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5"/>
  </p:notesMasterIdLst>
  <p:sldIdLst>
    <p:sldId id="257" r:id="rId3"/>
    <p:sldId id="258" r:id="rId4"/>
    <p:sldId id="259" r:id="rId5"/>
    <p:sldId id="260" r:id="rId6"/>
    <p:sldId id="262" r:id="rId7"/>
    <p:sldId id="263" r:id="rId8"/>
    <p:sldId id="268" r:id="rId9"/>
    <p:sldId id="269" r:id="rId10"/>
    <p:sldId id="264" r:id="rId11"/>
    <p:sldId id="270" r:id="rId12"/>
    <p:sldId id="273" r:id="rId13"/>
    <p:sldId id="27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BA4FE-AA5B-4011-ADA3-E28B99A7041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7235F-96D5-40C0-9937-26590019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0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0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99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90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7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1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0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2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6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6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0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03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2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2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8A76D-FD05-4470-AB68-08CF8BFBA20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4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1714"/>
            <a:ext cx="12188952" cy="68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6269" y="2552694"/>
            <a:ext cx="8185731" cy="1754326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+mj-lt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+mj-lt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1" y="574158"/>
            <a:ext cx="11866724" cy="6283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09" y="0"/>
            <a:ext cx="1113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cách gấp vừa rồi, con có thể tham khảo thêm cách gấp sau: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0"/>
            <a:ext cx="3214705" cy="2103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703" y="2203417"/>
            <a:ext cx="998512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1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280"/>
            <a:ext cx="12192000" cy="8888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7953" y="2551814"/>
            <a:ext cx="3296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9674" y="3318524"/>
            <a:ext cx="80169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lắp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ghép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phẳng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(91)</a:t>
            </a:r>
          </a:p>
          <a:p>
            <a:pPr algn="just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20" y="297928"/>
            <a:ext cx="12188952" cy="6856286"/>
          </a:xfrm>
          <a:prstGeom prst="rect">
            <a:avLst/>
          </a:prstGeom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08355" y="2461749"/>
            <a:ext cx="1081756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lắp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ghép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phẳng</a:t>
            </a:r>
            <a:endParaRPr lang="en-US" sz="5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90)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13182" y="1526115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latin typeface="HP001 5 hàng" panose="020B0603050302020204" pitchFamily="34" charset="0"/>
              </a:rPr>
              <a:t>Thứ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latin typeface="HP001 5 hàng" panose="020B0603050302020204" pitchFamily="34" charset="0"/>
              </a:rPr>
              <a:t>ngày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20 </a:t>
            </a:r>
            <a:r>
              <a:rPr lang="en-US" sz="3000" b="1" err="1">
                <a:latin typeface="HP001 5 hàng" panose="020B0603050302020204" pitchFamily="34" charset="0"/>
              </a:rPr>
              <a:t>tháng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12 </a:t>
            </a:r>
            <a:r>
              <a:rPr lang="en-US" sz="3000" b="1" dirty="0" err="1"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032" y="744271"/>
            <a:ext cx="996560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latin typeface="HP001 5 hàng" panose="020B0603050302020204" pitchFamily="34" charset="0"/>
              </a:rPr>
              <a:t>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Thực hành lắp ghép, xếp hình phẳng (90)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0"/>
            <a:ext cx="3214705" cy="2103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703" y="2203417"/>
            <a:ext cx="998512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2" y="114222"/>
            <a:ext cx="9928360" cy="5697388"/>
          </a:xfrm>
          <a:prstGeom prst="rect">
            <a:avLst/>
          </a:prstGeom>
        </p:spPr>
      </p:pic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52" y="57340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891" y="1165308"/>
            <a:ext cx="2616075" cy="1375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0991" y="1119905"/>
            <a:ext cx="2994306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346044" y="1053264"/>
            <a:ext cx="2926080" cy="1541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556" y="3502642"/>
            <a:ext cx="8258432" cy="2898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505" y="173255"/>
            <a:ext cx="158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564" y="1031621"/>
            <a:ext cx="2926080" cy="15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31041 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834 L 0.18307 0.4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0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0925 0.440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69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4" y="4664900"/>
            <a:ext cx="9449778" cy="57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020"/>
          <a:stretch/>
        </p:blipFill>
        <p:spPr>
          <a:xfrm>
            <a:off x="515430" y="943275"/>
            <a:ext cx="10334625" cy="27849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86552" y="2845688"/>
            <a:ext cx="673768" cy="631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12954" y="2821397"/>
            <a:ext cx="673768" cy="655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6471" y="5379707"/>
            <a:ext cx="963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5" y="215822"/>
            <a:ext cx="10930832" cy="6308803"/>
          </a:xfrm>
          <a:prstGeom prst="rect">
            <a:avLst/>
          </a:prstGeom>
        </p:spPr>
      </p:pic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98" y="595312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133606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0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183</Words>
  <Application>Microsoft Office PowerPoint</Application>
  <PresentationFormat>Widescreen</PresentationFormat>
  <Paragraphs>26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SimSun</vt:lpstr>
      <vt:lpstr>Arial</vt:lpstr>
      <vt:lpstr>Calibri</vt:lpstr>
      <vt:lpstr>Calibri Light</vt:lpstr>
      <vt:lpstr>HP001 4 hàng</vt:lpstr>
      <vt:lpstr>HP001 5 hàng</vt:lpstr>
      <vt:lpstr>Times New Roman</vt:lpstr>
      <vt:lpstr>1_Office Theme</vt:lpstr>
      <vt:lpstr>Office Theme</vt:lpstr>
      <vt:lpstr>PowerPoint Presentation</vt:lpstr>
      <vt:lpstr>PowerPoint Presentation</vt:lpstr>
      <vt:lpstr>Thứ hai ngày 20 tháng 12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23</cp:revision>
  <dcterms:created xsi:type="dcterms:W3CDTF">2021-12-12T07:28:59Z</dcterms:created>
  <dcterms:modified xsi:type="dcterms:W3CDTF">2021-12-20T03:10:19Z</dcterms:modified>
</cp:coreProperties>
</file>