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58" r:id="rId3"/>
    <p:sldId id="259" r:id="rId4"/>
    <p:sldId id="260" r:id="rId5"/>
    <p:sldId id="261" r:id="rId6"/>
    <p:sldId id="263" r:id="rId7"/>
    <p:sldId id="264" r:id="rId8"/>
    <p:sldId id="265" r:id="rId9"/>
    <p:sldId id="269" r:id="rId10"/>
    <p:sldId id="266" r:id="rId11"/>
    <p:sldId id="268" r:id="rId12"/>
    <p:sldId id="270" r:id="rId13"/>
    <p:sldId id="272" r:id="rId14"/>
    <p:sldId id="273" r:id="rId15"/>
  </p:sldIdLst>
  <p:sldSz cx="12192000" cy="6858000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57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365D13-D469-4A8E-A846-16613D2F7746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4439E9-FBA1-4EDA-BA0E-A4AF24621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328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84248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7270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4CE88-6735-437A-BD17-8197B55C5606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03D17-33AC-44C4-A024-5D2050FA8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187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4CE88-6735-437A-BD17-8197B55C5606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03D17-33AC-44C4-A024-5D2050FA8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63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4CE88-6735-437A-BD17-8197B55C5606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03D17-33AC-44C4-A024-5D2050FA8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9524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4CE88-6735-437A-BD17-8197B55C5606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03D17-33AC-44C4-A024-5D2050FA8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6615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4CE88-6735-437A-BD17-8197B55C5606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03D17-33AC-44C4-A024-5D2050FA8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599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4CE88-6735-437A-BD17-8197B55C5606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03D17-33AC-44C4-A024-5D2050FA8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7948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4CE88-6735-437A-BD17-8197B55C5606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03D17-33AC-44C4-A024-5D2050FA8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607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4CE88-6735-437A-BD17-8197B55C5606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03D17-33AC-44C4-A024-5D2050FA8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05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4CE88-6735-437A-BD17-8197B55C5606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03D17-33AC-44C4-A024-5D2050FA8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8152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4CE88-6735-437A-BD17-8197B55C5606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03D17-33AC-44C4-A024-5D2050FA8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681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4CE88-6735-437A-BD17-8197B55C5606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03D17-33AC-44C4-A024-5D2050FA8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836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4CE88-6735-437A-BD17-8197B55C5606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03D17-33AC-44C4-A024-5D2050FA8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5605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4CE88-6735-437A-BD17-8197B55C5606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03D17-33AC-44C4-A024-5D2050FA8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455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4CE88-6735-437A-BD17-8197B55C5606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03D17-33AC-44C4-A024-5D2050FA8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7742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4CE88-6735-437A-BD17-8197B55C5606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03D17-33AC-44C4-A024-5D2050FA8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7327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4CE88-6735-437A-BD17-8197B55C5606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03D17-33AC-44C4-A024-5D2050FA8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6520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4CE88-6735-437A-BD17-8197B55C5606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03D17-33AC-44C4-A024-5D2050FA8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4449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4CE88-6735-437A-BD17-8197B55C5606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03D17-33AC-44C4-A024-5D2050FA8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69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4CE88-6735-437A-BD17-8197B55C5606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03D17-33AC-44C4-A024-5D2050FA8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087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4CE88-6735-437A-BD17-8197B55C5606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03D17-33AC-44C4-A024-5D2050FA8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24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4CE88-6735-437A-BD17-8197B55C5606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03D17-33AC-44C4-A024-5D2050FA8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771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4CE88-6735-437A-BD17-8197B55C5606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03D17-33AC-44C4-A024-5D2050FA8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244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4CE88-6735-437A-BD17-8197B55C5606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03D17-33AC-44C4-A024-5D2050FA8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063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4CE88-6735-437A-BD17-8197B55C5606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03D17-33AC-44C4-A024-5D2050FA8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3395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4CE88-6735-437A-BD17-8197B55C5606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03D17-33AC-44C4-A024-5D2050FA8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2976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24CE88-6735-437A-BD17-8197B55C5606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F03D17-33AC-44C4-A024-5D2050FA8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145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73" r:id="rId8"/>
    <p:sldLayoutId id="2147483672" r:id="rId9"/>
    <p:sldLayoutId id="2147483671" r:id="rId10"/>
    <p:sldLayoutId id="2147483670" r:id="rId11"/>
    <p:sldLayoutId id="2147483669" r:id="rId12"/>
    <p:sldLayoutId id="2147483668" r:id="rId13"/>
    <p:sldLayoutId id="2147483667" r:id="rId14"/>
    <p:sldLayoutId id="2147483666" r:id="rId15"/>
    <p:sldLayoutId id="2147483665" r:id="rId16"/>
    <p:sldLayoutId id="2147483664" r:id="rId17"/>
    <p:sldLayoutId id="2147483663" r:id="rId18"/>
    <p:sldLayoutId id="2147483662" r:id="rId19"/>
    <p:sldLayoutId id="2147483661" r:id="rId20"/>
    <p:sldLayoutId id="2147483660" r:id="rId21"/>
    <p:sldLayoutId id="2147483656" r:id="rId22"/>
    <p:sldLayoutId id="2147483657" r:id="rId23"/>
    <p:sldLayoutId id="2147483658" r:id="rId24"/>
    <p:sldLayoutId id="2147483659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tmp"/><Relationship Id="rId2" Type="http://schemas.openxmlformats.org/officeDocument/2006/relationships/image" Target="../media/image36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file:///C:\Program%20Files\Inknoe%20ClassPoint\Images\image_upload_without%20result_default.png" TargetMode="Externa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7.png"/><Relationship Id="rId18" Type="http://schemas.openxmlformats.org/officeDocument/2006/relationships/image" Target="../media/image21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6.png"/><Relationship Id="rId1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5.png"/><Relationship Id="rId5" Type="http://schemas.openxmlformats.org/officeDocument/2006/relationships/image" Target="../media/image7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19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ơn giản [TẢI MIỄN PHÍ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1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06044" y="2505069"/>
            <a:ext cx="8185731" cy="1754326"/>
          </a:xfrm>
          <a:prstGeom prst="rect">
            <a:avLst/>
          </a:prstGeom>
          <a:noFill/>
        </p:spPr>
        <p:txBody>
          <a:bodyPr spcFirstLastPara="1"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+mj-lt"/>
                <a:cs typeface="+mn-cs"/>
              </a:rPr>
              <a:t>CHÀO MỪNG CÁC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+mj-lt"/>
                <a:cs typeface="+mn-cs"/>
              </a:rPr>
              <a:t>ĐẾN VỚI TIẾT HỌC</a:t>
            </a:r>
            <a:endParaRPr lang="en-US" sz="5400" b="1" dirty="0">
              <a:ln/>
              <a:solidFill>
                <a:srgbClr val="FF0000"/>
              </a:solidFill>
              <a:latin typeface="+mj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250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73" y="139907"/>
            <a:ext cx="11501914" cy="5442746"/>
          </a:xfrm>
          <a:prstGeom prst="rect">
            <a:avLst/>
          </a:prstGeom>
        </p:spPr>
      </p:pic>
      <p:pic>
        <p:nvPicPr>
          <p:cNvPr id="3074" name="Picture 2" descr="Hình ảnh Thước Kẻ Thước Kẻ Thước Một Mét Năm Thước Thước 1, Cái Thước, Thước  Một Mét Năm, 1 miễn phí tải tập tin PNG PSDComment và Vector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529" y="2210442"/>
            <a:ext cx="6951394" cy="609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58655" y="6252050"/>
            <a:ext cx="11225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điểm B, C, D cùng nằm trên một đường thẳng. B, C, D là 3 điểm thẳng hàng.</a:t>
            </a:r>
            <a:endParaRPr lang="en-US" sz="24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2431915" y="4727643"/>
            <a:ext cx="7192622" cy="3891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0428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50"/>
                            </p:stCondLst>
                            <p:childTnLst>
                              <p:par>
                                <p:cTn id="14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125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73" y="139907"/>
            <a:ext cx="11374176" cy="5442746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flipV="1">
            <a:off x="2324596" y="1488333"/>
            <a:ext cx="3219855" cy="41332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 flipV="1">
            <a:off x="5155660" y="1293780"/>
            <a:ext cx="807395" cy="443581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 flipV="1">
            <a:off x="3022333" y="3012707"/>
            <a:ext cx="6679932" cy="211755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2431915" y="4727643"/>
            <a:ext cx="7192622" cy="3891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06126" y="5924144"/>
            <a:ext cx="1084867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 B, O, A ;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A, E, C ;  O, E, D  ;  B, C, D.	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  	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061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70" y="177748"/>
            <a:ext cx="11998750" cy="47181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95500" y="2933700"/>
            <a:ext cx="581025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42114" y="2933699"/>
            <a:ext cx="581025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309189" y="2282510"/>
            <a:ext cx="581025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012815" y="1013703"/>
            <a:ext cx="4922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260590" y="1017756"/>
            <a:ext cx="551193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228" y="4901886"/>
            <a:ext cx="8352479" cy="1442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362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8548"/>
          <a:stretch/>
        </p:blipFill>
        <p:spPr>
          <a:xfrm>
            <a:off x="1638674" y="29678"/>
            <a:ext cx="8913565" cy="6828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113" y="-17646"/>
            <a:ext cx="8264629" cy="1104500"/>
          </a:xfrm>
        </p:spPr>
        <p:txBody>
          <a:bodyPr>
            <a:normAutofit/>
          </a:bodyPr>
          <a:lstStyle/>
          <a:p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Thứ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tư </a:t>
            </a:r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ngày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22 </a:t>
            </a:r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tháng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12 </a:t>
            </a:r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năm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2021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0032" y="744271"/>
            <a:ext cx="9965600" cy="4534322"/>
          </a:xfrm>
        </p:spPr>
        <p:txBody>
          <a:bodyPr>
            <a:normAutofit/>
          </a:bodyPr>
          <a:lstStyle/>
          <a:p>
            <a:pPr marL="0" indent="0">
              <a:lnSpc>
                <a:spcPts val="5000"/>
              </a:lnSpc>
              <a:spcBef>
                <a:spcPts val="0"/>
              </a:spcBef>
              <a:buNone/>
            </a:pPr>
            <a:r>
              <a:rPr lang="en-US" sz="2900" b="1" dirty="0">
                <a:latin typeface="HP001 5 hàng" panose="020B0603050302020204" pitchFamily="34" charset="0"/>
              </a:rPr>
              <a:t>               </a:t>
            </a:r>
            <a:r>
              <a:rPr lang="en-US" sz="2900" b="1" dirty="0" smtClean="0">
                <a:latin typeface="HP001 5 hàng" panose="020B0603050302020204" pitchFamily="34" charset="0"/>
              </a:rPr>
              <a:t>        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Toán</a:t>
            </a:r>
            <a:endParaRPr lang="en-US" sz="2900" b="1" dirty="0" smtClean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5000"/>
              </a:lnSpc>
              <a:spcBef>
                <a:spcPts val="0"/>
              </a:spcBef>
              <a:buNone/>
            </a:pP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		 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Luyện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tập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chung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(92)</a:t>
            </a:r>
          </a:p>
          <a:p>
            <a:pPr marL="0" indent="0">
              <a:lnSpc>
                <a:spcPts val="5000"/>
              </a:lnSpc>
              <a:spcBef>
                <a:spcPts val="0"/>
              </a:spcBef>
              <a:buNone/>
            </a:pP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3.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		 </a:t>
            </a:r>
            <a:endParaRPr lang="en-US" sz="3200" b="1" dirty="0">
              <a:solidFill>
                <a:srgbClr val="FF0000"/>
              </a:solidFill>
              <a:latin typeface="HP001 4 hàng" panose="020B060305030202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38674" y="2007296"/>
            <a:ext cx="8107984" cy="2605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giải</a:t>
            </a:r>
            <a:endParaRPr lang="en-US" sz="3200" b="1" dirty="0" smtClean="0">
              <a:solidFill>
                <a:srgbClr val="7030A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4900"/>
              </a:lnSpc>
            </a:pP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a)  ………………………………………………….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ts val="4900"/>
              </a:lnSpc>
            </a:pPr>
            <a:r>
              <a:rPr lang="en-US" sz="3200" b="1" dirty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  …… + ….. = ….. (……..)</a:t>
            </a:r>
          </a:p>
          <a:p>
            <a:pPr algn="ctr">
              <a:lnSpc>
                <a:spcPts val="4900"/>
              </a:lnSpc>
            </a:pP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Đáp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: …….</a:t>
            </a:r>
            <a:endParaRPr lang="en-US" sz="3200" b="1" dirty="0">
              <a:solidFill>
                <a:srgbClr val="7030A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64761" y="5202692"/>
            <a:ext cx="7498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</a:rPr>
              <a:t>b)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</a:rPr>
              <a:t>Vẽ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</a:rPr>
              <a:t>đoạn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</a:rPr>
              <a:t>thẳng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MN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</a:rPr>
              <a:t>có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</a:rPr>
              <a:t>độ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</a:rPr>
              <a:t>dài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</a:rPr>
              <a:t> 8cm </a:t>
            </a:r>
            <a:endParaRPr lang="en-US" sz="3200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3103808" y="6078828"/>
            <a:ext cx="0" cy="15556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  <p:pic>
        <p:nvPicPr>
          <p:cNvPr id="9" name="btnInknoeActivit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468" y="6604082"/>
            <a:ext cx="1668557" cy="429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063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769769"/>
          </a:xfrm>
        </p:spPr>
      </p:pic>
      <p:sp>
        <p:nvSpPr>
          <p:cNvPr id="5" name="TextBox 4"/>
          <p:cNvSpPr txBox="1"/>
          <p:nvPr/>
        </p:nvSpPr>
        <p:spPr>
          <a:xfrm>
            <a:off x="2343955" y="1744482"/>
            <a:ext cx="7541190" cy="28790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sz="4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ô li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(93)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966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Những hình nền powerpoint dễ thương, đáng yêu và ngộ nghĩ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" y="0"/>
            <a:ext cx="12188952" cy="8617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2053260" y="4455550"/>
            <a:ext cx="817659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00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Luyện tập chung (92)</a:t>
            </a:r>
            <a:endParaRPr lang="en-US" sz="6000" dirty="0">
              <a:solidFill>
                <a:srgbClr val="FF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3545733" y="3523280"/>
            <a:ext cx="5791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981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8548"/>
          <a:stretch/>
        </p:blipFill>
        <p:spPr>
          <a:xfrm>
            <a:off x="1638674" y="29678"/>
            <a:ext cx="8913565" cy="6828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113" y="-17646"/>
            <a:ext cx="8264629" cy="1104500"/>
          </a:xfrm>
        </p:spPr>
        <p:txBody>
          <a:bodyPr>
            <a:normAutofit/>
          </a:bodyPr>
          <a:lstStyle/>
          <a:p>
            <a:r>
              <a:rPr lang="en-US" sz="3000" b="1" err="1">
                <a:latin typeface="HP001 5 hàng" panose="020B0603050302020204" pitchFamily="34" charset="0"/>
              </a:rPr>
              <a:t>Thứ</a:t>
            </a:r>
            <a:r>
              <a:rPr lang="en-US" sz="3000" b="1"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latin typeface="HP001 5 hàng" panose="020B0603050302020204" pitchFamily="34" charset="0"/>
              </a:rPr>
              <a:t>tư </a:t>
            </a:r>
            <a:r>
              <a:rPr lang="en-US" sz="3000" b="1" err="1">
                <a:latin typeface="HP001 5 hàng" panose="020B0603050302020204" pitchFamily="34" charset="0"/>
              </a:rPr>
              <a:t>ngày</a:t>
            </a:r>
            <a:r>
              <a:rPr lang="en-US" sz="3000" b="1"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latin typeface="HP001 5 hàng" panose="020B0603050302020204" pitchFamily="34" charset="0"/>
              </a:rPr>
              <a:t>22 </a:t>
            </a:r>
            <a:r>
              <a:rPr lang="en-US" sz="3000" b="1" err="1">
                <a:latin typeface="HP001 5 hàng" panose="020B0603050302020204" pitchFamily="34" charset="0"/>
              </a:rPr>
              <a:t>tháng</a:t>
            </a:r>
            <a:r>
              <a:rPr lang="en-US" sz="3000" b="1"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latin typeface="HP001 5 hàng" panose="020B0603050302020204" pitchFamily="34" charset="0"/>
              </a:rPr>
              <a:t>12 </a:t>
            </a:r>
            <a:r>
              <a:rPr lang="en-US" sz="3000" b="1" dirty="0" err="1">
                <a:latin typeface="HP001 5 hàng" panose="020B0603050302020204" pitchFamily="34" charset="0"/>
              </a:rPr>
              <a:t>năm</a:t>
            </a:r>
            <a:r>
              <a:rPr lang="en-US" sz="3000" b="1" dirty="0">
                <a:latin typeface="HP001 5 hàng" panose="020B0603050302020204" pitchFamily="34" charset="0"/>
              </a:rPr>
              <a:t> 2021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0032" y="744271"/>
            <a:ext cx="9965600" cy="4534322"/>
          </a:xfrm>
        </p:spPr>
        <p:txBody>
          <a:bodyPr>
            <a:normAutofit/>
          </a:bodyPr>
          <a:lstStyle/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>
                <a:latin typeface="HP001 5 hàng" panose="020B0603050302020204" pitchFamily="34" charset="0"/>
              </a:rPr>
              <a:t>               </a:t>
            </a:r>
            <a:r>
              <a:rPr lang="en-US" sz="2900" b="1" dirty="0" smtClean="0">
                <a:latin typeface="HP001 5 hàng" panose="020B0603050302020204" pitchFamily="34" charset="0"/>
              </a:rPr>
              <a:t>         </a:t>
            </a:r>
            <a:r>
              <a:rPr lang="en-US" sz="2900" b="1" dirty="0" err="1" smtClean="0">
                <a:latin typeface="HP001 5 hàng" panose="020B0603050302020204" pitchFamily="34" charset="0"/>
              </a:rPr>
              <a:t>Toán</a:t>
            </a:r>
            <a:endParaRPr lang="en-US" sz="2900" b="1" dirty="0" smtClean="0"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		 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Luyện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tập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chung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(92)</a:t>
            </a:r>
            <a:endParaRPr lang="en-US" sz="3200" b="1" dirty="0">
              <a:solidFill>
                <a:srgbClr val="FF0000"/>
              </a:solidFill>
              <a:latin typeface="HP001 4 hàng" panose="020B060305030202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854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xmlns="" id="{12C3A1E5-4CD9-4374-9F5D-2848BA39B830}"/>
              </a:ext>
            </a:extLst>
          </p:cNvPr>
          <p:cNvGrpSpPr/>
          <p:nvPr/>
        </p:nvGrpSpPr>
        <p:grpSpPr>
          <a:xfrm>
            <a:off x="-247997" y="608178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xmlns="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xmlns="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xmlns="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xmlns="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xmlns="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xmlns="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xmlns="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xmlns="" id="{053EA615-0AE2-47A6-A802-6B92DD9EB92E}"/>
              </a:ext>
            </a:extLst>
          </p:cNvPr>
          <p:cNvSpPr txBox="1"/>
          <p:nvPr/>
        </p:nvSpPr>
        <p:spPr>
          <a:xfrm flipH="1">
            <a:off x="2425612" y="1295013"/>
            <a:ext cx="6516696" cy="746348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Yêu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cầu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cần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đạt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3E28E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xmlns="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41566" y="0"/>
            <a:ext cx="3214705" cy="210367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20553" y="2356699"/>
            <a:ext cx="9866522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71500" indent="-571500">
              <a:buFontTx/>
              <a:buChar char="-"/>
            </a:pPr>
            <a:endParaRPr lang="en-US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392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xmlns="" id="{12C3A1E5-4CD9-4374-9F5D-2848BA39B830}"/>
              </a:ext>
            </a:extLst>
          </p:cNvPr>
          <p:cNvGrpSpPr/>
          <p:nvPr/>
        </p:nvGrpSpPr>
        <p:grpSpPr>
          <a:xfrm>
            <a:off x="-226083" y="589889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xmlns="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xmlns="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xmlns="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xmlns="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xmlns="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8860" y="5546159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xmlns="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xmlns="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xmlns="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xmlns="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xmlns="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xmlns="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xmlns="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xmlns="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xmlns="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xmlns="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xmlns="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xmlns="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xmlns="" id="{053EA615-0AE2-47A6-A802-6B92DD9EB92E}"/>
              </a:ext>
            </a:extLst>
          </p:cNvPr>
          <p:cNvSpPr txBox="1"/>
          <p:nvPr/>
        </p:nvSpPr>
        <p:spPr>
          <a:xfrm flipH="1">
            <a:off x="3069951" y="2362965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Luyện</a:t>
            </a:r>
            <a:r>
              <a:rPr kumimoji="0" lang="en-US" altLang="zh-CN" sz="8800" b="0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tập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xmlns="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19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467"/>
          <a:stretch/>
        </p:blipFill>
        <p:spPr>
          <a:xfrm>
            <a:off x="139566" y="171385"/>
            <a:ext cx="11639875" cy="111449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flipV="1">
            <a:off x="3152775" y="1119782"/>
            <a:ext cx="3634391" cy="2321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90486" y="1552575"/>
            <a:ext cx="1981200" cy="1714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95486" y="1682352"/>
            <a:ext cx="2057400" cy="1524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86249" y="1432320"/>
            <a:ext cx="1381125" cy="21050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38848" y="1476374"/>
            <a:ext cx="2238375" cy="21145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96256" y="1524000"/>
            <a:ext cx="1200150" cy="17430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0999" y="3852862"/>
            <a:ext cx="1619250" cy="22764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00249" y="3881436"/>
            <a:ext cx="2571750" cy="20859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67236" y="4010023"/>
            <a:ext cx="2009775" cy="18192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05623" y="4243386"/>
            <a:ext cx="1647825" cy="14954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34407" y="3852862"/>
            <a:ext cx="1990725" cy="20955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91696" y="1409699"/>
            <a:ext cx="2228850" cy="218122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081208" y="5947755"/>
            <a:ext cx="74562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mảnh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bìa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tứ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: 1, 5, 7, 8, 10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041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73" y="139907"/>
            <a:ext cx="11501914" cy="5442746"/>
          </a:xfrm>
          <a:prstGeom prst="rect">
            <a:avLst/>
          </a:prstGeom>
        </p:spPr>
      </p:pic>
      <p:pic>
        <p:nvPicPr>
          <p:cNvPr id="3074" name="Picture 2" descr="Hình ảnh Thước Kẻ Thước Kẻ Thước Một Mét Năm Thước Thước 1, Cái Thước, Thước  Một Mét Năm, 1 miễn phí tải tập tin PNG PSDComment và Vector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68378">
            <a:off x="1513633" y="712930"/>
            <a:ext cx="6096000" cy="609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/>
          <p:cNvCxnSpPr/>
          <p:nvPr/>
        </p:nvCxnSpPr>
        <p:spPr>
          <a:xfrm flipV="1">
            <a:off x="2431915" y="1449421"/>
            <a:ext cx="3219855" cy="41332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19568" y="6160949"/>
            <a:ext cx="11225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G: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B, O, A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nằm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B, O, A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6413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2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73" y="139907"/>
            <a:ext cx="11374176" cy="5442746"/>
          </a:xfrm>
          <a:prstGeom prst="rect">
            <a:avLst/>
          </a:prstGeom>
        </p:spPr>
      </p:pic>
      <p:pic>
        <p:nvPicPr>
          <p:cNvPr id="3074" name="Picture 2" descr="Hình ảnh Thước Kẻ Thước Kẻ Thước Một Mét Năm Thước Thước 1, Cái Thước, Thước  Một Mét Năm, 1 miễn phí tải tập tin PNG PSDComment và Vector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94345">
            <a:off x="2033446" y="626943"/>
            <a:ext cx="6096000" cy="609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49029" y="6307795"/>
            <a:ext cx="11225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điểm A, E, C cùng nằm trên một đường thẳng. A, E, C là 3 điểm thẳng hàng.</a:t>
            </a:r>
            <a:endParaRPr lang="en-US" sz="24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 flipV="1">
            <a:off x="5155660" y="1293780"/>
            <a:ext cx="807395" cy="443581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4583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1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73" y="139907"/>
            <a:ext cx="11374176" cy="5442746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H="1" flipV="1">
            <a:off x="3022333" y="3012707"/>
            <a:ext cx="6679932" cy="211755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49029" y="6307795"/>
            <a:ext cx="11225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điểm O, E, D cùng nằm trên một đường thẳng. O, E, D là 3 điểm thẳng hàng.</a:t>
            </a:r>
            <a:endParaRPr lang="en-US" sz="24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ình ảnh Thước Kẻ Thước Kẻ Thước Một Mét Năm Thước Thước 1, Cái Thước, Thước  Một Mét Năm, 1 miễn phí tải tập tin PNG PSDComment và Vector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64071">
            <a:off x="2928838" y="1440756"/>
            <a:ext cx="6226442" cy="6093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4686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50"/>
                            </p:stCondLst>
                            <p:childTnLst>
                              <p:par>
                                <p:cTn id="14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125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0262440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4,&quot;OptionCount&quot;:4,&quot;WcOptionCount&quot;:10,&quot;HasMultipleSubmission&quot;:false,&quot;HasAutoStop&quot;:false,&quot;HasMinimizeMode&quot;:false,&quot;TimerValue&quot;:&quot;01:00&quot;,&quot;HasAutoStart&quot;:false,&quot;HasCorrectAnswers&quot;:false,&quot;McqAnswers&quot;:[],&quot;ActivityId&quot;:&quot;&quot;,&quot;IaMcqCompetition&quot;:false,&quot;IsAnonymous&quot;:false,&quot;AutoAdvance&quot;:false,&quot;IsCompetitionMode&quot;:false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278</Words>
  <Application>Microsoft Office PowerPoint</Application>
  <PresentationFormat>Widescreen</PresentationFormat>
  <Paragraphs>34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微软雅黑</vt:lpstr>
      <vt:lpstr>SimSun</vt:lpstr>
      <vt:lpstr>Arial</vt:lpstr>
      <vt:lpstr>Calibri</vt:lpstr>
      <vt:lpstr>Calibri Light</vt:lpstr>
      <vt:lpstr>HP001 4 hàng</vt:lpstr>
      <vt:lpstr>HP001 5 hàng</vt:lpstr>
      <vt:lpstr>Times New Roman</vt:lpstr>
      <vt:lpstr>Office Theme</vt:lpstr>
      <vt:lpstr>PowerPoint Presentation</vt:lpstr>
      <vt:lpstr>PowerPoint Presentation</vt:lpstr>
      <vt:lpstr>Thứ tư ngày 22 tháng 12 năm 2021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Thứ tư ngày 22 tháng 12 năm 2021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21</cp:revision>
  <dcterms:created xsi:type="dcterms:W3CDTF">2021-12-14T03:49:45Z</dcterms:created>
  <dcterms:modified xsi:type="dcterms:W3CDTF">2021-12-21T14:48:18Z</dcterms:modified>
</cp:coreProperties>
</file>