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7" r:id="rId3"/>
    <p:sldId id="265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2BBD8-5F3F-43E6-90BC-18E27E410C77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15D11-49D6-477E-8F62-D7606393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81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295CC-E057-4A62-B462-0FC7E02321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59B-EB47-4E0F-AD71-88AF183362B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63AF-F481-46EE-AA3A-ED129E9B3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8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59B-EB47-4E0F-AD71-88AF183362B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63AF-F481-46EE-AA3A-ED129E9B3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59B-EB47-4E0F-AD71-88AF183362B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63AF-F481-46EE-AA3A-ED129E9B3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51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3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59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59B-EB47-4E0F-AD71-88AF183362B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63AF-F481-46EE-AA3A-ED129E9B3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2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59B-EB47-4E0F-AD71-88AF183362B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63AF-F481-46EE-AA3A-ED129E9B3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59B-EB47-4E0F-AD71-88AF183362B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63AF-F481-46EE-AA3A-ED129E9B3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9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59B-EB47-4E0F-AD71-88AF183362B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63AF-F481-46EE-AA3A-ED129E9B3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9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59B-EB47-4E0F-AD71-88AF183362B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63AF-F481-46EE-AA3A-ED129E9B3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59B-EB47-4E0F-AD71-88AF183362B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63AF-F481-46EE-AA3A-ED129E9B3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7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59B-EB47-4E0F-AD71-88AF183362B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63AF-F481-46EE-AA3A-ED129E9B3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759B-EB47-4E0F-AD71-88AF183362B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63AF-F481-46EE-AA3A-ED129E9B3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2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E759B-EB47-4E0F-AD71-88AF183362B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963AF-F481-46EE-AA3A-ED129E9B3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8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D2DC0231-0871-404B-974E-98497CD6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0"/>
            <a:ext cx="85189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A9AA89-9343-468F-8867-307F75B72A45}"/>
              </a:ext>
            </a:extLst>
          </p:cNvPr>
          <p:cNvSpPr txBox="1"/>
          <p:nvPr/>
        </p:nvSpPr>
        <p:spPr>
          <a:xfrm>
            <a:off x="1295400" y="1318637"/>
            <a:ext cx="6781800" cy="22558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DD7F5E50-83FC-4918-AC54-D038C3AB5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1" cy="689035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410283" y="2000744"/>
            <a:ext cx="6962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Luyện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tập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theo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văn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bản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442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236355" y="1954397"/>
            <a:ext cx="2357792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57553" y="292321"/>
            <a:ext cx="595724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14049" y="1301136"/>
            <a:ext cx="7782351" cy="8740790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 ton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khoẻ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(Tú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0124" y="816211"/>
            <a:ext cx="121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767927" y="8612690"/>
            <a:ext cx="9144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9661" y="620717"/>
            <a:ext cx="802174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dáng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9758" y="2575735"/>
            <a:ext cx="1881962" cy="1020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494786" y="2575735"/>
            <a:ext cx="2165148" cy="1020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29372" y="2575733"/>
            <a:ext cx="1670735" cy="10207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59391" y="4145431"/>
            <a:ext cx="1881962" cy="1020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11316" y="4106341"/>
            <a:ext cx="3418285" cy="1020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5" y="1988251"/>
            <a:ext cx="529607" cy="9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183" y="4123658"/>
            <a:ext cx="1217663" cy="9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1599730" y="3802397"/>
            <a:ext cx="496512" cy="7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33" y="1804771"/>
            <a:ext cx="585203" cy="76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81" y="2096298"/>
            <a:ext cx="692117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03" y="4372175"/>
            <a:ext cx="692117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48" y="1988251"/>
            <a:ext cx="692117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9907" y="665955"/>
            <a:ext cx="827686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5870" y="1640960"/>
            <a:ext cx="4824199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thằng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khoẻ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77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28600" y="800304"/>
            <a:ext cx="86105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47C00D88-440F-457E-B2EA-B86A91750E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4"/>
          <a:stretch/>
        </p:blipFill>
        <p:spPr>
          <a:xfrm>
            <a:off x="1447800" y="3366655"/>
            <a:ext cx="6145578" cy="34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521449" y="414486"/>
            <a:ext cx="8176847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552166"/>
            <a:ext cx="2331947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B47087-3A2F-477E-A9AF-24A9B660D134}"/>
              </a:ext>
            </a:extLst>
          </p:cNvPr>
          <p:cNvGrpSpPr/>
          <p:nvPr/>
        </p:nvGrpSpPr>
        <p:grpSpPr>
          <a:xfrm>
            <a:off x="2846323" y="1264942"/>
            <a:ext cx="5611877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5D67BB7-ABF3-4937-80E3-7513DB36DE92}"/>
              </a:ext>
            </a:extLst>
          </p:cNvPr>
          <p:cNvGrpSpPr/>
          <p:nvPr/>
        </p:nvGrpSpPr>
        <p:grpSpPr>
          <a:xfrm>
            <a:off x="1600201" y="1041891"/>
            <a:ext cx="1530567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819AAE-DD9A-4272-A6E6-885734231E32}"/>
              </a:ext>
            </a:extLst>
          </p:cNvPr>
          <p:cNvSpPr txBox="1"/>
          <p:nvPr/>
        </p:nvSpPr>
        <p:spPr>
          <a:xfrm>
            <a:off x="1600201" y="1213740"/>
            <a:ext cx="155292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04E57B-9203-4724-B864-8409EF6826DD}"/>
              </a:ext>
            </a:extLst>
          </p:cNvPr>
          <p:cNvSpPr txBox="1"/>
          <p:nvPr/>
        </p:nvSpPr>
        <p:spPr>
          <a:xfrm>
            <a:off x="3170936" y="1490401"/>
            <a:ext cx="452054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376661" y="2998168"/>
            <a:ext cx="4085879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44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981200"/>
            <a:ext cx="8374488" cy="174508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gũi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1012834"/>
            <a:ext cx="4449907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20782" y="1347151"/>
            <a:ext cx="2357792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05000" y="208442"/>
            <a:ext cx="595724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1179075"/>
            <a:ext cx="7848600" cy="8740790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 ton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khoẻ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(Tú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0124" y="885486"/>
            <a:ext cx="121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379994" y="322945"/>
            <a:ext cx="523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337457" y="907720"/>
            <a:ext cx="2589846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20889" y="1330929"/>
            <a:ext cx="47897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538300" y="1786574"/>
            <a:ext cx="139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14060" y="3948563"/>
            <a:ext cx="2977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8C5189B-6E25-4470-B4FF-7CF6C62A599E}"/>
              </a:ext>
            </a:extLst>
          </p:cNvPr>
          <p:cNvCxnSpPr/>
          <p:nvPr/>
        </p:nvCxnSpPr>
        <p:spPr>
          <a:xfrm>
            <a:off x="4397448" y="3485233"/>
            <a:ext cx="29939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21068" y="2222978"/>
            <a:ext cx="561656" cy="6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16565" y="2220991"/>
            <a:ext cx="275185" cy="19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86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83833" y="406447"/>
            <a:ext cx="7711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54434" y="1293166"/>
            <a:ext cx="2589846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635119" y="2125233"/>
            <a:ext cx="6176364" cy="1225296"/>
            <a:chOff x="258726" y="2238007"/>
            <a:chExt cx="7128190" cy="1397822"/>
          </a:xfrm>
        </p:grpSpPr>
        <p:pic>
          <p:nvPicPr>
            <p:cNvPr id="15" name="图片 71687" descr="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726" y="2238007"/>
              <a:ext cx="7128190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541287" y="2479844"/>
              <a:ext cx="6263142" cy="667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gậy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23640" y="3523056"/>
            <a:ext cx="6006298" cy="1321527"/>
            <a:chOff x="195981" y="3532148"/>
            <a:chExt cx="5967823" cy="1321527"/>
          </a:xfrm>
        </p:grpSpPr>
        <p:pic>
          <p:nvPicPr>
            <p:cNvPr id="19" name="图片 71688" descr="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347005" y="3776457"/>
              <a:ext cx="58167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vịn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vai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99717" y="4906750"/>
            <a:ext cx="6036249" cy="1320354"/>
            <a:chOff x="151638" y="4656674"/>
            <a:chExt cx="6012165" cy="1248959"/>
          </a:xfrm>
        </p:grpSpPr>
        <p:pic>
          <p:nvPicPr>
            <p:cNvPr id="29" name="图片 71689" descr="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342161" y="4886663"/>
              <a:ext cx="5816799" cy="1018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thăm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sức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khỏe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2846094" y="3786477"/>
            <a:ext cx="506706" cy="510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9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673580" y="1066801"/>
            <a:ext cx="6387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166861" y="786600"/>
            <a:ext cx="2589846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476049" y="2409501"/>
            <a:ext cx="5408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76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98B48691-AB01-4C6F-BE26-B99F0858C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1" cy="689035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4800" y="2132522"/>
            <a:ext cx="708659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5400" b="1" i="0" u="none" strike="noStrike" kern="1200" cap="none" spc="8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5400" b="1" i="0" u="none" strike="noStrike" kern="1200" cap="none" spc="8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kumimoji="0" lang="zh-CN" altLang="en-US" sz="5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236355" y="1954397"/>
            <a:ext cx="2357792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57553" y="292321"/>
            <a:ext cx="595724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1871" y="613399"/>
            <a:ext cx="7619054" cy="7017241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………,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</a:p>
          <a:p>
            <a:pPr lvl="0" indent="463550">
              <a:defRPr/>
            </a:pP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ton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 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………. 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</a:p>
          <a:p>
            <a:pPr lvl="0" indent="463550">
              <a:defRPr/>
            </a:pP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 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……….  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(Tú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571</Words>
  <Application>Microsoft Office PowerPoint</Application>
  <PresentationFormat>On-screen Show (4:3)</PresentationFormat>
  <Paragraphs>134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11</cp:revision>
  <dcterms:created xsi:type="dcterms:W3CDTF">2021-12-21T07:41:48Z</dcterms:created>
  <dcterms:modified xsi:type="dcterms:W3CDTF">2021-12-21T07:54:03Z</dcterms:modified>
</cp:coreProperties>
</file>