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66" r:id="rId2"/>
    <p:sldId id="365" r:id="rId3"/>
    <p:sldId id="380" r:id="rId4"/>
    <p:sldId id="258" r:id="rId5"/>
    <p:sldId id="289" r:id="rId6"/>
    <p:sldId id="259" r:id="rId7"/>
    <p:sldId id="296" r:id="rId8"/>
    <p:sldId id="300" r:id="rId9"/>
    <p:sldId id="376" r:id="rId10"/>
    <p:sldId id="261" r:id="rId11"/>
    <p:sldId id="371" r:id="rId12"/>
    <p:sldId id="372" r:id="rId13"/>
    <p:sldId id="297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2ED4-E8CC-48AA-9398-F52E709E1C82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6DA90-4618-4AA5-808B-C800DF894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81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9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5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07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9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2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0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4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4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5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3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4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2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0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D2DC0231-0871-404B-974E-98497CD6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0"/>
            <a:ext cx="113585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A9AA89-9343-468F-8867-307F75B72A45}"/>
              </a:ext>
            </a:extLst>
          </p:cNvPr>
          <p:cNvSpPr txBox="1"/>
          <p:nvPr/>
        </p:nvSpPr>
        <p:spPr>
          <a:xfrm>
            <a:off x="2267137" y="1318637"/>
            <a:ext cx="8096061" cy="22558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2052334" y="1509151"/>
            <a:ext cx="780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Tấy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altLang="zh-CN" sz="36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sưng</a:t>
            </a:r>
            <a:r>
              <a:rPr kumimoji="0" lang="en-US" altLang="zh-CN" sz="36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to, </a:t>
            </a:r>
            <a:r>
              <a:rPr kumimoji="0" lang="en-US" altLang="zh-CN" sz="36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altLang="zh-CN" sz="36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altLang="zh-CN" sz="36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đau</a:t>
            </a:r>
            <a:r>
              <a:rPr kumimoji="0" lang="en-US" altLang="zh-CN" sz="36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nhức</a:t>
            </a:r>
            <a:r>
              <a:rPr kumimoji="0" lang="en-US" altLang="zh-CN" sz="36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zh-CN" altLang="en-US" sz="36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3" y="2338316"/>
            <a:ext cx="9516812" cy="320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272913" y="459150"/>
            <a:ext cx="4364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119923" y="144986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hập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dáng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thấp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5890" y="2508653"/>
            <a:ext cx="6026727" cy="412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735063" y="509665"/>
            <a:ext cx="466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E0502B17-C491-425D-A76E-F4185A89B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508652"/>
            <a:ext cx="5527963" cy="41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779326" y="1019126"/>
            <a:ext cx="11412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 ton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dáng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ngắn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zh-CN" sz="320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altLang="zh-CN" sz="32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817" y="2096344"/>
            <a:ext cx="11762509" cy="3902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623579" y="232574"/>
            <a:ext cx="4364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315139" y="1954397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76737" y="292321"/>
            <a:ext cx="794299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6592" y="969365"/>
            <a:ext cx="9396620" cy="6586354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 ton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(Tú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411" y="941203"/>
            <a:ext cx="162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695265" y="414486"/>
            <a:ext cx="10902462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B47087-3A2F-477E-A9AF-24A9B660D134}"/>
              </a:ext>
            </a:extLst>
          </p:cNvPr>
          <p:cNvGrpSpPr/>
          <p:nvPr/>
        </p:nvGrpSpPr>
        <p:grpSpPr>
          <a:xfrm>
            <a:off x="3795096" y="1264941"/>
            <a:ext cx="6488591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5D67BB7-ABF3-4937-80E3-7513DB36DE92}"/>
              </a:ext>
            </a:extLst>
          </p:cNvPr>
          <p:cNvGrpSpPr/>
          <p:nvPr/>
        </p:nvGrpSpPr>
        <p:grpSpPr>
          <a:xfrm>
            <a:off x="2494364" y="104189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819AAE-DD9A-4272-A6E6-885734231E32}"/>
              </a:ext>
            </a:extLst>
          </p:cNvPr>
          <p:cNvSpPr txBox="1"/>
          <p:nvPr/>
        </p:nvSpPr>
        <p:spPr>
          <a:xfrm>
            <a:off x="2396836" y="1213739"/>
            <a:ext cx="1807324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04E57B-9203-4724-B864-8409EF6826DD}"/>
              </a:ext>
            </a:extLst>
          </p:cNvPr>
          <p:cNvSpPr txBox="1"/>
          <p:nvPr/>
        </p:nvSpPr>
        <p:spPr>
          <a:xfrm>
            <a:off x="3913868" y="1379561"/>
            <a:ext cx="5627254" cy="9540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204160" y="2404488"/>
            <a:ext cx="3692087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704699"/>
            <a:ext cx="11165984" cy="181435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1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tấy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khập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khiễng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khập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khà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56822" y="626575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5132" y="290488"/>
            <a:ext cx="798801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khiến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8" y="851098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74" y="3638712"/>
            <a:ext cx="3017520" cy="301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1" l="0" r="100000">
                        <a14:foregroundMark x1="13578" y1="21246" x2="29553" y2="19489"/>
                        <a14:foregroundMark x1="64696" y1="10703" x2="87380" y2="20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89" y="851098"/>
            <a:ext cx="3011277" cy="3011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591" y1="71246" x2="92173" y2="78115"/>
                        <a14:foregroundMark x1="78115" y1="62141" x2="95847" y2="74601"/>
                        <a14:foregroundMark x1="51438" y1="79872" x2="60224" y2="87220"/>
                        <a14:foregroundMark x1="31310" y1="57508" x2="35783" y2="58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48" y="988081"/>
            <a:ext cx="3017520" cy="3017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5" b="96166" l="0" r="99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09" y="3636269"/>
            <a:ext cx="3017520" cy="301752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21A2754-BF03-4EE1-9A53-4F6D0B77DC6E}"/>
              </a:ext>
            </a:extLst>
          </p:cNvPr>
          <p:cNvGrpSpPr/>
          <p:nvPr/>
        </p:nvGrpSpPr>
        <p:grpSpPr>
          <a:xfrm>
            <a:off x="349637" y="272805"/>
            <a:ext cx="1243430" cy="584712"/>
            <a:chOff x="9604821" y="966823"/>
            <a:chExt cx="5407407" cy="695802"/>
          </a:xfrm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xmlns="" id="{067B6C3D-F4BE-4D05-A77B-4AFC06E413B2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xmlns="" id="{09C12B17-9550-464D-8E58-6F211A45ACFF}"/>
                </a:ext>
              </a:extLst>
            </p:cNvPr>
            <p:cNvSpPr/>
            <p:nvPr/>
          </p:nvSpPr>
          <p:spPr>
            <a:xfrm>
              <a:off x="9604821" y="976303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xmlns="" id="{48111C65-C986-4BF4-A807-B05DFD151AFE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349677" y="3636269"/>
            <a:ext cx="214033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17112" y="3744392"/>
            <a:ext cx="124425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2569" y="6285412"/>
            <a:ext cx="166423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68884" y="6280695"/>
            <a:ext cx="234070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315139" y="1954397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91727" y="292321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4301" y="1042904"/>
            <a:ext cx="9250099" cy="6586354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 ton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(Tú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10050727" y="600065"/>
            <a:ext cx="2141273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0165" y="816210"/>
            <a:ext cx="162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EC39032-6B11-4B4D-A9FC-869A3212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4021"/>
            <a:ext cx="2673928" cy="253397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31783" y="462887"/>
            <a:ext cx="4064000" cy="6300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7353" y="1533755"/>
            <a:ext cx="4100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iễng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7354" y="3581590"/>
            <a:ext cx="31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0668" y="3581589"/>
            <a:ext cx="412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ẳng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0668" y="2471918"/>
            <a:ext cx="4567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2D71460-13C1-46CB-AC4E-2E19C8C3BABD}"/>
              </a:ext>
            </a:extLst>
          </p:cNvPr>
          <p:cNvSpPr txBox="1"/>
          <p:nvPr/>
        </p:nvSpPr>
        <p:spPr>
          <a:xfrm>
            <a:off x="7510668" y="1532362"/>
            <a:ext cx="4567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79B92A1-9900-4950-8054-61D806FF853D}"/>
              </a:ext>
            </a:extLst>
          </p:cNvPr>
          <p:cNvSpPr txBox="1"/>
          <p:nvPr/>
        </p:nvSpPr>
        <p:spPr>
          <a:xfrm>
            <a:off x="1967354" y="2555386"/>
            <a:ext cx="306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315139" y="1954397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01786" y="97448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7227" y="833041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 ton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au,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(Tú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10D1710-3ABE-455B-ACD0-7565282B6012}"/>
              </a:ext>
            </a:extLst>
          </p:cNvPr>
          <p:cNvSpPr/>
          <p:nvPr/>
        </p:nvSpPr>
        <p:spPr>
          <a:xfrm>
            <a:off x="3137227" y="833041"/>
            <a:ext cx="430569" cy="4261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A77B204-C36D-41E2-B55A-2D550429A3BE}"/>
              </a:ext>
            </a:extLst>
          </p:cNvPr>
          <p:cNvSpPr/>
          <p:nvPr/>
        </p:nvSpPr>
        <p:spPr>
          <a:xfrm>
            <a:off x="3243577" y="3880794"/>
            <a:ext cx="430569" cy="4261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E8133A5-B7D7-4ECC-9CE2-C02C77FF9D41}"/>
              </a:ext>
            </a:extLst>
          </p:cNvPr>
          <p:cNvSpPr/>
          <p:nvPr/>
        </p:nvSpPr>
        <p:spPr>
          <a:xfrm>
            <a:off x="7783705" y="2606877"/>
            <a:ext cx="430569" cy="4261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8902294" y="1046107"/>
            <a:ext cx="3289706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nối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5046" y="613919"/>
            <a:ext cx="162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9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745C8A-8995-4F2A-81BE-A78F95B13E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09235" y="1656823"/>
            <a:ext cx="6027738" cy="4351337"/>
          </a:xfrm>
        </p:spPr>
        <p:txBody>
          <a:bodyPr>
            <a:no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F87317F0-5BC6-4B4D-B226-1CF65813583F}"/>
              </a:ext>
            </a:extLst>
          </p:cNvPr>
          <p:cNvSpPr/>
          <p:nvPr/>
        </p:nvSpPr>
        <p:spPr>
          <a:xfrm>
            <a:off x="3691104" y="462887"/>
            <a:ext cx="4064000" cy="6300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047A857-8876-4438-B7B2-34E0E37AE820}"/>
              </a:ext>
            </a:extLst>
          </p:cNvPr>
          <p:cNvCxnSpPr/>
          <p:nvPr/>
        </p:nvCxnSpPr>
        <p:spPr>
          <a:xfrm flipH="1">
            <a:off x="6378128" y="1709511"/>
            <a:ext cx="126124" cy="623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B4660BE-DD80-4114-B478-4F25BA87979D}"/>
              </a:ext>
            </a:extLst>
          </p:cNvPr>
          <p:cNvCxnSpPr/>
          <p:nvPr/>
        </p:nvCxnSpPr>
        <p:spPr>
          <a:xfrm flipH="1">
            <a:off x="6141646" y="2459422"/>
            <a:ext cx="126124" cy="623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2E5E23E-5333-4F22-9CBB-A90261CE8B3D}"/>
              </a:ext>
            </a:extLst>
          </p:cNvPr>
          <p:cNvCxnSpPr/>
          <p:nvPr/>
        </p:nvCxnSpPr>
        <p:spPr>
          <a:xfrm flipH="1">
            <a:off x="7477892" y="3963358"/>
            <a:ext cx="126124" cy="623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32FB2BE-ABE3-4EF0-8456-80718EBE871B}"/>
              </a:ext>
            </a:extLst>
          </p:cNvPr>
          <p:cNvCxnSpPr/>
          <p:nvPr/>
        </p:nvCxnSpPr>
        <p:spPr>
          <a:xfrm flipH="1">
            <a:off x="6761612" y="4742652"/>
            <a:ext cx="126124" cy="623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44EAAE0-0230-4517-8479-0003EB84E49A}"/>
              </a:ext>
            </a:extLst>
          </p:cNvPr>
          <p:cNvCxnSpPr/>
          <p:nvPr/>
        </p:nvCxnSpPr>
        <p:spPr>
          <a:xfrm flipH="1">
            <a:off x="6803344" y="5375406"/>
            <a:ext cx="126124" cy="623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42DCC9C-7C07-481E-BA22-4E95332022CD}"/>
              </a:ext>
            </a:extLst>
          </p:cNvPr>
          <p:cNvCxnSpPr/>
          <p:nvPr/>
        </p:nvCxnSpPr>
        <p:spPr>
          <a:xfrm flipH="1">
            <a:off x="6913250" y="5375406"/>
            <a:ext cx="126124" cy="623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6A741DC-5837-4241-8017-3E7E9C521032}"/>
              </a:ext>
            </a:extLst>
          </p:cNvPr>
          <p:cNvCxnSpPr/>
          <p:nvPr/>
        </p:nvCxnSpPr>
        <p:spPr>
          <a:xfrm flipH="1">
            <a:off x="6554064" y="3208706"/>
            <a:ext cx="126124" cy="623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CD151B9D-04BE-4306-8AF6-863D89D87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451" y="4587144"/>
            <a:ext cx="2030626" cy="22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315139" y="1954397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01786" y="97448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7227" y="833041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 ton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au,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(Tú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Mỡ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10D1710-3ABE-455B-ACD0-7565282B6012}"/>
              </a:ext>
            </a:extLst>
          </p:cNvPr>
          <p:cNvSpPr/>
          <p:nvPr/>
        </p:nvSpPr>
        <p:spPr>
          <a:xfrm>
            <a:off x="3137227" y="833041"/>
            <a:ext cx="430569" cy="4261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A77B204-C36D-41E2-B55A-2D550429A3BE}"/>
              </a:ext>
            </a:extLst>
          </p:cNvPr>
          <p:cNvSpPr/>
          <p:nvPr/>
        </p:nvSpPr>
        <p:spPr>
          <a:xfrm>
            <a:off x="3243577" y="3880794"/>
            <a:ext cx="430569" cy="4261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E8133A5-B7D7-4ECC-9CE2-C02C77FF9D41}"/>
              </a:ext>
            </a:extLst>
          </p:cNvPr>
          <p:cNvSpPr/>
          <p:nvPr/>
        </p:nvSpPr>
        <p:spPr>
          <a:xfrm>
            <a:off x="7783705" y="2606877"/>
            <a:ext cx="430569" cy="4261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8653812" y="1046107"/>
            <a:ext cx="3538188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toàn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5046" y="613919"/>
            <a:ext cx="162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1094443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694</Words>
  <Application>Microsoft Office PowerPoint</Application>
  <PresentationFormat>Custom</PresentationFormat>
  <Paragraphs>162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40</cp:revision>
  <dcterms:created xsi:type="dcterms:W3CDTF">2021-07-23T23:13:10Z</dcterms:created>
  <dcterms:modified xsi:type="dcterms:W3CDTF">2021-12-21T07:55:55Z</dcterms:modified>
</cp:coreProperties>
</file>