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1"/>
  </p:notesMasterIdLst>
  <p:sldIdLst>
    <p:sldId id="316" r:id="rId3"/>
    <p:sldId id="317" r:id="rId4"/>
    <p:sldId id="318" r:id="rId5"/>
    <p:sldId id="310" r:id="rId6"/>
    <p:sldId id="315" r:id="rId7"/>
    <p:sldId id="307" r:id="rId8"/>
    <p:sldId id="305" r:id="rId9"/>
    <p:sldId id="2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27C43-2CCE-4AAD-BA7A-A7A3F948FC09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38416-0CA5-4533-B458-6ADD001D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8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11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6"/>
            <a:ext cx="9144000" cy="2387600"/>
          </a:xfrm>
        </p:spPr>
        <p:txBody>
          <a:bodyPr anchor="b"/>
          <a:lstStyle>
            <a:lvl1pPr algn="ctr">
              <a:defRPr sz="655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3"/>
          </a:xfrm>
        </p:spPr>
        <p:txBody>
          <a:bodyPr/>
          <a:lstStyle>
            <a:lvl1pPr marL="0" indent="0" algn="ctr">
              <a:buNone/>
              <a:defRPr sz="2548"/>
            </a:lvl1pPr>
            <a:lvl2pPr marL="496068" indent="0" algn="ctr">
              <a:buNone/>
              <a:defRPr sz="2111"/>
            </a:lvl2pPr>
            <a:lvl3pPr marL="992134" indent="0" algn="ctr">
              <a:buNone/>
              <a:defRPr sz="1966"/>
            </a:lvl3pPr>
            <a:lvl4pPr marL="1488202" indent="0" algn="ctr">
              <a:buNone/>
              <a:defRPr sz="1675"/>
            </a:lvl4pPr>
            <a:lvl5pPr marL="1984268" indent="0" algn="ctr">
              <a:buNone/>
              <a:defRPr sz="1675"/>
            </a:lvl5pPr>
            <a:lvl6pPr marL="2480335" indent="0" algn="ctr">
              <a:buNone/>
              <a:defRPr sz="1675"/>
            </a:lvl6pPr>
            <a:lvl7pPr marL="2976401" indent="0" algn="ctr">
              <a:buNone/>
              <a:defRPr sz="1675"/>
            </a:lvl7pPr>
            <a:lvl8pPr marL="3472470" indent="0" algn="ctr">
              <a:buNone/>
              <a:defRPr sz="1675"/>
            </a:lvl8pPr>
            <a:lvl9pPr marL="3968535" indent="0" algn="ctr">
              <a:buNone/>
              <a:defRPr sz="167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4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2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7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9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3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7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1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0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21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8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43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0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65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2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87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32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60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4"/>
            <a:ext cx="10363201" cy="1362075"/>
          </a:xfrm>
        </p:spPr>
        <p:txBody>
          <a:bodyPr anchor="t"/>
          <a:lstStyle>
            <a:lvl1pPr algn="l">
              <a:defRPr sz="575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7"/>
            <a:ext cx="10363201" cy="1500187"/>
          </a:xfrm>
        </p:spPr>
        <p:txBody>
          <a:bodyPr anchor="b"/>
          <a:lstStyle>
            <a:lvl1pPr marL="0" indent="0">
              <a:buNone/>
              <a:defRPr sz="2767">
                <a:solidFill>
                  <a:schemeClr val="tx1">
                    <a:tint val="75000"/>
                  </a:schemeClr>
                </a:solidFill>
              </a:defRPr>
            </a:lvl1pPr>
            <a:lvl2pPr marL="660990" indent="0">
              <a:buNone/>
              <a:defRPr sz="2548">
                <a:solidFill>
                  <a:schemeClr val="tx1">
                    <a:tint val="75000"/>
                  </a:schemeClr>
                </a:solidFill>
              </a:defRPr>
            </a:lvl2pPr>
            <a:lvl3pPr marL="1321984" indent="0">
              <a:buNone/>
              <a:defRPr sz="2330">
                <a:solidFill>
                  <a:schemeClr val="tx1">
                    <a:tint val="75000"/>
                  </a:schemeClr>
                </a:solidFill>
              </a:defRPr>
            </a:lvl3pPr>
            <a:lvl4pPr marL="1982972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4pPr>
            <a:lvl5pPr marL="2643964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5pPr>
            <a:lvl6pPr marL="3304957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6pPr>
            <a:lvl7pPr marL="3965948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7pPr>
            <a:lvl8pPr marL="4626939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8pPr>
            <a:lvl9pPr marL="5287930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2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8"/>
            <a:ext cx="5384800" cy="4525962"/>
          </a:xfrm>
        </p:spPr>
        <p:txBody>
          <a:bodyPr/>
          <a:lstStyle>
            <a:lvl1pPr>
              <a:defRPr sz="4005"/>
            </a:lvl1pPr>
            <a:lvl2pPr>
              <a:defRPr sz="3422"/>
            </a:lvl2pPr>
            <a:lvl3pPr>
              <a:defRPr sz="2767"/>
            </a:lvl3pPr>
            <a:lvl4pPr>
              <a:defRPr sz="2548"/>
            </a:lvl4pPr>
            <a:lvl5pPr>
              <a:defRPr sz="2548"/>
            </a:lvl5pPr>
            <a:lvl6pPr>
              <a:defRPr sz="2548"/>
            </a:lvl6pPr>
            <a:lvl7pPr>
              <a:defRPr sz="2548"/>
            </a:lvl7pPr>
            <a:lvl8pPr>
              <a:defRPr sz="2548"/>
            </a:lvl8pPr>
            <a:lvl9pPr>
              <a:defRPr sz="25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8"/>
            <a:ext cx="5384800" cy="4525962"/>
          </a:xfrm>
        </p:spPr>
        <p:txBody>
          <a:bodyPr/>
          <a:lstStyle>
            <a:lvl1pPr>
              <a:defRPr sz="4005"/>
            </a:lvl1pPr>
            <a:lvl2pPr>
              <a:defRPr sz="3422"/>
            </a:lvl2pPr>
            <a:lvl3pPr>
              <a:defRPr sz="2767"/>
            </a:lvl3pPr>
            <a:lvl4pPr>
              <a:defRPr sz="2548"/>
            </a:lvl4pPr>
            <a:lvl5pPr>
              <a:defRPr sz="2548"/>
            </a:lvl5pPr>
            <a:lvl6pPr>
              <a:defRPr sz="2548"/>
            </a:lvl6pPr>
            <a:lvl7pPr>
              <a:defRPr sz="2548"/>
            </a:lvl7pPr>
            <a:lvl8pPr>
              <a:defRPr sz="2548"/>
            </a:lvl8pPr>
            <a:lvl9pPr>
              <a:defRPr sz="25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5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20"/>
            <a:ext cx="5386919" cy="639763"/>
          </a:xfrm>
        </p:spPr>
        <p:txBody>
          <a:bodyPr anchor="b"/>
          <a:lstStyle>
            <a:lvl1pPr marL="0" indent="0">
              <a:buNone/>
              <a:defRPr sz="3422" b="1"/>
            </a:lvl1pPr>
            <a:lvl2pPr marL="660990" indent="0">
              <a:buNone/>
              <a:defRPr sz="2767" b="1"/>
            </a:lvl2pPr>
            <a:lvl3pPr marL="1321984" indent="0">
              <a:buNone/>
              <a:defRPr sz="2548" b="1"/>
            </a:lvl3pPr>
            <a:lvl4pPr marL="1982972" indent="0">
              <a:buNone/>
              <a:defRPr sz="2330" b="1"/>
            </a:lvl4pPr>
            <a:lvl5pPr marL="2643964" indent="0">
              <a:buNone/>
              <a:defRPr sz="2330" b="1"/>
            </a:lvl5pPr>
            <a:lvl6pPr marL="3304957" indent="0">
              <a:buNone/>
              <a:defRPr sz="2330" b="1"/>
            </a:lvl6pPr>
            <a:lvl7pPr marL="3965948" indent="0">
              <a:buNone/>
              <a:defRPr sz="2330" b="1"/>
            </a:lvl7pPr>
            <a:lvl8pPr marL="4626939" indent="0">
              <a:buNone/>
              <a:defRPr sz="2330" b="1"/>
            </a:lvl8pPr>
            <a:lvl9pPr marL="5287930" indent="0">
              <a:buNone/>
              <a:defRPr sz="233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9" cy="3951290"/>
          </a:xfrm>
        </p:spPr>
        <p:txBody>
          <a:bodyPr/>
          <a:lstStyle>
            <a:lvl1pPr>
              <a:defRPr sz="3422"/>
            </a:lvl1pPr>
            <a:lvl2pPr>
              <a:defRPr sz="2767"/>
            </a:lvl2pPr>
            <a:lvl3pPr>
              <a:defRPr sz="2548"/>
            </a:lvl3pPr>
            <a:lvl4pPr>
              <a:defRPr sz="2330"/>
            </a:lvl4pPr>
            <a:lvl5pPr>
              <a:defRPr sz="2330"/>
            </a:lvl5pPr>
            <a:lvl6pPr>
              <a:defRPr sz="2330"/>
            </a:lvl6pPr>
            <a:lvl7pPr>
              <a:defRPr sz="2330"/>
            </a:lvl7pPr>
            <a:lvl8pPr>
              <a:defRPr sz="2330"/>
            </a:lvl8pPr>
            <a:lvl9pPr>
              <a:defRPr sz="23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20"/>
            <a:ext cx="5389034" cy="639763"/>
          </a:xfrm>
        </p:spPr>
        <p:txBody>
          <a:bodyPr anchor="b"/>
          <a:lstStyle>
            <a:lvl1pPr marL="0" indent="0">
              <a:buNone/>
              <a:defRPr sz="3422" b="1"/>
            </a:lvl1pPr>
            <a:lvl2pPr marL="660990" indent="0">
              <a:buNone/>
              <a:defRPr sz="2767" b="1"/>
            </a:lvl2pPr>
            <a:lvl3pPr marL="1321984" indent="0">
              <a:buNone/>
              <a:defRPr sz="2548" b="1"/>
            </a:lvl3pPr>
            <a:lvl4pPr marL="1982972" indent="0">
              <a:buNone/>
              <a:defRPr sz="2330" b="1"/>
            </a:lvl4pPr>
            <a:lvl5pPr marL="2643964" indent="0">
              <a:buNone/>
              <a:defRPr sz="2330" b="1"/>
            </a:lvl5pPr>
            <a:lvl6pPr marL="3304957" indent="0">
              <a:buNone/>
              <a:defRPr sz="2330" b="1"/>
            </a:lvl6pPr>
            <a:lvl7pPr marL="3965948" indent="0">
              <a:buNone/>
              <a:defRPr sz="2330" b="1"/>
            </a:lvl7pPr>
            <a:lvl8pPr marL="4626939" indent="0">
              <a:buNone/>
              <a:defRPr sz="2330" b="1"/>
            </a:lvl8pPr>
            <a:lvl9pPr marL="5287930" indent="0">
              <a:buNone/>
              <a:defRPr sz="233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4" cy="3951290"/>
          </a:xfrm>
        </p:spPr>
        <p:txBody>
          <a:bodyPr/>
          <a:lstStyle>
            <a:lvl1pPr>
              <a:defRPr sz="3422"/>
            </a:lvl1pPr>
            <a:lvl2pPr>
              <a:defRPr sz="2767"/>
            </a:lvl2pPr>
            <a:lvl3pPr>
              <a:defRPr sz="2548"/>
            </a:lvl3pPr>
            <a:lvl4pPr>
              <a:defRPr sz="2330"/>
            </a:lvl4pPr>
            <a:lvl5pPr>
              <a:defRPr sz="2330"/>
            </a:lvl5pPr>
            <a:lvl6pPr>
              <a:defRPr sz="2330"/>
            </a:lvl6pPr>
            <a:lvl7pPr>
              <a:defRPr sz="2330"/>
            </a:lvl7pPr>
            <a:lvl8pPr>
              <a:defRPr sz="2330"/>
            </a:lvl8pPr>
            <a:lvl9pPr>
              <a:defRPr sz="23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88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6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0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7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8" y="273056"/>
            <a:ext cx="4011085" cy="1162052"/>
          </a:xfrm>
        </p:spPr>
        <p:txBody>
          <a:bodyPr anchor="b"/>
          <a:lstStyle>
            <a:lvl1pPr algn="l">
              <a:defRPr sz="27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9" y="273059"/>
            <a:ext cx="6815666" cy="5853115"/>
          </a:xfrm>
        </p:spPr>
        <p:txBody>
          <a:bodyPr/>
          <a:lstStyle>
            <a:lvl1pPr>
              <a:defRPr sz="4514"/>
            </a:lvl1pPr>
            <a:lvl2pPr>
              <a:defRPr sz="4005"/>
            </a:lvl2pPr>
            <a:lvl3pPr>
              <a:defRPr sz="3422"/>
            </a:lvl3pPr>
            <a:lvl4pPr>
              <a:defRPr sz="2767"/>
            </a:lvl4pPr>
            <a:lvl5pPr>
              <a:defRPr sz="2767"/>
            </a:lvl5pPr>
            <a:lvl6pPr>
              <a:defRPr sz="2767"/>
            </a:lvl6pPr>
            <a:lvl7pPr>
              <a:defRPr sz="2767"/>
            </a:lvl7pPr>
            <a:lvl8pPr>
              <a:defRPr sz="2767"/>
            </a:lvl8pPr>
            <a:lvl9pPr>
              <a:defRPr sz="27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8" y="1435107"/>
            <a:ext cx="4011085" cy="4691065"/>
          </a:xfrm>
        </p:spPr>
        <p:txBody>
          <a:bodyPr/>
          <a:lstStyle>
            <a:lvl1pPr marL="0" indent="0">
              <a:buNone/>
              <a:defRPr sz="1966"/>
            </a:lvl1pPr>
            <a:lvl2pPr marL="660990" indent="0">
              <a:buNone/>
              <a:defRPr sz="1747"/>
            </a:lvl2pPr>
            <a:lvl3pPr marL="1321984" indent="0">
              <a:buNone/>
              <a:defRPr sz="1529"/>
            </a:lvl3pPr>
            <a:lvl4pPr marL="1982972" indent="0">
              <a:buNone/>
              <a:defRPr sz="1238"/>
            </a:lvl4pPr>
            <a:lvl5pPr marL="2643964" indent="0">
              <a:buNone/>
              <a:defRPr sz="1238"/>
            </a:lvl5pPr>
            <a:lvl6pPr marL="3304957" indent="0">
              <a:buNone/>
              <a:defRPr sz="1238"/>
            </a:lvl6pPr>
            <a:lvl7pPr marL="3965948" indent="0">
              <a:buNone/>
              <a:defRPr sz="1238"/>
            </a:lvl7pPr>
            <a:lvl8pPr marL="4626939" indent="0">
              <a:buNone/>
              <a:defRPr sz="1238"/>
            </a:lvl8pPr>
            <a:lvl9pPr marL="5287930" indent="0">
              <a:buNone/>
              <a:defRPr sz="12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45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0" y="4800606"/>
            <a:ext cx="7315200" cy="566739"/>
          </a:xfrm>
        </p:spPr>
        <p:txBody>
          <a:bodyPr anchor="b"/>
          <a:lstStyle>
            <a:lvl1pPr algn="l">
              <a:defRPr sz="27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0" y="612777"/>
            <a:ext cx="7315200" cy="4114800"/>
          </a:xfrm>
        </p:spPr>
        <p:txBody>
          <a:bodyPr/>
          <a:lstStyle>
            <a:lvl1pPr marL="0" indent="0">
              <a:buNone/>
              <a:defRPr sz="4514"/>
            </a:lvl1pPr>
            <a:lvl2pPr marL="660990" indent="0">
              <a:buNone/>
              <a:defRPr sz="4005"/>
            </a:lvl2pPr>
            <a:lvl3pPr marL="1321984" indent="0">
              <a:buNone/>
              <a:defRPr sz="3422"/>
            </a:lvl3pPr>
            <a:lvl4pPr marL="1982972" indent="0">
              <a:buNone/>
              <a:defRPr sz="2767"/>
            </a:lvl4pPr>
            <a:lvl5pPr marL="2643964" indent="0">
              <a:buNone/>
              <a:defRPr sz="2767"/>
            </a:lvl5pPr>
            <a:lvl6pPr marL="3304957" indent="0">
              <a:buNone/>
              <a:defRPr sz="2767"/>
            </a:lvl6pPr>
            <a:lvl7pPr marL="3965948" indent="0">
              <a:buNone/>
              <a:defRPr sz="2767"/>
            </a:lvl7pPr>
            <a:lvl8pPr marL="4626939" indent="0">
              <a:buNone/>
              <a:defRPr sz="2767"/>
            </a:lvl8pPr>
            <a:lvl9pPr marL="5287930" indent="0">
              <a:buNone/>
              <a:defRPr sz="27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0" y="5367344"/>
            <a:ext cx="7315200" cy="804865"/>
          </a:xfrm>
        </p:spPr>
        <p:txBody>
          <a:bodyPr/>
          <a:lstStyle>
            <a:lvl1pPr marL="0" indent="0">
              <a:buNone/>
              <a:defRPr sz="1966"/>
            </a:lvl1pPr>
            <a:lvl2pPr marL="660990" indent="0">
              <a:buNone/>
              <a:defRPr sz="1747"/>
            </a:lvl2pPr>
            <a:lvl3pPr marL="1321984" indent="0">
              <a:buNone/>
              <a:defRPr sz="1529"/>
            </a:lvl3pPr>
            <a:lvl4pPr marL="1982972" indent="0">
              <a:buNone/>
              <a:defRPr sz="1238"/>
            </a:lvl4pPr>
            <a:lvl5pPr marL="2643964" indent="0">
              <a:buNone/>
              <a:defRPr sz="1238"/>
            </a:lvl5pPr>
            <a:lvl6pPr marL="3304957" indent="0">
              <a:buNone/>
              <a:defRPr sz="1238"/>
            </a:lvl6pPr>
            <a:lvl7pPr marL="3965948" indent="0">
              <a:buNone/>
              <a:defRPr sz="1238"/>
            </a:lvl7pPr>
            <a:lvl8pPr marL="4626939" indent="0">
              <a:buNone/>
              <a:defRPr sz="1238"/>
            </a:lvl8pPr>
            <a:lvl9pPr marL="5287930" indent="0">
              <a:buNone/>
              <a:defRPr sz="12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85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76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1"/>
            <a:ext cx="2743200" cy="58515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6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2"/>
            <a:ext cx="10515601" cy="2852737"/>
          </a:xfrm>
        </p:spPr>
        <p:txBody>
          <a:bodyPr anchor="b"/>
          <a:lstStyle>
            <a:lvl1pPr>
              <a:defRPr sz="655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6"/>
            <a:ext cx="10515601" cy="1500187"/>
          </a:xfrm>
        </p:spPr>
        <p:txBody>
          <a:bodyPr/>
          <a:lstStyle>
            <a:lvl1pPr marL="0" indent="0">
              <a:buNone/>
              <a:defRPr sz="2548">
                <a:solidFill>
                  <a:schemeClr val="tx1">
                    <a:tint val="75000"/>
                  </a:schemeClr>
                </a:solidFill>
              </a:defRPr>
            </a:lvl1pPr>
            <a:lvl2pPr marL="496068" indent="0">
              <a:buNone/>
              <a:defRPr sz="2111">
                <a:solidFill>
                  <a:schemeClr val="tx1">
                    <a:tint val="75000"/>
                  </a:schemeClr>
                </a:solidFill>
              </a:defRPr>
            </a:lvl2pPr>
            <a:lvl3pPr marL="992134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3pPr>
            <a:lvl4pPr marL="1488202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4pPr>
            <a:lvl5pPr marL="1984268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5pPr>
            <a:lvl6pPr marL="2480335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6pPr>
            <a:lvl7pPr marL="2976401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7pPr>
            <a:lvl8pPr marL="3472470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8pPr>
            <a:lvl9pPr marL="3968535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8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1825628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6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1" cy="1325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1"/>
          </a:xfrm>
        </p:spPr>
        <p:txBody>
          <a:bodyPr anchor="b"/>
          <a:lstStyle>
            <a:lvl1pPr marL="0" indent="0">
              <a:buNone/>
              <a:defRPr sz="2548" b="1"/>
            </a:lvl1pPr>
            <a:lvl2pPr marL="496068" indent="0">
              <a:buNone/>
              <a:defRPr sz="2111" b="1"/>
            </a:lvl2pPr>
            <a:lvl3pPr marL="992134" indent="0">
              <a:buNone/>
              <a:defRPr sz="1966" b="1"/>
            </a:lvl3pPr>
            <a:lvl4pPr marL="1488202" indent="0">
              <a:buNone/>
              <a:defRPr sz="1675" b="1"/>
            </a:lvl4pPr>
            <a:lvl5pPr marL="1984268" indent="0">
              <a:buNone/>
              <a:defRPr sz="1675" b="1"/>
            </a:lvl5pPr>
            <a:lvl6pPr marL="2480335" indent="0">
              <a:buNone/>
              <a:defRPr sz="1675" b="1"/>
            </a:lvl6pPr>
            <a:lvl7pPr marL="2976401" indent="0">
              <a:buNone/>
              <a:defRPr sz="1675" b="1"/>
            </a:lvl7pPr>
            <a:lvl8pPr marL="3472470" indent="0">
              <a:buNone/>
              <a:defRPr sz="1675" b="1"/>
            </a:lvl8pPr>
            <a:lvl9pPr marL="3968535" indent="0">
              <a:buNone/>
              <a:defRPr sz="1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8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7"/>
            <a:ext cx="5183188" cy="823911"/>
          </a:xfrm>
        </p:spPr>
        <p:txBody>
          <a:bodyPr anchor="b"/>
          <a:lstStyle>
            <a:lvl1pPr marL="0" indent="0">
              <a:buNone/>
              <a:defRPr sz="2548" b="1"/>
            </a:lvl1pPr>
            <a:lvl2pPr marL="496068" indent="0">
              <a:buNone/>
              <a:defRPr sz="2111" b="1"/>
            </a:lvl2pPr>
            <a:lvl3pPr marL="992134" indent="0">
              <a:buNone/>
              <a:defRPr sz="1966" b="1"/>
            </a:lvl3pPr>
            <a:lvl4pPr marL="1488202" indent="0">
              <a:buNone/>
              <a:defRPr sz="1675" b="1"/>
            </a:lvl4pPr>
            <a:lvl5pPr marL="1984268" indent="0">
              <a:buNone/>
              <a:defRPr sz="1675" b="1"/>
            </a:lvl5pPr>
            <a:lvl6pPr marL="2480335" indent="0">
              <a:buNone/>
              <a:defRPr sz="1675" b="1"/>
            </a:lvl6pPr>
            <a:lvl7pPr marL="2976401" indent="0">
              <a:buNone/>
              <a:defRPr sz="1675" b="1"/>
            </a:lvl7pPr>
            <a:lvl8pPr marL="3472470" indent="0">
              <a:buNone/>
              <a:defRPr sz="1675" b="1"/>
            </a:lvl8pPr>
            <a:lvl9pPr marL="3968535" indent="0">
              <a:buNone/>
              <a:defRPr sz="1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8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0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1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6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1"/>
            <a:ext cx="3932237" cy="1600200"/>
          </a:xfrm>
        </p:spPr>
        <p:txBody>
          <a:bodyPr anchor="b"/>
          <a:lstStyle>
            <a:lvl1pPr>
              <a:defRPr sz="342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3" y="987428"/>
            <a:ext cx="6172200" cy="4873625"/>
          </a:xfrm>
        </p:spPr>
        <p:txBody>
          <a:bodyPr/>
          <a:lstStyle>
            <a:lvl1pPr>
              <a:defRPr sz="3422"/>
            </a:lvl1pPr>
            <a:lvl2pPr>
              <a:defRPr sz="2985"/>
            </a:lvl2pPr>
            <a:lvl3pPr>
              <a:defRPr sz="2548"/>
            </a:lvl3pPr>
            <a:lvl4pPr>
              <a:defRPr sz="2111"/>
            </a:lvl4pPr>
            <a:lvl5pPr>
              <a:defRPr sz="2111"/>
            </a:lvl5pPr>
            <a:lvl6pPr>
              <a:defRPr sz="2111"/>
            </a:lvl6pPr>
            <a:lvl7pPr>
              <a:defRPr sz="2111"/>
            </a:lvl7pPr>
            <a:lvl8pPr>
              <a:defRPr sz="2111"/>
            </a:lvl8pPr>
            <a:lvl9pPr>
              <a:defRPr sz="211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6"/>
            <a:ext cx="3932237" cy="3811588"/>
          </a:xfrm>
        </p:spPr>
        <p:txBody>
          <a:bodyPr/>
          <a:lstStyle>
            <a:lvl1pPr marL="0" indent="0">
              <a:buNone/>
              <a:defRPr sz="1675"/>
            </a:lvl1pPr>
            <a:lvl2pPr marL="496068" indent="0">
              <a:buNone/>
              <a:defRPr sz="1675"/>
            </a:lvl2pPr>
            <a:lvl3pPr marL="992134" indent="0">
              <a:buNone/>
              <a:defRPr sz="1238"/>
            </a:lvl3pPr>
            <a:lvl4pPr marL="1488202" indent="0">
              <a:buNone/>
              <a:defRPr sz="1092"/>
            </a:lvl4pPr>
            <a:lvl5pPr marL="1984268" indent="0">
              <a:buNone/>
              <a:defRPr sz="1092"/>
            </a:lvl5pPr>
            <a:lvl6pPr marL="2480335" indent="0">
              <a:buNone/>
              <a:defRPr sz="1092"/>
            </a:lvl6pPr>
            <a:lvl7pPr marL="2976401" indent="0">
              <a:buNone/>
              <a:defRPr sz="1092"/>
            </a:lvl7pPr>
            <a:lvl8pPr marL="3472470" indent="0">
              <a:buNone/>
              <a:defRPr sz="1092"/>
            </a:lvl8pPr>
            <a:lvl9pPr marL="3968535" indent="0">
              <a:buNone/>
              <a:defRPr sz="10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1"/>
            <a:ext cx="3932237" cy="1600200"/>
          </a:xfrm>
        </p:spPr>
        <p:txBody>
          <a:bodyPr anchor="b"/>
          <a:lstStyle>
            <a:lvl1pPr>
              <a:defRPr sz="342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3" y="987428"/>
            <a:ext cx="6172200" cy="4873625"/>
          </a:xfrm>
        </p:spPr>
        <p:txBody>
          <a:bodyPr/>
          <a:lstStyle>
            <a:lvl1pPr marL="0" indent="0">
              <a:buNone/>
              <a:defRPr sz="3422"/>
            </a:lvl1pPr>
            <a:lvl2pPr marL="496068" indent="0">
              <a:buNone/>
              <a:defRPr sz="2985"/>
            </a:lvl2pPr>
            <a:lvl3pPr marL="992134" indent="0">
              <a:buNone/>
              <a:defRPr sz="2548"/>
            </a:lvl3pPr>
            <a:lvl4pPr marL="1488202" indent="0">
              <a:buNone/>
              <a:defRPr sz="2111"/>
            </a:lvl4pPr>
            <a:lvl5pPr marL="1984268" indent="0">
              <a:buNone/>
              <a:defRPr sz="2111"/>
            </a:lvl5pPr>
            <a:lvl6pPr marL="2480335" indent="0">
              <a:buNone/>
              <a:defRPr sz="2111"/>
            </a:lvl6pPr>
            <a:lvl7pPr marL="2976401" indent="0">
              <a:buNone/>
              <a:defRPr sz="2111"/>
            </a:lvl7pPr>
            <a:lvl8pPr marL="3472470" indent="0">
              <a:buNone/>
              <a:defRPr sz="2111"/>
            </a:lvl8pPr>
            <a:lvl9pPr marL="3968535" indent="0">
              <a:buNone/>
              <a:defRPr sz="211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6"/>
            <a:ext cx="3932237" cy="3811588"/>
          </a:xfrm>
        </p:spPr>
        <p:txBody>
          <a:bodyPr/>
          <a:lstStyle>
            <a:lvl1pPr marL="0" indent="0">
              <a:buNone/>
              <a:defRPr sz="1675"/>
            </a:lvl1pPr>
            <a:lvl2pPr marL="496068" indent="0">
              <a:buNone/>
              <a:defRPr sz="1675"/>
            </a:lvl2pPr>
            <a:lvl3pPr marL="992134" indent="0">
              <a:buNone/>
              <a:defRPr sz="1238"/>
            </a:lvl3pPr>
            <a:lvl4pPr marL="1488202" indent="0">
              <a:buNone/>
              <a:defRPr sz="1092"/>
            </a:lvl4pPr>
            <a:lvl5pPr marL="1984268" indent="0">
              <a:buNone/>
              <a:defRPr sz="1092"/>
            </a:lvl5pPr>
            <a:lvl6pPr marL="2480335" indent="0">
              <a:buNone/>
              <a:defRPr sz="1092"/>
            </a:lvl6pPr>
            <a:lvl7pPr marL="2976401" indent="0">
              <a:buNone/>
              <a:defRPr sz="1092"/>
            </a:lvl7pPr>
            <a:lvl8pPr marL="3472470" indent="0">
              <a:buNone/>
              <a:defRPr sz="1092"/>
            </a:lvl8pPr>
            <a:lvl9pPr marL="3968535" indent="0">
              <a:buNone/>
              <a:defRPr sz="10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40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1" cy="1325564"/>
          </a:xfrm>
          <a:prstGeom prst="rect">
            <a:avLst/>
          </a:prstGeom>
        </p:spPr>
        <p:txBody>
          <a:bodyPr vert="horz" lIns="136264" tIns="68132" rIns="136264" bIns="6813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8"/>
            <a:ext cx="10515601" cy="4351339"/>
          </a:xfrm>
          <a:prstGeom prst="rect">
            <a:avLst/>
          </a:prstGeom>
        </p:spPr>
        <p:txBody>
          <a:bodyPr vert="horz" lIns="136264" tIns="68132" rIns="136264" bIns="6813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l">
              <a:defRPr sz="12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2134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92134"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ctr">
              <a:defRPr sz="12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21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r">
              <a:defRPr sz="12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2134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921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92134" rtl="0" eaLnBrk="1" latinLnBrk="0" hangingPunct="1">
        <a:lnSpc>
          <a:spcPct val="90000"/>
        </a:lnSpc>
        <a:spcBef>
          <a:spcPct val="0"/>
        </a:spcBef>
        <a:buNone/>
        <a:defRPr sz="4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033" indent="-248033" algn="l" defTabSz="992134" rtl="0" eaLnBrk="1" latinLnBrk="0" hangingPunct="1">
        <a:lnSpc>
          <a:spcPct val="90000"/>
        </a:lnSpc>
        <a:spcBef>
          <a:spcPts val="1085"/>
        </a:spcBef>
        <a:buFont typeface="Arial" panose="020B0604020202020204" pitchFamily="34" charset="0"/>
        <a:buChar char="•"/>
        <a:defRPr sz="2985" kern="1200">
          <a:solidFill>
            <a:schemeClr val="tx1"/>
          </a:solidFill>
          <a:latin typeface="+mn-lt"/>
          <a:ea typeface="+mn-ea"/>
          <a:cs typeface="+mn-cs"/>
        </a:defRPr>
      </a:lvl1pPr>
      <a:lvl2pPr marL="744101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548" kern="1200">
          <a:solidFill>
            <a:schemeClr val="tx1"/>
          </a:solidFill>
          <a:latin typeface="+mn-lt"/>
          <a:ea typeface="+mn-ea"/>
          <a:cs typeface="+mn-cs"/>
        </a:defRPr>
      </a:lvl2pPr>
      <a:lvl3pPr marL="1240168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11" kern="1200">
          <a:solidFill>
            <a:schemeClr val="tx1"/>
          </a:solidFill>
          <a:latin typeface="+mn-lt"/>
          <a:ea typeface="+mn-ea"/>
          <a:cs typeface="+mn-cs"/>
        </a:defRPr>
      </a:lvl3pPr>
      <a:lvl4pPr marL="1736234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4pPr>
      <a:lvl5pPr marL="2232302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5pPr>
      <a:lvl6pPr marL="2728368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6pPr>
      <a:lvl7pPr marL="3224436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7pPr>
      <a:lvl8pPr marL="3720504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8pPr>
      <a:lvl9pPr marL="4216571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1pPr>
      <a:lvl2pPr marL="496068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2pPr>
      <a:lvl3pPr marL="992134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3pPr>
      <a:lvl4pPr marL="1488202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4pPr>
      <a:lvl5pPr marL="1984268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5pPr>
      <a:lvl6pPr marL="2480335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6pPr>
      <a:lvl7pPr marL="2976401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7pPr>
      <a:lvl8pPr marL="3472470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8pPr>
      <a:lvl9pPr marL="3968535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1143000"/>
          </a:xfrm>
          <a:prstGeom prst="rect">
            <a:avLst/>
          </a:prstGeom>
        </p:spPr>
        <p:txBody>
          <a:bodyPr vert="horz" lIns="181566" tIns="90784" rIns="181566" bIns="9078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8"/>
            <a:ext cx="10972801" cy="4525962"/>
          </a:xfrm>
          <a:prstGeom prst="rect">
            <a:avLst/>
          </a:prstGeom>
        </p:spPr>
        <p:txBody>
          <a:bodyPr vert="horz" lIns="181566" tIns="90784" rIns="181566" bIns="907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7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l">
              <a:defRPr sz="17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1"/>
            <a:ext cx="3860800" cy="365127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ctr">
              <a:defRPr sz="17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7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r">
              <a:defRPr sz="17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8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321984" rtl="0" eaLnBrk="1" latinLnBrk="0" hangingPunct="1">
        <a:spcBef>
          <a:spcPct val="0"/>
        </a:spcBef>
        <a:buNone/>
        <a:defRPr sz="64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5743" indent="-495743" algn="l" defTabSz="1321984" rtl="0" eaLnBrk="1" latinLnBrk="0" hangingPunct="1">
        <a:spcBef>
          <a:spcPct val="20000"/>
        </a:spcBef>
        <a:buFont typeface="Arial" pitchFamily="34" charset="0"/>
        <a:buChar char="•"/>
        <a:defRPr sz="4514" kern="1200">
          <a:solidFill>
            <a:schemeClr val="tx1"/>
          </a:solidFill>
          <a:latin typeface="+mn-lt"/>
          <a:ea typeface="+mn-ea"/>
          <a:cs typeface="+mn-cs"/>
        </a:defRPr>
      </a:lvl1pPr>
      <a:lvl2pPr marL="1074112" indent="-413120" algn="l" defTabSz="1321984" rtl="0" eaLnBrk="1" latinLnBrk="0" hangingPunct="1">
        <a:spcBef>
          <a:spcPct val="20000"/>
        </a:spcBef>
        <a:buFont typeface="Arial" pitchFamily="34" charset="0"/>
        <a:buChar char="–"/>
        <a:defRPr sz="4005" kern="1200">
          <a:solidFill>
            <a:schemeClr val="tx1"/>
          </a:solidFill>
          <a:latin typeface="+mn-lt"/>
          <a:ea typeface="+mn-ea"/>
          <a:cs typeface="+mn-cs"/>
        </a:defRPr>
      </a:lvl2pPr>
      <a:lvl3pPr marL="1652479" indent="-330495" algn="l" defTabSz="1321984" rtl="0" eaLnBrk="1" latinLnBrk="0" hangingPunct="1">
        <a:spcBef>
          <a:spcPct val="20000"/>
        </a:spcBef>
        <a:buFont typeface="Arial" pitchFamily="34" charset="0"/>
        <a:buChar char="•"/>
        <a:defRPr sz="3422" kern="1200">
          <a:solidFill>
            <a:schemeClr val="tx1"/>
          </a:solidFill>
          <a:latin typeface="+mn-lt"/>
          <a:ea typeface="+mn-ea"/>
          <a:cs typeface="+mn-cs"/>
        </a:defRPr>
      </a:lvl3pPr>
      <a:lvl4pPr marL="2313470" indent="-330495" algn="l" defTabSz="1321984" rtl="0" eaLnBrk="1" latinLnBrk="0" hangingPunct="1">
        <a:spcBef>
          <a:spcPct val="20000"/>
        </a:spcBef>
        <a:buFont typeface="Arial" pitchFamily="34" charset="0"/>
        <a:buChar char="–"/>
        <a:defRPr sz="2767" kern="1200">
          <a:solidFill>
            <a:schemeClr val="tx1"/>
          </a:solidFill>
          <a:latin typeface="+mn-lt"/>
          <a:ea typeface="+mn-ea"/>
          <a:cs typeface="+mn-cs"/>
        </a:defRPr>
      </a:lvl4pPr>
      <a:lvl5pPr marL="2974461" indent="-330495" algn="l" defTabSz="1321984" rtl="0" eaLnBrk="1" latinLnBrk="0" hangingPunct="1">
        <a:spcBef>
          <a:spcPct val="20000"/>
        </a:spcBef>
        <a:buFont typeface="Arial" pitchFamily="34" charset="0"/>
        <a:buChar char="»"/>
        <a:defRPr sz="2767" kern="1200">
          <a:solidFill>
            <a:schemeClr val="tx1"/>
          </a:solidFill>
          <a:latin typeface="+mn-lt"/>
          <a:ea typeface="+mn-ea"/>
          <a:cs typeface="+mn-cs"/>
        </a:defRPr>
      </a:lvl5pPr>
      <a:lvl6pPr marL="3635451" indent="-330495" algn="l" defTabSz="1321984" rtl="0" eaLnBrk="1" latinLnBrk="0" hangingPunct="1">
        <a:spcBef>
          <a:spcPct val="20000"/>
        </a:spcBef>
        <a:buFont typeface="Arial" pitchFamily="34" charset="0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6pPr>
      <a:lvl7pPr marL="4296441" indent="-330495" algn="l" defTabSz="1321984" rtl="0" eaLnBrk="1" latinLnBrk="0" hangingPunct="1">
        <a:spcBef>
          <a:spcPct val="20000"/>
        </a:spcBef>
        <a:buFont typeface="Arial" pitchFamily="34" charset="0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7pPr>
      <a:lvl8pPr marL="4957436" indent="-330495" algn="l" defTabSz="1321984" rtl="0" eaLnBrk="1" latinLnBrk="0" hangingPunct="1">
        <a:spcBef>
          <a:spcPct val="20000"/>
        </a:spcBef>
        <a:buFont typeface="Arial" pitchFamily="34" charset="0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8pPr>
      <a:lvl9pPr marL="5618427" indent="-330495" algn="l" defTabSz="1321984" rtl="0" eaLnBrk="1" latinLnBrk="0" hangingPunct="1">
        <a:spcBef>
          <a:spcPct val="20000"/>
        </a:spcBef>
        <a:buFont typeface="Arial" pitchFamily="34" charset="0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1pPr>
      <a:lvl2pPr marL="660990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2pPr>
      <a:lvl3pPr marL="1321984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3pPr>
      <a:lvl4pPr marL="1982972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4pPr>
      <a:lvl5pPr marL="2643964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5pPr>
      <a:lvl6pPr marL="3304957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6pPr>
      <a:lvl7pPr marL="3965948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7pPr>
      <a:lvl8pPr marL="4626939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8pPr>
      <a:lvl9pPr marL="5287930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6CBA342C-BC95-419D-A76C-ABFA3DDC7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57" y="890217"/>
            <a:ext cx="9401296" cy="78088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574257" y="319236"/>
            <a:ext cx="9401296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3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538001" y="267797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Iết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74276" y="1292518"/>
            <a:ext cx="9287269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14266" y="1142785"/>
            <a:ext cx="1402072" cy="144344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450241" y="1229561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</a:t>
            </a:r>
            <a:r>
              <a:rPr kumimoji="0" lang="en-US" sz="426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30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26142" y="1547409"/>
            <a:ext cx="8781030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 ÔNG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6BE153F-7585-4D38-A263-BA52DFC5D669}"/>
              </a:ext>
            </a:extLst>
          </p:cNvPr>
          <p:cNvSpPr/>
          <p:nvPr/>
        </p:nvSpPr>
        <p:spPr>
          <a:xfrm>
            <a:off x="3004496" y="2704365"/>
            <a:ext cx="670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6. </a:t>
            </a:r>
            <a:r>
              <a:rPr lang="en-US" sz="5400" b="1" dirty="0" err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mở</a:t>
            </a:r>
            <a:r>
              <a:rPr lang="en-US" sz="54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endParaRPr lang="en-US" sz="5400" b="1" cap="none" spc="0" dirty="0">
              <a:ln w="22225">
                <a:solidFill>
                  <a:srgbClr val="00B0F0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4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3523" y="6922246"/>
            <a:ext cx="609600" cy="609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75241" y="776212"/>
            <a:ext cx="8224787" cy="1148448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94610" y="1924659"/>
            <a:ext cx="11418348" cy="278900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4300" smtClean="0">
                <a:latin typeface="Arial" panose="020B0604020202020204" pitchFamily="34" charset="0"/>
                <a:cs typeface="Arial" panose="020B0604020202020204" pitchFamily="34" charset="0"/>
              </a:rPr>
              <a:t>Sưu tầm những bài thơ, câu chuyện về tình cảm ông bà và cháu.</a:t>
            </a:r>
          </a:p>
          <a:p>
            <a:pPr>
              <a:buFontTx/>
              <a:buChar char="-"/>
            </a:pPr>
            <a:r>
              <a:rPr lang="en-US" sz="4300" smtClean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300" err="1" smtClean="0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300" smtClean="0">
                <a:latin typeface="Arial" panose="020B0604020202020204" pitchFamily="34" charset="0"/>
                <a:cs typeface="Arial" panose="020B0604020202020204" pitchFamily="34" charset="0"/>
              </a:rPr>
              <a:t> với người thân cảm xúc của em về bài đọc.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1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8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1"/>
          <a:stretch/>
        </p:blipFill>
        <p:spPr>
          <a:xfrm>
            <a:off x="4274634" y="2154370"/>
            <a:ext cx="3642734" cy="3569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591" y="351388"/>
            <a:ext cx="11324819" cy="733661"/>
          </a:xfrm>
          <a:prstGeom prst="rect">
            <a:avLst/>
          </a:prstGeom>
          <a:noFill/>
        </p:spPr>
        <p:txBody>
          <a:bodyPr wrap="square" lIns="132204" tIns="66103" rIns="132204" bIns="66103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1321984">
              <a:lnSpc>
                <a:spcPct val="150000"/>
              </a:lnSpc>
            </a:pPr>
            <a:r>
              <a:rPr lang="en-US" sz="2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26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6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6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6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6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6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6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6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6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74634" y="1119784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21984"/>
            <a:r>
              <a:rPr lang="en-US" sz="28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2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2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ngoại</a:t>
            </a:r>
            <a:endParaRPr lang="en-US" sz="28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7368" y="6033770"/>
            <a:ext cx="2484976" cy="406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21984"/>
            <a:r>
              <a:rPr lang="en-US" sz="2039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lang="en-US" sz="2039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39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Hoàng</a:t>
            </a:r>
            <a:r>
              <a:rPr lang="en-US" sz="2039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39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Sơn</a:t>
            </a:r>
            <a:endParaRPr lang="en-US" sz="2039" i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068" y="1737972"/>
            <a:ext cx="13428370" cy="634207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defTabSz="1321984"/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ngoại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endParaRPr lang="en-US" sz="2548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2548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cha</a:t>
            </a:r>
          </a:p>
          <a:p>
            <a:pPr defTabSz="1321984"/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cha,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endParaRPr lang="en-US" sz="2548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2548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548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endParaRPr lang="en-US" sz="2548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ngoại</a:t>
            </a:r>
            <a:r>
              <a:rPr lang="en-US" sz="2548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endParaRPr lang="en-US" sz="2548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bao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chuối</a:t>
            </a:r>
            <a:endParaRPr lang="en-US" sz="2548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</a:t>
            </a:r>
            <a:endParaRPr lang="en-US" sz="2548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tuổi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defTabSz="1321984"/>
            <a:endParaRPr lang="en-US" sz="2548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endParaRPr lang="en-US" sz="2548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endParaRPr lang="en-US" sz="2548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endParaRPr lang="en-US" sz="2548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endParaRPr lang="en-US" sz="2548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endParaRPr lang="en-US" sz="2548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endParaRPr lang="en-US" sz="2548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endParaRPr lang="en-US" sz="2548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endParaRPr lang="en-US" sz="2548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548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Tết</a:t>
            </a:r>
            <a:r>
              <a:rPr lang="en-US" sz="2548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endParaRPr lang="en-US" sz="2548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ngoại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mong</a:t>
            </a:r>
            <a:endParaRPr lang="en-US" sz="2548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ngoại</a:t>
            </a:r>
            <a:endParaRPr lang="en-US" sz="2548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defTabSz="1321984"/>
            <a:endParaRPr lang="en-US" sz="2548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nguồn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endParaRPr lang="en-US" sz="2548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đời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endParaRPr lang="en-US" sz="2548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miền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endParaRPr lang="en-US" sz="2548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thiết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</a:t>
            </a:r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defTabSz="1321984"/>
            <a:r>
              <a:rPr lang="en-US" sz="2548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lang="en-US" sz="2548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sz="2548" i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E1D0F2-7A5E-47A7-85DB-96CE24E04AD0}"/>
              </a:ext>
            </a:extLst>
          </p:cNvPr>
          <p:cNvSpPr txBox="1"/>
          <p:nvPr/>
        </p:nvSpPr>
        <p:spPr>
          <a:xfrm>
            <a:off x="4578640" y="449613"/>
            <a:ext cx="612073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lang="en-US" sz="3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3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endParaRPr lang="en-US" sz="3000" b="1" i="0" dirty="0">
              <a:solidFill>
                <a:srgbClr val="FF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endParaRPr lang="en-US" sz="3000" b="0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đi học về                      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  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  </a:t>
            </a:r>
            <a:r>
              <a:rPr lang="vi-VN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 ra cửa đón                      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 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</a:t>
            </a:r>
            <a:r>
              <a:rPr lang="vi-VN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 quạt nan nhỏ                 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</a:t>
            </a:r>
            <a:r>
              <a:rPr lang="vi-VN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Xua nóng mùa hè.   </a:t>
            </a:r>
            <a:endParaRPr lang="en-US" sz="3000" b="0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endParaRPr lang="en-US" sz="3000" b="0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 tối đi ngủ   </a:t>
            </a:r>
            <a:endParaRPr lang="en-US" sz="3000" b="0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 vòng tay bà     </a:t>
            </a:r>
            <a:endParaRPr lang="en-US" sz="3000" b="0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thường thủ thỉ          </a:t>
            </a:r>
            <a:endParaRPr lang="en-US" sz="3000" b="0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 yêu nhất bà.</a:t>
            </a:r>
            <a:endParaRPr lang="en-US" sz="3000" b="0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Quang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Vĩnh</a:t>
            </a:r>
            <a:r>
              <a:rPr lang="vi-VN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F4BC6A0-4A54-4FD0-B004-851C457B2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431">
            <a:off x="120950" y="3571385"/>
            <a:ext cx="3043215" cy="3043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907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9944" y="347313"/>
            <a:ext cx="11166231" cy="1477968"/>
          </a:xfrm>
          <a:prstGeom prst="rect">
            <a:avLst/>
          </a:prstGeom>
          <a:noFill/>
        </p:spPr>
        <p:txBody>
          <a:bodyPr wrap="square" lIns="132204" tIns="66103" rIns="132204" bIns="66103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1321984">
              <a:lnSpc>
                <a:spcPct val="150000"/>
              </a:lnSpc>
            </a:pPr>
            <a:r>
              <a:rPr lang="en-US" sz="2912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912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912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912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912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912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912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b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912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b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912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b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912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912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2912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912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912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912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12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912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912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912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12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912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b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912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b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912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b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912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b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912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912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912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912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912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977" y="2023954"/>
            <a:ext cx="6202765" cy="40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487532" y="1836635"/>
            <a:ext cx="11476942" cy="2470066"/>
          </a:xfrm>
          <a:prstGeom prst="rect">
            <a:avLst/>
          </a:prstGeom>
          <a:noFill/>
        </p:spPr>
        <p:txBody>
          <a:bodyPr wrap="square" lIns="99218" tIns="49609" rIns="99218" bIns="49609">
            <a:spAutoFit/>
          </a:bodyPr>
          <a:lstStyle/>
          <a:p>
            <a:pPr defTabSz="1321984">
              <a:lnSpc>
                <a:spcPct val="150000"/>
              </a:lnSpc>
            </a:pPr>
            <a:r>
              <a:rPr lang="en-US" sz="3422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422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422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422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422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422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3422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422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422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3422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sz="3422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422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3422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3422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chung</a:t>
            </a:r>
            <a:r>
              <a:rPr lang="en-US" sz="3422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422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3422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3422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3422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nấu</a:t>
            </a:r>
            <a:r>
              <a:rPr lang="en-US" sz="3422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3422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du </a:t>
            </a:r>
            <a:r>
              <a:rPr lang="en-US" sz="3422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3422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422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thăm</a:t>
            </a:r>
            <a:r>
              <a:rPr lang="en-US" sz="3422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3422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3422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).</a:t>
            </a:r>
            <a:endParaRPr lang="en-US" sz="3422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>
              <a:lnSpc>
                <a:spcPct val="150000"/>
              </a:lnSpc>
            </a:pPr>
            <a:r>
              <a:rPr lang="en-US" sz="3422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422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422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422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422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: </a:t>
            </a:r>
            <a:r>
              <a:rPr lang="en-US" sz="3422" i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3422" i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i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422" i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i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422" i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i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3422" i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i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3422" i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422" i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49577" y="879168"/>
            <a:ext cx="4349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85204"/>
            <a:r>
              <a:rPr lang="en-US" sz="400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tiếp nối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831260" y="800304"/>
            <a:ext cx="10083174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C00D88-440F-457E-B2EA-B86A91750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95" y="2798480"/>
            <a:ext cx="7205153" cy="288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262</Words>
  <Application>Microsoft Office PowerPoint</Application>
  <PresentationFormat>Widescreen</PresentationFormat>
  <Paragraphs>56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Arial-Rounded</vt:lpstr>
      <vt:lpstr>Calibri</vt:lpstr>
      <vt:lpstr>Calibri Light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10</cp:revision>
  <dcterms:created xsi:type="dcterms:W3CDTF">2021-07-24T00:39:41Z</dcterms:created>
  <dcterms:modified xsi:type="dcterms:W3CDTF">2021-12-21T15:49:54Z</dcterms:modified>
</cp:coreProperties>
</file>