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12" r:id="rId4"/>
  </p:sldMasterIdLst>
  <p:notesMasterIdLst>
    <p:notesMasterId r:id="rId24"/>
  </p:notesMasterIdLst>
  <p:sldIdLst>
    <p:sldId id="366" r:id="rId5"/>
    <p:sldId id="369" r:id="rId6"/>
    <p:sldId id="276" r:id="rId7"/>
    <p:sldId id="368" r:id="rId8"/>
    <p:sldId id="372" r:id="rId9"/>
    <p:sldId id="257" r:id="rId10"/>
    <p:sldId id="373" r:id="rId11"/>
    <p:sldId id="374" r:id="rId12"/>
    <p:sldId id="375" r:id="rId13"/>
    <p:sldId id="376" r:id="rId14"/>
    <p:sldId id="377" r:id="rId15"/>
    <p:sldId id="378" r:id="rId16"/>
    <p:sldId id="269" r:id="rId17"/>
    <p:sldId id="271" r:id="rId18"/>
    <p:sldId id="280" r:id="rId19"/>
    <p:sldId id="282" r:id="rId20"/>
    <p:sldId id="263" r:id="rId21"/>
    <p:sldId id="266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65" d="100"/>
          <a:sy n="65" d="100"/>
        </p:scale>
        <p:origin x="-942" y="-96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6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9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0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9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4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9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6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96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20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15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84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808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70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5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7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8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045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4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88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9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96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996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57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221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9206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4733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92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6155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817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46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4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165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049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3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5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675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233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970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7061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457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050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50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82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9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635D2-1FD4-42FB-A3A0-B9DFEF7C7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8A4EFB-0D95-4D66-8DB7-7B35D2AA26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5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png"/><Relationship Id="rId11" Type="http://schemas.openxmlformats.org/officeDocument/2006/relationships/image" Target="../media/image36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31.PNG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11" Type="http://schemas.openxmlformats.org/officeDocument/2006/relationships/image" Target="../media/image36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31.PNG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11" Type="http://schemas.openxmlformats.org/officeDocument/2006/relationships/image" Target="../media/image36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31.PNG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2.png"/><Relationship Id="rId11" Type="http://schemas.openxmlformats.org/officeDocument/2006/relationships/image" Target="../media/image36.gif"/><Relationship Id="rId5" Type="http://schemas.openxmlformats.org/officeDocument/2006/relationships/image" Target="../media/image32.gif"/><Relationship Id="rId10" Type="http://schemas.openxmlformats.org/officeDocument/2006/relationships/image" Target="../media/image35.gif"/><Relationship Id="rId4" Type="http://schemas.openxmlformats.org/officeDocument/2006/relationships/image" Target="../media/image31.PNG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D2DC0231-0871-404B-974E-98497CD6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0"/>
            <a:ext cx="113585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9AA89-9343-468F-8867-307F75B72A45}"/>
              </a:ext>
            </a:extLst>
          </p:cNvPr>
          <p:cNvSpPr txBox="1"/>
          <p:nvPr/>
        </p:nvSpPr>
        <p:spPr>
          <a:xfrm>
            <a:off x="1932040" y="1554164"/>
            <a:ext cx="7854274" cy="14250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3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dang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7885EF-991A-4CDD-8704-47EF67880130}"/>
              </a:ext>
            </a:extLst>
          </p:cNvPr>
          <p:cNvSpPr txBox="1"/>
          <p:nvPr/>
        </p:nvSpPr>
        <p:spPr>
          <a:xfrm>
            <a:off x="480608" y="175541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2. 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CCD068-9504-4DDF-A780-A4F768DB0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769" y="3866082"/>
            <a:ext cx="4138061" cy="2627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F5AE82-5513-4F34-A415-923003357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077" y="3866082"/>
            <a:ext cx="4138062" cy="259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7DFDF8F-F24F-49CB-B8D7-6B4C10B53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8844" y="945082"/>
            <a:ext cx="4211129" cy="2619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ADC13E-A84F-456B-B8E2-A33C15F71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608" y="993633"/>
            <a:ext cx="4138061" cy="262771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xmlns="" id="{6D38D6D1-182F-4E2D-8C82-71B9293E1D92}"/>
              </a:ext>
            </a:extLst>
          </p:cNvPr>
          <p:cNvSpPr txBox="1"/>
          <p:nvPr/>
        </p:nvSpPr>
        <p:spPr>
          <a:xfrm>
            <a:off x="4803157" y="2106787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2" name="Kể chuyện lớp 2 -Bà cháu">
            <a:hlinkClick r:id="" action="ppaction://media"/>
            <a:extLst>
              <a:ext uri="{FF2B5EF4-FFF2-40B4-BE49-F238E27FC236}">
                <a16:creationId xmlns:a16="http://schemas.microsoft.com/office/drawing/2014/main" xmlns="" id="{2709D5C8-BB6C-44A3-8844-50FD75B76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173" y="5688413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CBD0062-C376-40DB-8500-063529EB2370}"/>
              </a:ext>
            </a:extLst>
          </p:cNvPr>
          <p:cNvSpPr txBox="1"/>
          <p:nvPr/>
        </p:nvSpPr>
        <p:spPr>
          <a:xfrm>
            <a:off x="164146" y="37983"/>
            <a:ext cx="1058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3.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– 2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0C01E9-BE7E-4CE1-B320-8FBCCFBD1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275004" y="1742679"/>
            <a:ext cx="1159806" cy="1354293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xmlns="" id="{49F146CD-C8DA-4B9C-A04D-A3BCC66FBA1A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9782BC-37DF-43B9-9162-B592ABB81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540" y="4162231"/>
            <a:ext cx="4081690" cy="2591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815F55-2926-4BDF-AE80-51A8E7A7C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570" y="4193309"/>
            <a:ext cx="4081691" cy="2560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E24E81-BB00-4F07-BACF-9EAEC2ECE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0499" y="1359858"/>
            <a:ext cx="4153762" cy="2584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2116D8-409E-4E0A-AC55-997038FAF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581" y="1359858"/>
            <a:ext cx="4081690" cy="2591916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E0EB6D62-0C78-43EC-8289-1A0EF850A814}"/>
              </a:ext>
            </a:extLst>
          </p:cNvPr>
          <p:cNvSpPr txBox="1"/>
          <p:nvPr/>
        </p:nvSpPr>
        <p:spPr>
          <a:xfrm>
            <a:off x="4814298" y="546744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cháu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3E6E69B-2196-43FA-9290-2C894C93F1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1" y="4162231"/>
            <a:ext cx="2391485" cy="15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75206" y="257015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803687" y="1008279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tin,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625543" y="3072448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252893" y="899735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312132" y="939103"/>
            <a:ext cx="1383497" cy="1743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266" y="3485970"/>
            <a:ext cx="2199375" cy="2185000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xmlns="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246" y="3485970"/>
            <a:ext cx="96057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gắn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bó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quý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hơn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châu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báu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lang="vi-VN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012AD46-2552-419D-A70B-A6E42D8FC514}"/>
              </a:ext>
            </a:extLst>
          </p:cNvPr>
          <p:cNvGrpSpPr/>
          <p:nvPr/>
        </p:nvGrpSpPr>
        <p:grpSpPr>
          <a:xfrm>
            <a:off x="2764870" y="360397"/>
            <a:ext cx="7798027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xmlns="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3C086A4-A30D-4661-A368-FD913D013250}"/>
                </a:ext>
              </a:extLst>
            </p:cNvPr>
            <p:cNvSpPr txBox="1"/>
            <p:nvPr/>
          </p:nvSpPr>
          <p:spPr>
            <a:xfrm>
              <a:off x="6925436" y="1066553"/>
              <a:ext cx="3178649" cy="10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bài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trên</a:t>
              </a:r>
              <a:r>
                <a:rPr lang="en-US" sz="3200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213FFB-3BBC-4771-8468-6F69DE5A1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80" y="3250413"/>
            <a:ext cx="4007316" cy="4007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998162" y="1833360"/>
            <a:ext cx="98861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	</a:t>
            </a:r>
          </a:p>
        </p:txBody>
      </p:sp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CEF646-EF93-4CC8-B63F-673BE5B2BFB0}"/>
              </a:ext>
            </a:extLst>
          </p:cNvPr>
          <p:cNvSpPr txBox="1"/>
          <p:nvPr/>
        </p:nvSpPr>
        <p:spPr>
          <a:xfrm>
            <a:off x="3378517" y="621174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2DA03E-49DD-41F8-B79F-FB60F57AF135}"/>
              </a:ext>
            </a:extLst>
          </p:cNvPr>
          <p:cNvSpPr txBox="1"/>
          <p:nvPr/>
        </p:nvSpPr>
        <p:spPr>
          <a:xfrm>
            <a:off x="1428347" y="1601431"/>
            <a:ext cx="100844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Ánh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132.</a:t>
            </a:r>
          </a:p>
        </p:txBody>
      </p:sp>
      <p:pic>
        <p:nvPicPr>
          <p:cNvPr id="3" name="Picture 2" descr="A group of children's books&#10;&#10;Description automatically generated with low confidence">
            <a:extLst>
              <a:ext uri="{FF2B5EF4-FFF2-40B4-BE49-F238E27FC236}">
                <a16:creationId xmlns:a16="http://schemas.microsoft.com/office/drawing/2014/main" xmlns="" id="{4E1DF6C6-DBD1-43AD-AD9D-1E9D77D30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83" y="4353700"/>
            <a:ext cx="5008599" cy="250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1617275" y="617320"/>
            <a:ext cx="9182104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BC528F06-524B-4561-BCED-6A1CEBEFD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27" y="3155451"/>
            <a:ext cx="8194104" cy="40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FA68B95-2E26-4AA8-A85A-2DF96EDCCAF8}"/>
              </a:ext>
            </a:extLst>
          </p:cNvPr>
          <p:cNvSpPr/>
          <p:nvPr/>
        </p:nvSpPr>
        <p:spPr>
          <a:xfrm>
            <a:off x="644769" y="414486"/>
            <a:ext cx="10902462" cy="6029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xmlns="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FB47087-3A2F-477E-A9AF-24A9B660D134}"/>
              </a:ext>
            </a:extLst>
          </p:cNvPr>
          <p:cNvGrpSpPr/>
          <p:nvPr/>
        </p:nvGrpSpPr>
        <p:grpSpPr>
          <a:xfrm>
            <a:off x="3795096" y="1264941"/>
            <a:ext cx="7645367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xmlns="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xmlns="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5D67BB7-ABF3-4937-80E3-7513DB36DE92}"/>
              </a:ext>
            </a:extLst>
          </p:cNvPr>
          <p:cNvGrpSpPr/>
          <p:nvPr/>
        </p:nvGrpSpPr>
        <p:grpSpPr>
          <a:xfrm>
            <a:off x="2356834" y="1109283"/>
            <a:ext cx="2117030" cy="1509514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819AAE-DD9A-4272-A6E6-885734231E32}"/>
              </a:ext>
            </a:extLst>
          </p:cNvPr>
          <p:cNvSpPr txBox="1"/>
          <p:nvPr/>
        </p:nvSpPr>
        <p:spPr>
          <a:xfrm>
            <a:off x="2484943" y="1268106"/>
            <a:ext cx="1664395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E574EB-2FAF-4892-A5C7-756393EBF071}"/>
              </a:ext>
            </a:extLst>
          </p:cNvPr>
          <p:cNvSpPr txBox="1"/>
          <p:nvPr/>
        </p:nvSpPr>
        <p:spPr>
          <a:xfrm>
            <a:off x="4054240" y="1517241"/>
            <a:ext cx="6711921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 CỬA NHỚ BÀ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2C41686-61D4-404D-9E8F-DF7321B2DFBC}"/>
              </a:ext>
            </a:extLst>
          </p:cNvPr>
          <p:cNvSpPr/>
          <p:nvPr/>
        </p:nvSpPr>
        <p:spPr>
          <a:xfrm>
            <a:off x="3950606" y="2516056"/>
            <a:ext cx="7004198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NGHE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57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DAF2561F-CE19-43E0-B1C0-CA48F8C9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" y="365125"/>
            <a:ext cx="10835640" cy="6492875"/>
          </a:xfr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E8DAB04F-69AE-40D9-90FE-7C92516267CE}"/>
              </a:ext>
            </a:extLst>
          </p:cNvPr>
          <p:cNvSpPr txBox="1"/>
          <p:nvPr/>
        </p:nvSpPr>
        <p:spPr>
          <a:xfrm>
            <a:off x="1436346" y="1878036"/>
            <a:ext cx="9260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  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xmlns="" id="{E31FD9FF-ADEE-4EE2-A945-9D38C2FABFFC}"/>
              </a:ext>
            </a:extLst>
          </p:cNvPr>
          <p:cNvSpPr txBox="1"/>
          <p:nvPr/>
        </p:nvSpPr>
        <p:spPr>
          <a:xfrm>
            <a:off x="4009992" y="3429000"/>
            <a:ext cx="4659066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Kể</a:t>
            </a:r>
            <a:r>
              <a:rPr lang="en-US" altLang="zh-CN" sz="5400" dirty="0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 smtClean="0"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chuyện</a:t>
            </a:r>
            <a:endParaRPr lang="en-US" altLang="zh-CN" sz="5400" dirty="0"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6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BÀ CHÁU</a:t>
            </a:r>
            <a:endParaRPr lang="zh-CN" altLang="en-US" sz="66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675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56927" y="394070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822" y="1607714"/>
            <a:ext cx="1062569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các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sự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chuyện</a:t>
            </a:r>
            <a:endParaRPr lang="en-US" sz="4000" dirty="0" smtClean="0"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i="1" dirty="0" err="1">
                <a:latin typeface="Times New Roman"/>
                <a:ea typeface="Calibri"/>
                <a:cs typeface="Times New Roman"/>
              </a:rPr>
              <a:t>Bà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i="1" dirty="0" err="1">
                <a:latin typeface="Times New Roman"/>
                <a:ea typeface="Calibri"/>
                <a:cs typeface="Times New Roman"/>
              </a:rPr>
              <a:t>cháu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tranh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minh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họa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.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endParaRPr lang="en-US" sz="40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en-US" sz="4000" dirty="0">
                <a:latin typeface="Times New Roman"/>
                <a:ea typeface="Calibri"/>
                <a:cs typeface="Times New Roman"/>
              </a:rPr>
              <a:t>-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Nghe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và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kể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4000" dirty="0">
                <a:latin typeface="Times New Roman"/>
                <a:ea typeface="Calibri"/>
                <a:cs typeface="Times New Roman"/>
              </a:rPr>
              <a:t> 1 - 2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đoạn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câu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dựa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vào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latin typeface="Times New Roman"/>
                <a:ea typeface="Calibri"/>
                <a:cs typeface="Times New Roman"/>
              </a:rPr>
              <a:t>tranh</a:t>
            </a:r>
            <a:r>
              <a:rPr lang="en-US" sz="4000" dirty="0" smtClean="0">
                <a:latin typeface="Times New Roman"/>
                <a:ea typeface="Calibri"/>
                <a:cs typeface="Times New Roman"/>
              </a:rPr>
              <a:t>.</a:t>
            </a:r>
            <a:endParaRPr lang="en-US" sz="4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10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Khám</a:t>
            </a:r>
            <a:r>
              <a:rPr kumimoji="0" lang="en-US" altLang="zh-CN" sz="7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3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8DDD4E2-9F38-45E3-AC3E-3F688ECE183C}"/>
              </a:ext>
            </a:extLst>
          </p:cNvPr>
          <p:cNvSpPr txBox="1"/>
          <p:nvPr/>
        </p:nvSpPr>
        <p:spPr>
          <a:xfrm>
            <a:off x="489534" y="114623"/>
            <a:ext cx="1048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đoán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xmlns="" id="{6EEFBF5C-D1B4-4D41-94E2-42A0732A8414}"/>
              </a:ext>
            </a:extLst>
          </p:cNvPr>
          <p:cNvSpPr txBox="1"/>
          <p:nvPr/>
        </p:nvSpPr>
        <p:spPr>
          <a:xfrm>
            <a:off x="4540342" y="1261015"/>
            <a:ext cx="239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cháu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D0D834-AD22-423B-858F-C01B589F246F}"/>
              </a:ext>
            </a:extLst>
          </p:cNvPr>
          <p:cNvGrpSpPr/>
          <p:nvPr/>
        </p:nvGrpSpPr>
        <p:grpSpPr>
          <a:xfrm>
            <a:off x="497836" y="3617191"/>
            <a:ext cx="5729204" cy="3235300"/>
            <a:chOff x="276559" y="3563638"/>
            <a:chExt cx="5729204" cy="32353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9F15C08A-C389-418D-A847-8516FA80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2871" y="3563638"/>
              <a:ext cx="4162892" cy="2586371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A3A7D960-ADAF-4407-AC94-C1979CEBAE5B}"/>
                </a:ext>
              </a:extLst>
            </p:cNvPr>
            <p:cNvSpPr/>
            <p:nvPr/>
          </p:nvSpPr>
          <p:spPr>
            <a:xfrm>
              <a:off x="276559" y="6119367"/>
              <a:ext cx="3938350" cy="67957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Vắng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thấy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E20E77E-2BC8-4869-82E8-0014599DE29F}"/>
              </a:ext>
            </a:extLst>
          </p:cNvPr>
          <p:cNvGrpSpPr/>
          <p:nvPr/>
        </p:nvGrpSpPr>
        <p:grpSpPr>
          <a:xfrm>
            <a:off x="6558526" y="549371"/>
            <a:ext cx="4932616" cy="3111225"/>
            <a:chOff x="3324082" y="962429"/>
            <a:chExt cx="4932616" cy="311122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7E63692-ACA4-4A85-9827-D4879445A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6956" y="962429"/>
              <a:ext cx="4394683" cy="2476791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9997E357-B005-4854-9018-AE10C9551A03}"/>
                </a:ext>
              </a:extLst>
            </p:cNvPr>
            <p:cNvSpPr/>
            <p:nvPr/>
          </p:nvSpPr>
          <p:spPr>
            <a:xfrm>
              <a:off x="3324082" y="3508615"/>
              <a:ext cx="4932616" cy="56503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Khi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bà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mất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hai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anh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đã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600" b="1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357BA2D3-A49D-4C1D-BD5C-DB610680FC9F}"/>
              </a:ext>
            </a:extLst>
          </p:cNvPr>
          <p:cNvGrpSpPr/>
          <p:nvPr/>
        </p:nvGrpSpPr>
        <p:grpSpPr>
          <a:xfrm>
            <a:off x="6227040" y="3660596"/>
            <a:ext cx="5656432" cy="3201610"/>
            <a:chOff x="4155814" y="3686535"/>
            <a:chExt cx="5656432" cy="32016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731D83B5-62C5-498C-91A5-414ED28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5814" y="3686535"/>
              <a:ext cx="4622900" cy="2632116"/>
            </a:xfrm>
            <a:prstGeom prst="rect">
              <a:avLst/>
            </a:prstGeom>
          </p:spPr>
        </p:pic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xmlns="" id="{74D039D1-4B86-41DC-A67B-154F6CBB4F34}"/>
                </a:ext>
              </a:extLst>
            </p:cNvPr>
            <p:cNvSpPr/>
            <p:nvPr/>
          </p:nvSpPr>
          <p:spPr>
            <a:xfrm>
              <a:off x="5238878" y="6293129"/>
              <a:ext cx="4573368" cy="5950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thúc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400" b="1" dirty="0">
                  <a:solidFill>
                    <a:schemeClr val="tx1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7FFAA4C1-B6D3-4117-B5BF-43C657CB9130}"/>
              </a:ext>
            </a:extLst>
          </p:cNvPr>
          <p:cNvGrpSpPr/>
          <p:nvPr/>
        </p:nvGrpSpPr>
        <p:grpSpPr>
          <a:xfrm>
            <a:off x="227085" y="699346"/>
            <a:ext cx="4339533" cy="2917845"/>
            <a:chOff x="337177" y="604415"/>
            <a:chExt cx="4339533" cy="29178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D7901A59-8A76-492E-8365-3EC00E0BC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791" y="604415"/>
              <a:ext cx="4192919" cy="2238032"/>
            </a:xfrm>
            <a:prstGeom prst="rect">
              <a:avLst/>
            </a:prstGeom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7EF6F1B3-D840-4AE7-9161-4644E7C65F45}"/>
                </a:ext>
              </a:extLst>
            </p:cNvPr>
            <p:cNvSpPr/>
            <p:nvPr/>
          </p:nvSpPr>
          <p:spPr>
            <a:xfrm>
              <a:off x="337177" y="2938754"/>
              <a:ext cx="4192919" cy="58350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7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4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" action="ppaction://noaction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407</Words>
  <Application>Microsoft Office PowerPoint</Application>
  <PresentationFormat>Custom</PresentationFormat>
  <Paragraphs>63</Paragraphs>
  <Slides>19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Theme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Minhthangpc.VN</cp:lastModifiedBy>
  <cp:revision>184</cp:revision>
  <dcterms:created xsi:type="dcterms:W3CDTF">2021-06-15T15:52:51Z</dcterms:created>
  <dcterms:modified xsi:type="dcterms:W3CDTF">2021-12-21T07:29:26Z</dcterms:modified>
</cp:coreProperties>
</file>