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3"/>
  </p:notesMasterIdLst>
  <p:sldIdLst>
    <p:sldId id="366" r:id="rId2"/>
    <p:sldId id="374" r:id="rId3"/>
    <p:sldId id="384" r:id="rId4"/>
    <p:sldId id="385" r:id="rId5"/>
    <p:sldId id="373" r:id="rId6"/>
    <p:sldId id="370" r:id="rId7"/>
    <p:sldId id="339" r:id="rId8"/>
    <p:sldId id="258" r:id="rId9"/>
    <p:sldId id="308" r:id="rId10"/>
    <p:sldId id="380" r:id="rId11"/>
    <p:sldId id="321" r:id="rId12"/>
    <p:sldId id="325" r:id="rId13"/>
    <p:sldId id="379" r:id="rId14"/>
    <p:sldId id="383" r:id="rId15"/>
    <p:sldId id="381" r:id="rId16"/>
    <p:sldId id="261" r:id="rId17"/>
    <p:sldId id="369" r:id="rId18"/>
    <p:sldId id="377" r:id="rId19"/>
    <p:sldId id="316" r:id="rId20"/>
    <p:sldId id="313" r:id="rId21"/>
    <p:sldId id="317" r:id="rId22"/>
    <p:sldId id="323" r:id="rId23"/>
    <p:sldId id="342" r:id="rId24"/>
    <p:sldId id="343" r:id="rId25"/>
    <p:sldId id="318" r:id="rId26"/>
    <p:sldId id="368" r:id="rId27"/>
    <p:sldId id="382" r:id="rId28"/>
    <p:sldId id="268" r:id="rId29"/>
    <p:sldId id="319" r:id="rId30"/>
    <p:sldId id="324" r:id="rId31"/>
    <p:sldId id="286" r:id="rId32"/>
  </p:sldIdLst>
  <p:sldSz cx="12192000" cy="6858000"/>
  <p:notesSz cx="6858000" cy="9144000"/>
  <p:custDataLst>
    <p:tags r:id="rId3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2C94"/>
    <a:srgbClr val="FEF6F0"/>
    <a:srgbClr val="FDF0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561" autoAdjust="0"/>
    <p:restoredTop sz="94660"/>
  </p:normalViewPr>
  <p:slideViewPr>
    <p:cSldViewPr snapToGrid="0">
      <p:cViewPr varScale="1">
        <p:scale>
          <a:sx n="74" d="100"/>
          <a:sy n="74" d="100"/>
        </p:scale>
        <p:origin x="-600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D036EB-A6B1-47F6-ADE3-C25CA1C7EAF7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C73752-148F-4DA0-AE90-B1B7A7F5F3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0402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481B1F-2521-4E24-A028-52B6FE0F99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22488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A38487-C24C-4966-9DA1-EB22F36449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06568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3295CC-E057-4A62-B462-0FC7E02321B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52043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2969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3409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48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5772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1563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3777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2229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1988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6436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44725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2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085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5995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2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675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1829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8525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437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2313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04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6030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4256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C6F32-809B-4A83-821D-D07C0E8E5FD3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476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9" r:id="rId3"/>
    <p:sldLayoutId id="2147483678" r:id="rId4"/>
    <p:sldLayoutId id="2147483677" r:id="rId5"/>
    <p:sldLayoutId id="2147483676" r:id="rId6"/>
    <p:sldLayoutId id="2147483675" r:id="rId7"/>
    <p:sldLayoutId id="2147483663" r:id="rId8"/>
    <p:sldLayoutId id="2147483664" r:id="rId9"/>
    <p:sldLayoutId id="2147483665" r:id="rId10"/>
    <p:sldLayoutId id="2147483666" r:id="rId11"/>
    <p:sldLayoutId id="2147483667" r:id="rId12"/>
    <p:sldLayoutId id="2147483668" r:id="rId13"/>
    <p:sldLayoutId id="2147483669" r:id="rId14"/>
    <p:sldLayoutId id="2147483670" r:id="rId15"/>
    <p:sldLayoutId id="2147483671" r:id="rId16"/>
    <p:sldLayoutId id="2147483672" r:id="rId17"/>
    <p:sldLayoutId id="2147483673" r:id="rId18"/>
    <p:sldLayoutId id="2147483674" r:id="rId19"/>
    <p:sldLayoutId id="2147483680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3.png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3.png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3.png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3.png"/><Relationship Id="rId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3.png"/><Relationship Id="rId4" Type="http://schemas.microsoft.com/office/2007/relationships/hdphoto" Target="../media/hdphoto2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3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xmlns="" id="{D2DC0231-0871-404B-974E-98497CD6BD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" y="0"/>
            <a:ext cx="11358563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1A9AA89-9343-468F-8867-307F75B72A45}"/>
              </a:ext>
            </a:extLst>
          </p:cNvPr>
          <p:cNvSpPr txBox="1"/>
          <p:nvPr/>
        </p:nvSpPr>
        <p:spPr>
          <a:xfrm>
            <a:off x="2405684" y="1554164"/>
            <a:ext cx="8219386" cy="134572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CHÀO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MỪNG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EM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206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: Single Corner Snipped 35">
            <a:extLst>
              <a:ext uri="{FF2B5EF4-FFF2-40B4-BE49-F238E27FC236}">
                <a16:creationId xmlns:a16="http://schemas.microsoft.com/office/drawing/2014/main" xmlns="" id="{52A09BF7-4ECF-41D2-80CE-D2A5198B1004}"/>
              </a:ext>
            </a:extLst>
          </p:cNvPr>
          <p:cNvSpPr/>
          <p:nvPr/>
        </p:nvSpPr>
        <p:spPr>
          <a:xfrm flipH="1">
            <a:off x="1028491" y="626260"/>
            <a:ext cx="10306947" cy="5502508"/>
          </a:xfrm>
          <a:prstGeom prst="snip1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3" name="Picture 32" descr="A bouquet of flowers&#10;&#10;Description automatically generated with medium confidence">
            <a:extLst>
              <a:ext uri="{FF2B5EF4-FFF2-40B4-BE49-F238E27FC236}">
                <a16:creationId xmlns:a16="http://schemas.microsoft.com/office/drawing/2014/main" xmlns="" id="{D5B71780-2271-46B2-9338-EA12CCC9A9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314">
            <a:off x="-61920" y="-252644"/>
            <a:ext cx="2470245" cy="247024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937704" y="1370337"/>
            <a:ext cx="51155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Giọng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đọc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04529" y="2413800"/>
            <a:ext cx="1003569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Toàn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giọng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tình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cảm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tha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thiết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thể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hiện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tình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yêu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thương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trân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trọng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khi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kể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646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6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875063" y="556704"/>
            <a:ext cx="4869691" cy="630014"/>
          </a:xfrm>
          <a:prstGeom prst="roundRect">
            <a:avLst/>
          </a:prstGeom>
          <a:solidFill>
            <a:srgbClr val="FEF6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LUYỆN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ĐỌC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325513" y="1492251"/>
            <a:ext cx="26707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1910" y="2872429"/>
            <a:ext cx="42026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ay </a:t>
            </a: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</a:t>
            </a: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ẩy</a:t>
            </a:r>
            <a:r>
              <a:rPr kumimoji="0" lang="en-US" sz="54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cửa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5E2C8CE-FB4E-4C9D-88EB-9426E11D077A}"/>
              </a:ext>
            </a:extLst>
          </p:cNvPr>
          <p:cNvSpPr txBox="1"/>
          <p:nvPr/>
        </p:nvSpPr>
        <p:spPr>
          <a:xfrm>
            <a:off x="4198513" y="1492251"/>
            <a:ext cx="70696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</a:t>
            </a: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ưng</a:t>
            </a:r>
            <a:r>
              <a:rPr kumimoji="0" lang="en-US" sz="54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</a:t>
            </a:r>
            <a:r>
              <a:rPr kumimoji="0" lang="en-US" sz="54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òng</a:t>
            </a:r>
            <a:r>
              <a:rPr kumimoji="0" lang="en-US" sz="54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</a:t>
            </a: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ắm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úi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309908" y="2872429"/>
            <a:ext cx="42026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uôi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2391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9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6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1056034" y="-19050"/>
            <a:ext cx="11029948" cy="7124700"/>
            <a:chOff x="1828797" y="0"/>
            <a:chExt cx="10401301" cy="7124700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3766" t="92177" r="61883" b="-227"/>
            <a:stretch/>
          </p:blipFill>
          <p:spPr>
            <a:xfrm>
              <a:off x="1828797" y="6324600"/>
              <a:ext cx="5219701" cy="552450"/>
            </a:xfrm>
            <a:prstGeom prst="rect">
              <a:avLst/>
            </a:prstGeom>
          </p:spPr>
        </p:pic>
        <p:grpSp>
          <p:nvGrpSpPr>
            <p:cNvPr id="3" name="Group 2"/>
            <p:cNvGrpSpPr/>
            <p:nvPr/>
          </p:nvGrpSpPr>
          <p:grpSpPr>
            <a:xfrm>
              <a:off x="7010397" y="0"/>
              <a:ext cx="5219701" cy="7124700"/>
              <a:chOff x="6991348" y="0"/>
              <a:chExt cx="5219701" cy="7124700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117" b="70"/>
              <a:stretch/>
            </p:blipFill>
            <p:spPr>
              <a:xfrm>
                <a:off x="6991348" y="0"/>
                <a:ext cx="5219701" cy="6858000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-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727" t="96471" r="54707" b="-2428"/>
              <a:stretch/>
            </p:blipFill>
            <p:spPr>
              <a:xfrm>
                <a:off x="10691326" y="6343650"/>
                <a:ext cx="1481623" cy="781050"/>
              </a:xfrm>
              <a:prstGeom prst="ellipse">
                <a:avLst/>
              </a:prstGeom>
            </p:spPr>
          </p:pic>
        </p:grpSp>
      </p:grpSp>
      <p:sp>
        <p:nvSpPr>
          <p:cNvPr id="5" name="Rounded Rectangle 4"/>
          <p:cNvSpPr/>
          <p:nvPr/>
        </p:nvSpPr>
        <p:spPr>
          <a:xfrm>
            <a:off x="3006913" y="-19050"/>
            <a:ext cx="4127006" cy="6838950"/>
          </a:xfrm>
          <a:prstGeom prst="roundRect">
            <a:avLst>
              <a:gd name="adj" fmla="val 10691"/>
            </a:avLst>
          </a:prstGeom>
          <a:solidFill>
            <a:srgbClr val="FDF1E9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166" y="67814"/>
            <a:ext cx="7942997" cy="584711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CÁNH CỬA NHỚ BÀ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992677" y="683303"/>
            <a:ext cx="4974793" cy="5909245"/>
          </a:xfrm>
          <a:prstGeom prst="rect">
            <a:avLst/>
          </a:prstGeom>
          <a:noFill/>
          <a:effectLst>
            <a:glow rad="12700">
              <a:schemeClr val="accent1">
                <a:alpha val="40000"/>
              </a:schemeClr>
            </a:glow>
            <a:outerShdw dir="2100000" sx="1000" sy="1000" algn="ctr" rotWithShape="0">
              <a:srgbClr val="000000"/>
            </a:outerShdw>
            <a:softEdge rad="12700"/>
          </a:effectLst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4635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cháu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thấp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4635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cửa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then</a:t>
            </a:r>
          </a:p>
          <a:p>
            <a:pPr marL="0" marR="0" lvl="0" indent="4635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Cháu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chỉ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then d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ưới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4635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then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trên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463550" algn="l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Mỗi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năm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cháu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lớn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4635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còng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cắm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cúi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4635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Cháu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then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trên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4635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chỉ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then d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…</a:t>
            </a:r>
          </a:p>
          <a:p>
            <a:pPr marL="0" marR="0" lvl="0" indent="463550" algn="l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cháu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mới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4635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cửa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– ô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4635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đẩy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cửa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4635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nhớ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nguôi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456633" y="6399252"/>
            <a:ext cx="2677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(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Đoàn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Thị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Lam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Luyến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0577" y="0"/>
            <a:ext cx="1955511" cy="122219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xmlns="" id="{4524888F-AB1C-41B2-8189-EC3111CACC3F}"/>
              </a:ext>
            </a:extLst>
          </p:cNvPr>
          <p:cNvSpPr/>
          <p:nvPr/>
        </p:nvSpPr>
        <p:spPr>
          <a:xfrm flipH="1">
            <a:off x="1992676" y="770167"/>
            <a:ext cx="345789" cy="35146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5007EC82-981B-4BE8-A1F1-F2220BDACD8C}"/>
              </a:ext>
            </a:extLst>
          </p:cNvPr>
          <p:cNvSpPr/>
          <p:nvPr/>
        </p:nvSpPr>
        <p:spPr>
          <a:xfrm flipH="1">
            <a:off x="1992676" y="2788842"/>
            <a:ext cx="345789" cy="35146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77E64AA2-26FE-42DA-A4FE-CEAE428B866A}"/>
              </a:ext>
            </a:extLst>
          </p:cNvPr>
          <p:cNvSpPr/>
          <p:nvPr/>
        </p:nvSpPr>
        <p:spPr>
          <a:xfrm flipH="1">
            <a:off x="1981112" y="4807517"/>
            <a:ext cx="345789" cy="35146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8" name="TextBox 19">
            <a:extLst>
              <a:ext uri="{FF2B5EF4-FFF2-40B4-BE49-F238E27FC236}">
                <a16:creationId xmlns:a16="http://schemas.microsoft.com/office/drawing/2014/main" xmlns="" id="{78C87E4C-09C2-4AE2-BE47-7CB3C9859F86}"/>
              </a:ext>
            </a:extLst>
          </p:cNvPr>
          <p:cNvSpPr txBox="1"/>
          <p:nvPr/>
        </p:nvSpPr>
        <p:spPr>
          <a:xfrm>
            <a:off x="8417190" y="6119447"/>
            <a:ext cx="3289706" cy="649137"/>
          </a:xfrm>
          <a:prstGeom prst="roundRect">
            <a:avLst>
              <a:gd name="adj" fmla="val 50000"/>
            </a:avLst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Đọc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nối</a:t>
            </a:r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tiếp</a:t>
            </a:r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đoạn</a:t>
            </a:r>
            <a:endParaRPr lang="en-US" sz="24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ea typeface="Arial-Rounded" panose="020B0500000000000000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2687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2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0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2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2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20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20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000" fill="hold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000" fill="hold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2000" fill="hold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2000" fill="hold"/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8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2000" fill="hold"/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0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2000" fill="hold"/>
                                        <p:tgtEl>
                                          <p:spTgt spid="1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6" grpId="0" animBg="1"/>
      <p:bldP spid="17" grpId="0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64265" y="1390601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indent="463550">
              <a:spcBef>
                <a:spcPts val="2400"/>
              </a:spcBef>
              <a:defRPr/>
            </a:pPr>
            <a:r>
              <a:rPr lang="en-US" sz="3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Nay </a:t>
            </a:r>
            <a:r>
              <a:rPr lang="en-US" sz="3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cháu</a:t>
            </a:r>
            <a:r>
              <a:rPr lang="en-US" sz="3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lang="en-US" sz="3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lang="en-US" sz="3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mới</a:t>
            </a:r>
            <a:endParaRPr lang="en-US" sz="36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lvl="0" indent="463550">
              <a:defRPr/>
            </a:pPr>
            <a:r>
              <a:rPr lang="en-US" sz="3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Bao</a:t>
            </a:r>
            <a:r>
              <a:rPr lang="en-US" sz="3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cánh</a:t>
            </a:r>
            <a:r>
              <a:rPr lang="en-US" sz="3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cửa</a:t>
            </a:r>
            <a:r>
              <a:rPr lang="en-US" sz="3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– ô </a:t>
            </a:r>
            <a:r>
              <a:rPr lang="en-US" sz="3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endParaRPr lang="en-US" sz="36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lvl="0" indent="463550">
              <a:defRPr/>
            </a:pPr>
            <a:r>
              <a:rPr lang="en-US" sz="3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Mỗi</a:t>
            </a:r>
            <a:r>
              <a:rPr lang="en-US" sz="3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lần</a:t>
            </a:r>
            <a:r>
              <a:rPr lang="en-US" sz="3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tay</a:t>
            </a:r>
            <a:r>
              <a:rPr lang="en-US" sz="3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3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đẩy</a:t>
            </a:r>
            <a:r>
              <a:rPr lang="en-US" sz="3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cửa</a:t>
            </a:r>
            <a:endParaRPr lang="en-US" sz="36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lvl="0" indent="463550">
              <a:defRPr/>
            </a:pPr>
            <a:r>
              <a:rPr lang="en-US" sz="3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lang="en-US" sz="3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nhớ</a:t>
            </a:r>
            <a:r>
              <a:rPr lang="en-US" sz="3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</a:t>
            </a:r>
            <a:r>
              <a:rPr lang="en-US" sz="3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</a:t>
            </a:r>
            <a:r>
              <a:rPr lang="en-US" sz="3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nguôi</a:t>
            </a:r>
            <a:r>
              <a:rPr lang="en-US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cxnSp>
        <p:nvCxnSpPr>
          <p:cNvPr id="5" name="Straight Connector 4"/>
          <p:cNvCxnSpPr>
            <a:cxnSpLocks/>
          </p:cNvCxnSpPr>
          <p:nvPr/>
        </p:nvCxnSpPr>
        <p:spPr>
          <a:xfrm flipV="1">
            <a:off x="7295510" y="1405752"/>
            <a:ext cx="132173" cy="53784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/>
          <p:cNvCxnSpPr>
            <a:cxnSpLocks/>
          </p:cNvCxnSpPr>
          <p:nvPr/>
        </p:nvCxnSpPr>
        <p:spPr>
          <a:xfrm flipV="1">
            <a:off x="7548478" y="3161082"/>
            <a:ext cx="132173" cy="53784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/>
          <p:cNvCxnSpPr>
            <a:cxnSpLocks/>
          </p:cNvCxnSpPr>
          <p:nvPr/>
        </p:nvCxnSpPr>
        <p:spPr>
          <a:xfrm flipV="1">
            <a:off x="7001596" y="2623239"/>
            <a:ext cx="132173" cy="53784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cxnSpLocks/>
          </p:cNvCxnSpPr>
          <p:nvPr/>
        </p:nvCxnSpPr>
        <p:spPr>
          <a:xfrm flipV="1">
            <a:off x="7670113" y="3161082"/>
            <a:ext cx="132173" cy="53784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7F3A136-D3BC-4C18-A600-A38088D172CF}"/>
              </a:ext>
            </a:extLst>
          </p:cNvPr>
          <p:cNvSpPr txBox="1"/>
          <p:nvPr/>
        </p:nvSpPr>
        <p:spPr>
          <a:xfrm>
            <a:off x="1149304" y="468449"/>
            <a:ext cx="8755494" cy="707838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Ngắt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nhịp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thơ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Connector 8"/>
          <p:cNvCxnSpPr>
            <a:cxnSpLocks/>
          </p:cNvCxnSpPr>
          <p:nvPr/>
        </p:nvCxnSpPr>
        <p:spPr>
          <a:xfrm flipV="1">
            <a:off x="7414998" y="2108172"/>
            <a:ext cx="132173" cy="53784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7769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  <a:alpha val="4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1056034" y="-19050"/>
            <a:ext cx="11029948" cy="7124700"/>
            <a:chOff x="1828797" y="0"/>
            <a:chExt cx="10401301" cy="7124700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3766" t="92177" r="61883" b="-227"/>
            <a:stretch/>
          </p:blipFill>
          <p:spPr>
            <a:xfrm>
              <a:off x="1828797" y="6324600"/>
              <a:ext cx="5219701" cy="552450"/>
            </a:xfrm>
            <a:prstGeom prst="rect">
              <a:avLst/>
            </a:prstGeom>
          </p:spPr>
        </p:pic>
        <p:grpSp>
          <p:nvGrpSpPr>
            <p:cNvPr id="3" name="Group 2"/>
            <p:cNvGrpSpPr/>
            <p:nvPr/>
          </p:nvGrpSpPr>
          <p:grpSpPr>
            <a:xfrm>
              <a:off x="7010397" y="0"/>
              <a:ext cx="5219701" cy="7124700"/>
              <a:chOff x="6991348" y="0"/>
              <a:chExt cx="5219701" cy="7124700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117" b="70"/>
              <a:stretch/>
            </p:blipFill>
            <p:spPr>
              <a:xfrm>
                <a:off x="6991348" y="0"/>
                <a:ext cx="5219701" cy="6858000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-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727" t="96471" r="54707" b="-2428"/>
              <a:stretch/>
            </p:blipFill>
            <p:spPr>
              <a:xfrm>
                <a:off x="10691326" y="6343650"/>
                <a:ext cx="1481623" cy="781050"/>
              </a:xfrm>
              <a:prstGeom prst="ellipse">
                <a:avLst/>
              </a:prstGeom>
            </p:spPr>
          </p:pic>
        </p:grpSp>
      </p:grpSp>
      <p:grpSp>
        <p:nvGrpSpPr>
          <p:cNvPr id="26" name="Group 25"/>
          <p:cNvGrpSpPr/>
          <p:nvPr/>
        </p:nvGrpSpPr>
        <p:grpSpPr>
          <a:xfrm>
            <a:off x="1365401" y="-19050"/>
            <a:ext cx="5684241" cy="6838950"/>
            <a:chOff x="1564515" y="-514350"/>
            <a:chExt cx="5684241" cy="6838950"/>
          </a:xfrm>
        </p:grpSpPr>
        <p:sp>
          <p:nvSpPr>
            <p:cNvPr id="5" name="Rounded Rectangle 4"/>
            <p:cNvSpPr/>
            <p:nvPr/>
          </p:nvSpPr>
          <p:spPr>
            <a:xfrm>
              <a:off x="3025963" y="-514350"/>
              <a:ext cx="4127006" cy="6838950"/>
            </a:xfrm>
            <a:prstGeom prst="roundRect">
              <a:avLst>
                <a:gd name="adj" fmla="val 10691"/>
              </a:avLst>
            </a:prstGeom>
            <a:solidFill>
              <a:srgbClr val="FDF1E9">
                <a:alpha val="4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564515" y="-427486"/>
              <a:ext cx="5684241" cy="615489"/>
            </a:xfrm>
            <a:prstGeom prst="rect">
              <a:avLst/>
            </a:prstGeom>
            <a:noFill/>
          </p:spPr>
          <p:txBody>
            <a:bodyPr wrap="square" lIns="121855" tIns="60928" rIns="121855" bIns="60928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CÁNH CỬA NHỚ BÀ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858457" y="115797"/>
              <a:ext cx="4751803" cy="5539914"/>
            </a:xfrm>
            <a:prstGeom prst="rect">
              <a:avLst/>
            </a:prstGeom>
            <a:noFill/>
            <a:effectLst>
              <a:glow rad="12700">
                <a:schemeClr val="accent1">
                  <a:alpha val="40000"/>
                </a:schemeClr>
              </a:glow>
              <a:outerShdw dir="2100000" sx="1000" sy="1000" algn="ctr" rotWithShape="0">
                <a:srgbClr val="000000"/>
              </a:outerShdw>
              <a:softEdge rad="12700"/>
            </a:effectLst>
          </p:spPr>
          <p:txBody>
            <a:bodyPr wrap="square" lIns="121855" tIns="60928" rIns="121855" bIns="60928" rtlCol="0">
              <a:spAutoFit/>
            </a:bodyPr>
            <a:lstStyle/>
            <a:p>
              <a:pPr marL="0" marR="0" lvl="0" indent="4635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Ngày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cháu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còn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thấp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bé</a:t>
              </a:r>
              <a:endPara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  <a:p>
              <a:pPr marL="0" marR="0" lvl="0" indent="4635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Cánh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cửa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có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hai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then</a:t>
              </a:r>
            </a:p>
            <a:p>
              <a:pPr marL="0" marR="0" lvl="0" indent="4635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Cháu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chỉ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cài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then d</a:t>
              </a:r>
              <a:r>
                <a:rPr kumimoji="0" lang="vi-VN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ưới</a:t>
              </a:r>
              <a:endPara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  <a:p>
              <a:pPr marL="0" marR="0" lvl="0" indent="4635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Nhờ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bà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cài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then </a:t>
              </a:r>
              <a:r>
                <a:rPr kumimoji="0" lang="en-US" sz="26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trên</a:t>
              </a:r>
              <a:endPara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  <a:p>
              <a:pPr marL="0" marR="0" lvl="0" indent="463550" algn="l" defTabSz="914400" rtl="0" eaLnBrk="1" fontAlgn="auto" latinLnBrk="0" hangingPunct="1">
                <a:lnSpc>
                  <a:spcPct val="100000"/>
                </a:lnSpc>
                <a:spcBef>
                  <a:spcPts val="24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Mỗi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năm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cháu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lớn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lên</a:t>
              </a:r>
              <a:endPara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  <a:p>
              <a:pPr marL="0" marR="0" lvl="0" indent="4635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Bà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l</a:t>
              </a:r>
              <a:r>
                <a:rPr kumimoji="0" lang="vi-VN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ư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ng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còng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cắm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cúi</a:t>
              </a:r>
              <a:endPara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  <a:p>
              <a:pPr marL="0" marR="0" lvl="0" indent="4635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Cháu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cài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vi-VN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được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then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trên</a:t>
              </a:r>
              <a:endPara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  <a:p>
              <a:pPr marL="0" marR="0" lvl="0" indent="4635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Bà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chỉ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cài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then d</a:t>
              </a:r>
              <a:r>
                <a:rPr kumimoji="0" lang="vi-VN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ưới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…</a:t>
              </a:r>
            </a:p>
            <a:p>
              <a:pPr marL="0" marR="0" lvl="0" indent="463550" algn="l" defTabSz="914400" rtl="0" eaLnBrk="1" fontAlgn="auto" latinLnBrk="0" hangingPunct="1">
                <a:lnSpc>
                  <a:spcPct val="100000"/>
                </a:lnSpc>
                <a:spcBef>
                  <a:spcPts val="24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Nay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cháu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về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nhà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mới</a:t>
              </a:r>
              <a:endPara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  <a:p>
              <a:pPr marL="0" marR="0" lvl="0" indent="4635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Bao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cánh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cửa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– ô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trời</a:t>
              </a:r>
              <a:endPara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  <a:p>
              <a:pPr marL="0" marR="0" lvl="0" indent="4635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Mỗi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lần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tay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vi-VN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đẩy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cửa</a:t>
              </a:r>
              <a:endPara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  <a:p>
              <a:pPr marL="0" marR="0" lvl="0" indent="4635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Lại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nhớ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bà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khôn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nguôi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372114" y="5698393"/>
              <a:ext cx="305499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(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Đoàn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Thị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Lam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Luyến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)</a:t>
              </a: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0577" y="0"/>
            <a:ext cx="1955511" cy="1222194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9">
            <a:extLst>
              <a:ext uri="{FF2B5EF4-FFF2-40B4-BE49-F238E27FC236}">
                <a16:creationId xmlns:a16="http://schemas.microsoft.com/office/drawing/2014/main" xmlns="" id="{78C87E4C-09C2-4AE2-BE47-7CB3C9859F86}"/>
              </a:ext>
            </a:extLst>
          </p:cNvPr>
          <p:cNvSpPr txBox="1"/>
          <p:nvPr/>
        </p:nvSpPr>
        <p:spPr>
          <a:xfrm>
            <a:off x="7979455" y="6065988"/>
            <a:ext cx="3538188" cy="649137"/>
          </a:xfrm>
          <a:prstGeom prst="roundRect">
            <a:avLst>
              <a:gd name="adj" fmla="val 50000"/>
            </a:avLst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Đọc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toàn</a:t>
            </a:r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bài</a:t>
            </a:r>
            <a:endParaRPr lang="en-US" sz="24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ea typeface="Arial-Rounded" panose="020B0500000000000000" charset="0"/>
              <a:cs typeface="Arial" panose="020B0604020202020204" pitchFamily="34" charset="0"/>
            </a:endParaRPr>
          </a:p>
        </p:txBody>
      </p:sp>
      <p:cxnSp>
        <p:nvCxnSpPr>
          <p:cNvPr id="16" name="Straight Connector 15"/>
          <p:cNvCxnSpPr>
            <a:cxnSpLocks/>
          </p:cNvCxnSpPr>
          <p:nvPr/>
        </p:nvCxnSpPr>
        <p:spPr>
          <a:xfrm flipV="1">
            <a:off x="5669894" y="725985"/>
            <a:ext cx="86962" cy="37919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cxnSpLocks/>
          </p:cNvCxnSpPr>
          <p:nvPr/>
        </p:nvCxnSpPr>
        <p:spPr>
          <a:xfrm flipV="1">
            <a:off x="5435961" y="1105178"/>
            <a:ext cx="86962" cy="37919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cxnSpLocks/>
          </p:cNvCxnSpPr>
          <p:nvPr/>
        </p:nvCxnSpPr>
        <p:spPr>
          <a:xfrm flipV="1">
            <a:off x="5582932" y="1484371"/>
            <a:ext cx="86962" cy="37919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cxnSpLocks/>
          </p:cNvCxnSpPr>
          <p:nvPr/>
        </p:nvCxnSpPr>
        <p:spPr>
          <a:xfrm flipV="1">
            <a:off x="5261570" y="1896721"/>
            <a:ext cx="86962" cy="37919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cxnSpLocks/>
          </p:cNvCxnSpPr>
          <p:nvPr/>
        </p:nvCxnSpPr>
        <p:spPr>
          <a:xfrm flipV="1">
            <a:off x="5348999" y="1906246"/>
            <a:ext cx="86962" cy="37919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cxnSpLocks/>
          </p:cNvCxnSpPr>
          <p:nvPr/>
        </p:nvCxnSpPr>
        <p:spPr>
          <a:xfrm flipV="1">
            <a:off x="5511836" y="3803403"/>
            <a:ext cx="86962" cy="37919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cxnSpLocks/>
          </p:cNvCxnSpPr>
          <p:nvPr/>
        </p:nvCxnSpPr>
        <p:spPr>
          <a:xfrm flipV="1">
            <a:off x="5599265" y="3812928"/>
            <a:ext cx="86962" cy="37919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cxnSpLocks/>
          </p:cNvCxnSpPr>
          <p:nvPr/>
        </p:nvCxnSpPr>
        <p:spPr>
          <a:xfrm flipV="1">
            <a:off x="5613469" y="5677270"/>
            <a:ext cx="86962" cy="37919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cxnSpLocks/>
          </p:cNvCxnSpPr>
          <p:nvPr/>
        </p:nvCxnSpPr>
        <p:spPr>
          <a:xfrm flipV="1">
            <a:off x="5700898" y="5686795"/>
            <a:ext cx="86962" cy="37919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cxnSpLocks/>
          </p:cNvCxnSpPr>
          <p:nvPr/>
        </p:nvCxnSpPr>
        <p:spPr>
          <a:xfrm flipV="1">
            <a:off x="5427925" y="2570622"/>
            <a:ext cx="86962" cy="37919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cxnSpLocks/>
          </p:cNvCxnSpPr>
          <p:nvPr/>
        </p:nvCxnSpPr>
        <p:spPr>
          <a:xfrm flipV="1">
            <a:off x="5438684" y="2967366"/>
            <a:ext cx="86962" cy="37919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cxnSpLocks/>
          </p:cNvCxnSpPr>
          <p:nvPr/>
        </p:nvCxnSpPr>
        <p:spPr>
          <a:xfrm flipV="1">
            <a:off x="5787860" y="3381474"/>
            <a:ext cx="86962" cy="37919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cxnSpLocks/>
          </p:cNvCxnSpPr>
          <p:nvPr/>
        </p:nvCxnSpPr>
        <p:spPr>
          <a:xfrm flipV="1">
            <a:off x="5466146" y="4907205"/>
            <a:ext cx="86962" cy="37919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9" name="Straight Connector 38"/>
          <p:cNvCxnSpPr>
            <a:cxnSpLocks/>
          </p:cNvCxnSpPr>
          <p:nvPr/>
        </p:nvCxnSpPr>
        <p:spPr>
          <a:xfrm flipV="1">
            <a:off x="5379184" y="4450361"/>
            <a:ext cx="86962" cy="37919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cxnSpLocks/>
          </p:cNvCxnSpPr>
          <p:nvPr/>
        </p:nvCxnSpPr>
        <p:spPr>
          <a:xfrm flipV="1">
            <a:off x="5168148" y="5265500"/>
            <a:ext cx="86962" cy="37919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233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1056034" y="-19050"/>
            <a:ext cx="11029948" cy="7124700"/>
            <a:chOff x="1828797" y="0"/>
            <a:chExt cx="10401301" cy="7124700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3766" t="92177" r="61883" b="-227"/>
            <a:stretch/>
          </p:blipFill>
          <p:spPr>
            <a:xfrm>
              <a:off x="1828797" y="6324600"/>
              <a:ext cx="5219701" cy="552450"/>
            </a:xfrm>
            <a:prstGeom prst="rect">
              <a:avLst/>
            </a:prstGeom>
          </p:spPr>
        </p:pic>
        <p:grpSp>
          <p:nvGrpSpPr>
            <p:cNvPr id="3" name="Group 2"/>
            <p:cNvGrpSpPr/>
            <p:nvPr/>
          </p:nvGrpSpPr>
          <p:grpSpPr>
            <a:xfrm>
              <a:off x="7010397" y="0"/>
              <a:ext cx="5219701" cy="7124700"/>
              <a:chOff x="6991348" y="0"/>
              <a:chExt cx="5219701" cy="7124700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117" b="70"/>
              <a:stretch/>
            </p:blipFill>
            <p:spPr>
              <a:xfrm>
                <a:off x="6991348" y="0"/>
                <a:ext cx="5219701" cy="6858000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-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727" t="96471" r="54707" b="-2428"/>
              <a:stretch/>
            </p:blipFill>
            <p:spPr>
              <a:xfrm>
                <a:off x="10691326" y="6343650"/>
                <a:ext cx="1481623" cy="781050"/>
              </a:xfrm>
              <a:prstGeom prst="ellipse">
                <a:avLst/>
              </a:prstGeom>
            </p:spPr>
          </p:pic>
        </p:grpSp>
      </p:grpSp>
      <p:grpSp>
        <p:nvGrpSpPr>
          <p:cNvPr id="26" name="Group 25"/>
          <p:cNvGrpSpPr/>
          <p:nvPr/>
        </p:nvGrpSpPr>
        <p:grpSpPr>
          <a:xfrm>
            <a:off x="37166" y="-19050"/>
            <a:ext cx="7942997" cy="6838950"/>
            <a:chOff x="56216" y="-514350"/>
            <a:chExt cx="7942997" cy="6838950"/>
          </a:xfrm>
        </p:grpSpPr>
        <p:sp>
          <p:nvSpPr>
            <p:cNvPr id="5" name="Rounded Rectangle 4"/>
            <p:cNvSpPr/>
            <p:nvPr/>
          </p:nvSpPr>
          <p:spPr>
            <a:xfrm>
              <a:off x="3025963" y="-514350"/>
              <a:ext cx="4127006" cy="6838950"/>
            </a:xfrm>
            <a:prstGeom prst="roundRect">
              <a:avLst>
                <a:gd name="adj" fmla="val 10691"/>
              </a:avLst>
            </a:prstGeom>
            <a:solidFill>
              <a:srgbClr val="FDF1E9">
                <a:alpha val="4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6216" y="-427486"/>
              <a:ext cx="7942997" cy="615489"/>
            </a:xfrm>
            <a:prstGeom prst="rect">
              <a:avLst/>
            </a:prstGeom>
            <a:noFill/>
          </p:spPr>
          <p:txBody>
            <a:bodyPr wrap="square" lIns="121855" tIns="60928" rIns="121855" bIns="60928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CÁNH CỬA NHỚ BÀ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858457" y="115797"/>
              <a:ext cx="4751803" cy="5909245"/>
            </a:xfrm>
            <a:prstGeom prst="rect">
              <a:avLst/>
            </a:prstGeom>
            <a:noFill/>
            <a:effectLst>
              <a:glow rad="12700">
                <a:schemeClr val="accent1">
                  <a:alpha val="40000"/>
                </a:schemeClr>
              </a:glow>
              <a:outerShdw dir="2100000" sx="1000" sy="1000" algn="ctr" rotWithShape="0">
                <a:srgbClr val="000000"/>
              </a:outerShdw>
              <a:softEdge rad="12700"/>
            </a:effectLst>
          </p:spPr>
          <p:txBody>
            <a:bodyPr wrap="square" lIns="121855" tIns="60928" rIns="121855" bIns="60928" rtlCol="0">
              <a:spAutoFit/>
            </a:bodyPr>
            <a:lstStyle/>
            <a:p>
              <a:pPr marL="0" marR="0" lvl="0" indent="4635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Ngày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cháu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còn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thấp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bé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  <a:p>
              <a:pPr marL="0" marR="0" lvl="0" indent="4635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Cánh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cửa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hai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then</a:t>
              </a:r>
            </a:p>
            <a:p>
              <a:pPr marL="0" marR="0" lvl="0" indent="4635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Cháu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chỉ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cài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then d</a:t>
              </a: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ưới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  <a:p>
              <a:pPr marL="0" marR="0" lvl="0" indent="4635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Nhờ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cài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then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trên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.</a:t>
              </a:r>
            </a:p>
            <a:p>
              <a:pPr marL="0" marR="0" lvl="0" indent="463550" algn="l" defTabSz="914400" rtl="0" eaLnBrk="1" fontAlgn="auto" latinLnBrk="0" hangingPunct="1">
                <a:lnSpc>
                  <a:spcPct val="100000"/>
                </a:lnSpc>
                <a:spcBef>
                  <a:spcPts val="24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Mỗi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năm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cháu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lớn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lên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  <a:p>
              <a:pPr marL="0" marR="0" lvl="0" indent="4635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l</a:t>
              </a: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ư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ng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còng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cắm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cúi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  <a:p>
              <a:pPr marL="0" marR="0" lvl="0" indent="4635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Cháu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cài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được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then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trên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  <a:p>
              <a:pPr marL="0" marR="0" lvl="0" indent="4635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chỉ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cài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then d</a:t>
              </a: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ưới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…</a:t>
              </a:r>
            </a:p>
            <a:p>
              <a:pPr marL="0" marR="0" lvl="0" indent="463550" algn="l" defTabSz="914400" rtl="0" eaLnBrk="1" fontAlgn="auto" latinLnBrk="0" hangingPunct="1">
                <a:lnSpc>
                  <a:spcPct val="100000"/>
                </a:lnSpc>
                <a:spcBef>
                  <a:spcPts val="24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Nay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cháu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về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nhà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mới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  <a:p>
              <a:pPr marL="0" marR="0" lvl="0" indent="4635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Bao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cánh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cửa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– ô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trời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  <a:p>
              <a:pPr marL="0" marR="0" lvl="0" indent="4635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Mỗi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lần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tay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đẩy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cửa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  <a:p>
              <a:pPr marL="0" marR="0" lvl="0" indent="4635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Lại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nhớ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khôn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nguôi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844075" y="5903952"/>
              <a:ext cx="28508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(</a:t>
              </a: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Đoàn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Thị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Lam </a:t>
              </a: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Luyến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)</a:t>
              </a: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0577" y="0"/>
            <a:ext cx="1955511" cy="12221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1981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3933781" y="375801"/>
            <a:ext cx="4064000" cy="63001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Giải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nghĩa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79619" y="5670329"/>
            <a:ext cx="119409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Then (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cửa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):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bằng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tre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gỗ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hoặc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sắt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dùng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cửa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kumimoji="0" lang="en-US" alt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51" b="14897"/>
          <a:stretch/>
        </p:blipFill>
        <p:spPr>
          <a:xfrm>
            <a:off x="1716404" y="1820319"/>
            <a:ext cx="3584257" cy="32173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250"/>
          <a:stretch/>
        </p:blipFill>
        <p:spPr>
          <a:xfrm>
            <a:off x="6502724" y="1820319"/>
            <a:ext cx="3806456" cy="32173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49158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26766E-7C87-4EED-B9E8-4C9198FAB5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xmlns="" id="{E99867F6-9DD7-4626-B1A2-3FC06954CC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375" y="0"/>
            <a:ext cx="8635953" cy="6858000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C63BA771-1755-4911-B9C3-65C51DF77CEB}"/>
              </a:ext>
            </a:extLst>
          </p:cNvPr>
          <p:cNvSpPr/>
          <p:nvPr/>
        </p:nvSpPr>
        <p:spPr>
          <a:xfrm>
            <a:off x="4716397" y="1890206"/>
            <a:ext cx="2981907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TIẾT</a:t>
            </a:r>
            <a:r>
              <a:rPr lang="en-US" sz="8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161940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1056034" y="-19050"/>
            <a:ext cx="11029948" cy="7124700"/>
            <a:chOff x="1828797" y="0"/>
            <a:chExt cx="10401301" cy="7124700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3766" t="92177" r="61883" b="-227"/>
            <a:stretch/>
          </p:blipFill>
          <p:spPr>
            <a:xfrm>
              <a:off x="1828797" y="6324600"/>
              <a:ext cx="5219701" cy="552450"/>
            </a:xfrm>
            <a:prstGeom prst="rect">
              <a:avLst/>
            </a:prstGeom>
          </p:spPr>
        </p:pic>
        <p:grpSp>
          <p:nvGrpSpPr>
            <p:cNvPr id="3" name="Group 2"/>
            <p:cNvGrpSpPr/>
            <p:nvPr/>
          </p:nvGrpSpPr>
          <p:grpSpPr>
            <a:xfrm>
              <a:off x="7010397" y="0"/>
              <a:ext cx="5219701" cy="7124700"/>
              <a:chOff x="6991348" y="0"/>
              <a:chExt cx="5219701" cy="7124700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117" b="70"/>
              <a:stretch/>
            </p:blipFill>
            <p:spPr>
              <a:xfrm>
                <a:off x="6991348" y="0"/>
                <a:ext cx="5219701" cy="6858000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-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727" t="96471" r="54707" b="-2428"/>
              <a:stretch/>
            </p:blipFill>
            <p:spPr>
              <a:xfrm>
                <a:off x="10691326" y="6343650"/>
                <a:ext cx="1481623" cy="781050"/>
              </a:xfrm>
              <a:prstGeom prst="ellipse">
                <a:avLst/>
              </a:prstGeom>
            </p:spPr>
          </p:pic>
        </p:grpSp>
      </p:grpSp>
      <p:sp>
        <p:nvSpPr>
          <p:cNvPr id="5" name="Rounded Rectangle 4"/>
          <p:cNvSpPr/>
          <p:nvPr/>
        </p:nvSpPr>
        <p:spPr>
          <a:xfrm>
            <a:off x="3006913" y="-19050"/>
            <a:ext cx="4127006" cy="6838950"/>
          </a:xfrm>
          <a:prstGeom prst="roundRect">
            <a:avLst>
              <a:gd name="adj" fmla="val 10691"/>
            </a:avLst>
          </a:prstGeom>
          <a:solidFill>
            <a:srgbClr val="FDF1E9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166" y="67814"/>
            <a:ext cx="7942997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CÁNH CỬA NHỚ BÀ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992677" y="683303"/>
            <a:ext cx="4974793" cy="5909245"/>
          </a:xfrm>
          <a:prstGeom prst="rect">
            <a:avLst/>
          </a:prstGeom>
          <a:noFill/>
          <a:effectLst>
            <a:glow rad="12700">
              <a:schemeClr val="accent1">
                <a:alpha val="40000"/>
              </a:schemeClr>
            </a:glow>
            <a:outerShdw dir="2100000" sx="1000" sy="1000" algn="ctr" rotWithShape="0">
              <a:srgbClr val="000000"/>
            </a:outerShdw>
            <a:softEdge rad="12700"/>
          </a:effectLst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4635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cháu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thấp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4635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cửa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then</a:t>
            </a:r>
          </a:p>
          <a:p>
            <a:pPr marL="0" marR="0" lvl="0" indent="4635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Cháu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chỉ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then d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ưới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4635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then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463550" algn="l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cháu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lớn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4635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l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còng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cắm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cúi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4635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Cháu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then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trên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4635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chỉ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then d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…</a:t>
            </a:r>
          </a:p>
          <a:p>
            <a:pPr marL="0" marR="0" lvl="0" indent="463550" algn="l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cháu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mới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4635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cửa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– ô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4635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đẩy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cửa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4635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nhớ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nguôi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456633" y="6399252"/>
            <a:ext cx="2677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(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Đoàn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Thị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Lam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Luyến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0577" y="0"/>
            <a:ext cx="1955511" cy="122219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xmlns="" id="{4524888F-AB1C-41B2-8189-EC3111CACC3F}"/>
              </a:ext>
            </a:extLst>
          </p:cNvPr>
          <p:cNvSpPr/>
          <p:nvPr/>
        </p:nvSpPr>
        <p:spPr>
          <a:xfrm flipH="1">
            <a:off x="1992676" y="770167"/>
            <a:ext cx="345789" cy="35146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5007EC82-981B-4BE8-A1F1-F2220BDACD8C}"/>
              </a:ext>
            </a:extLst>
          </p:cNvPr>
          <p:cNvSpPr/>
          <p:nvPr/>
        </p:nvSpPr>
        <p:spPr>
          <a:xfrm flipH="1">
            <a:off x="1992676" y="2788842"/>
            <a:ext cx="345789" cy="35146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77E64AA2-26FE-42DA-A4FE-CEAE428B866A}"/>
              </a:ext>
            </a:extLst>
          </p:cNvPr>
          <p:cNvSpPr/>
          <p:nvPr/>
        </p:nvSpPr>
        <p:spPr>
          <a:xfrm flipH="1">
            <a:off x="1981112" y="4807517"/>
            <a:ext cx="345789" cy="35146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585039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762545" y="1067577"/>
            <a:ext cx="11202103" cy="135370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1.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Ngày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cháu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còn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ai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cài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then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trên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cánh</a:t>
            </a:r>
            <a:r>
              <a:rPr kumimoji="0" lang="en-US" sz="40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cửa</a:t>
            </a:r>
            <a:r>
              <a:rPr kumimoji="0" lang="en-US" sz="40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  <a:endParaRPr kumimoji="0" lang="en-US" sz="40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89897" y="2555835"/>
            <a:ext cx="107474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22C94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Ngày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22C94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22C94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cháu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22C94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22C94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còn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22C94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22C94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22C94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22C94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22C94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22C94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thường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22C94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22C94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22C94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then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22C94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22C94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22C94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22C94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22C94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22C94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cánh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422C94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22C94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cửa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22C94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" name="Picture 2" descr="A picture containing clipart&#10;&#10;Description automatically generated">
            <a:extLst>
              <a:ext uri="{FF2B5EF4-FFF2-40B4-BE49-F238E27FC236}">
                <a16:creationId xmlns:a16="http://schemas.microsoft.com/office/drawing/2014/main" xmlns="" id="{A0FB65D3-C18C-4FA5-AD32-D06473C923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0868" y="4436715"/>
            <a:ext cx="1951132" cy="2330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478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AFA68B95-2E26-4AA8-A85A-2DF96EDCCAF8}"/>
              </a:ext>
            </a:extLst>
          </p:cNvPr>
          <p:cNvSpPr/>
          <p:nvPr/>
        </p:nvSpPr>
        <p:spPr>
          <a:xfrm>
            <a:off x="644769" y="414486"/>
            <a:ext cx="10902462" cy="602902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xmlns="" id="{3526A218-E0F8-4456-947C-7FFE753FB5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5547" y="3552166"/>
            <a:ext cx="2284916" cy="289134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CFB47087-3A2F-477E-A9AF-24A9B660D134}"/>
              </a:ext>
            </a:extLst>
          </p:cNvPr>
          <p:cNvGrpSpPr/>
          <p:nvPr/>
        </p:nvGrpSpPr>
        <p:grpSpPr>
          <a:xfrm>
            <a:off x="3795096" y="1264941"/>
            <a:ext cx="7645367" cy="1300191"/>
            <a:chOff x="9566064" y="964372"/>
            <a:chExt cx="5446164" cy="698253"/>
          </a:xfrm>
        </p:grpSpPr>
        <p:sp>
          <p:nvSpPr>
            <p:cNvPr id="16" name="Rectangle 10">
              <a:extLst>
                <a:ext uri="{FF2B5EF4-FFF2-40B4-BE49-F238E27FC236}">
                  <a16:creationId xmlns:a16="http://schemas.microsoft.com/office/drawing/2014/main" xmlns="" id="{F8380500-9FDB-4A2B-AB91-F561BEABC0AA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9217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ectangle 10">
              <a:extLst>
                <a:ext uri="{FF2B5EF4-FFF2-40B4-BE49-F238E27FC236}">
                  <a16:creationId xmlns:a16="http://schemas.microsoft.com/office/drawing/2014/main" xmlns="" id="{9E6C9517-813B-4E1E-8FF5-893194207AED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9217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Rectangle 10">
              <a:extLst>
                <a:ext uri="{FF2B5EF4-FFF2-40B4-BE49-F238E27FC236}">
                  <a16:creationId xmlns:a16="http://schemas.microsoft.com/office/drawing/2014/main" xmlns="" id="{7E5C7106-7CDC-4278-A66F-BCA78D793573}"/>
                </a:ext>
              </a:extLst>
            </p:cNvPr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9217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25D67BB7-ABF3-4937-80E3-7513DB36DE92}"/>
              </a:ext>
            </a:extLst>
          </p:cNvPr>
          <p:cNvGrpSpPr/>
          <p:nvPr/>
        </p:nvGrpSpPr>
        <p:grpSpPr>
          <a:xfrm>
            <a:off x="2356834" y="1109283"/>
            <a:ext cx="2117030" cy="1509514"/>
            <a:chOff x="1212273" y="1084984"/>
            <a:chExt cx="992332" cy="992332"/>
          </a:xfrm>
          <a:solidFill>
            <a:srgbClr val="00B0F0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xmlns="" id="{A75BE7B4-D9A1-47E1-930C-1304B33AB339}"/>
                </a:ext>
              </a:extLst>
            </p:cNvPr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217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xmlns="" id="{861EFB17-4C1D-4EE8-AC7B-9013B1DC2F77}"/>
                </a:ext>
              </a:extLst>
            </p:cNvPr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217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91819AAE-DD9A-4272-A6E6-885734231E32}"/>
              </a:ext>
            </a:extLst>
          </p:cNvPr>
          <p:cNvSpPr txBox="1"/>
          <p:nvPr/>
        </p:nvSpPr>
        <p:spPr>
          <a:xfrm>
            <a:off x="2484943" y="1268106"/>
            <a:ext cx="1664395" cy="127214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ctr" defTabSz="9217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ctr" defTabSz="9217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29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06E574EB-2FAF-4892-A5C7-756393EBF071}"/>
              </a:ext>
            </a:extLst>
          </p:cNvPr>
          <p:cNvSpPr txBox="1"/>
          <p:nvPr/>
        </p:nvSpPr>
        <p:spPr>
          <a:xfrm>
            <a:off x="4054240" y="1517241"/>
            <a:ext cx="6711921" cy="80015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CÁNH CỬA NHỚ BÀ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E2C41686-61D4-404D-9E8F-DF7321B2DFBC}"/>
              </a:ext>
            </a:extLst>
          </p:cNvPr>
          <p:cNvSpPr/>
          <p:nvPr/>
        </p:nvSpPr>
        <p:spPr>
          <a:xfrm>
            <a:off x="4601973" y="2445656"/>
            <a:ext cx="5204941" cy="1015663"/>
          </a:xfrm>
          <a:prstGeom prst="rect">
            <a:avLst/>
          </a:prstGeom>
          <a:noFill/>
          <a:ln>
            <a:solidFill>
              <a:srgbClr val="0033CC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1, 2.  </a:t>
            </a:r>
            <a:r>
              <a:rPr kumimoji="0" lang="en-US" sz="4000" b="0" i="0" u="none" strike="noStrike" kern="1200" cap="none" spc="0" normalizeH="0" baseline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4000" b="0" i="0" u="none" strike="noStrike" kern="1200" cap="none" spc="0" normalizeH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ĐỌC</a:t>
            </a:r>
            <a:endParaRPr kumimoji="0" lang="en-US" sz="4000" b="0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0033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9709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739685" y="580879"/>
            <a:ext cx="10477500" cy="11263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2.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Vì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khi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cháu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lớn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</a:t>
            </a:r>
            <a:r>
              <a:rPr kumimoji="0" lang="en-US" sz="40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cài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then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dưới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cánh</a:t>
            </a:r>
            <a:r>
              <a:rPr kumimoji="0" lang="en-US" sz="40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cửa</a:t>
            </a:r>
            <a:r>
              <a:rPr kumimoji="0" lang="en-US" sz="40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  <a:endParaRPr kumimoji="0" lang="en-US" sz="40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57250" y="2190587"/>
            <a:ext cx="104775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22C94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22C94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Vì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22C94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22C94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cháu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422C94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422C94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đã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422C94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422C94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cao</a:t>
            </a:r>
            <a:r>
              <a:rPr lang="en-US" sz="4000" dirty="0">
                <a:solidFill>
                  <a:srgbClr val="422C94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422C94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lớn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422C94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422C94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hơn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422C94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422C94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còn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422C94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422C94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422C94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22C94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lưng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22C94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22C94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đã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22C94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22C94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còng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22C94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22C94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22C94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22C94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chỉ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22C94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22C94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với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22C94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22C94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tới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22C94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then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22C94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dưới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22C94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22C94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22C94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22C94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cánh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422C94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22C94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cửa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22C94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76094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687886" y="441923"/>
            <a:ext cx="10785670" cy="60943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3.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Sắp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xếp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bức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tranh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sau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theo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thứ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tự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3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khổ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thơ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endParaRPr kumimoji="0" lang="en-US" sz="32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sz="32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41" y="1333746"/>
            <a:ext cx="10425815" cy="5128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579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28" t="1961" r="-734" b="-1961"/>
          <a:stretch/>
        </p:blipFill>
        <p:spPr>
          <a:xfrm>
            <a:off x="614597" y="1019331"/>
            <a:ext cx="4664458" cy="5838669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687886" y="376519"/>
            <a:ext cx="10785670" cy="86309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3.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Sắp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xếp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bức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tranh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sau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theo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thứ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tự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3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khổ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thơ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endParaRPr kumimoji="0" lang="en-US" sz="32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sz="32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" name="Rectangle 1"/>
          <p:cNvSpPr/>
          <p:nvPr/>
        </p:nvSpPr>
        <p:spPr>
          <a:xfrm>
            <a:off x="6080721" y="1637081"/>
            <a:ext cx="4834163" cy="29557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63550">
              <a:lnSpc>
                <a:spcPct val="150000"/>
              </a:lnSpc>
              <a:defRPr/>
            </a:pP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Ngày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cháu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còn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thấp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endParaRPr lang="en-US" sz="32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lvl="0" indent="463550">
              <a:lnSpc>
                <a:spcPct val="150000"/>
              </a:lnSpc>
              <a:defRPr/>
            </a:pP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Cánh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cửa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hai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then</a:t>
            </a:r>
          </a:p>
          <a:p>
            <a:pPr lvl="0" indent="463550">
              <a:lnSpc>
                <a:spcPct val="150000"/>
              </a:lnSpc>
              <a:defRPr/>
            </a:pP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Cháu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chỉ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cài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then d</a:t>
            </a:r>
            <a:r>
              <a:rPr lang="vi-VN" sz="3200" dirty="0">
                <a:ea typeface="Arial-Rounded" panose="020B0500000000000000" pitchFamily="34" charset="0"/>
                <a:cs typeface="Arial" panose="020B0604020202020204" pitchFamily="34" charset="0"/>
              </a:rPr>
              <a:t>ưới</a:t>
            </a:r>
            <a:endParaRPr lang="en-US" sz="32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lvl="0" indent="463550">
              <a:lnSpc>
                <a:spcPct val="150000"/>
              </a:lnSpc>
              <a:defRPr/>
            </a:pP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Nhờ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cài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then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trên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4524888F-AB1C-41B2-8189-EC3111CACC3F}"/>
              </a:ext>
            </a:extLst>
          </p:cNvPr>
          <p:cNvSpPr/>
          <p:nvPr/>
        </p:nvSpPr>
        <p:spPr>
          <a:xfrm flipH="1">
            <a:off x="6079187" y="1882275"/>
            <a:ext cx="456570" cy="41717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</a:t>
            </a:r>
            <a:endParaRPr lang="en-US" sz="2400" b="1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3868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C718814-8A6F-46FA-A2F6-413E2809FA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594"/>
          <a:stretch/>
        </p:blipFill>
        <p:spPr>
          <a:xfrm>
            <a:off x="913151" y="779489"/>
            <a:ext cx="4422100" cy="611463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EBD1C21-3CB4-4468-8929-2B69E23EF5B7}"/>
              </a:ext>
            </a:extLst>
          </p:cNvPr>
          <p:cNvSpPr txBox="1"/>
          <p:nvPr/>
        </p:nvSpPr>
        <p:spPr>
          <a:xfrm>
            <a:off x="5884778" y="1527660"/>
            <a:ext cx="5045879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463550" algn="l" defTabSz="914400" rtl="0" eaLnBrk="1" fontAlgn="auto" latinLnBrk="0" hangingPunct="1">
              <a:lnSpc>
                <a:spcPct val="15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Mỗi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năm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cháu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lớn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4635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l</a:t>
            </a:r>
            <a:r>
              <a:rPr kumimoji="0" lang="vi-VN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còng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cắm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cúi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4635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Cháu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cài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được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then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trên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4635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chỉ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cài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then d</a:t>
            </a:r>
            <a:r>
              <a:rPr kumimoji="0" lang="vi-VN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ưới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…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4524888F-AB1C-41B2-8189-EC3111CACC3F}"/>
              </a:ext>
            </a:extLst>
          </p:cNvPr>
          <p:cNvSpPr/>
          <p:nvPr/>
        </p:nvSpPr>
        <p:spPr>
          <a:xfrm flipH="1">
            <a:off x="5756459" y="1788146"/>
            <a:ext cx="456570" cy="41717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</a:t>
            </a:r>
            <a:endParaRPr lang="en-US" sz="2400" b="1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91943" y="189504"/>
            <a:ext cx="10785670" cy="86309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3.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Sắp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xếp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bức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tranh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sau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theo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thứ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tự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3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khổ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thơ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endParaRPr kumimoji="0" lang="en-US" sz="32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sz="32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57860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7FF27AE-86A5-4744-BD31-3F75D9804C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97" t="2102" r="33297" b="-2102"/>
          <a:stretch/>
        </p:blipFill>
        <p:spPr>
          <a:xfrm>
            <a:off x="642652" y="959554"/>
            <a:ext cx="4212236" cy="589844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F40725BF-2686-44EA-BFF3-EDB816CD31C7}"/>
              </a:ext>
            </a:extLst>
          </p:cNvPr>
          <p:cNvSpPr txBox="1"/>
          <p:nvPr/>
        </p:nvSpPr>
        <p:spPr>
          <a:xfrm>
            <a:off x="5433730" y="1414867"/>
            <a:ext cx="5037308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463550" algn="l" defTabSz="914400" rtl="0" eaLnBrk="1" fontAlgn="auto" latinLnBrk="0" hangingPunct="1">
              <a:lnSpc>
                <a:spcPct val="15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Nay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cháu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mới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4635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Bao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cánh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cửa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– ô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4635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Mỗi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lần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tay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đẩy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cửa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4635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nhớ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nguôi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841047" y="314662"/>
            <a:ext cx="10785670" cy="86309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3.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Sắp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xếp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bức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tranh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sau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theo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thứ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tự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3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khổ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thơ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endParaRPr kumimoji="0" lang="en-US" sz="32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sz="32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4524888F-AB1C-41B2-8189-EC3111CACC3F}"/>
              </a:ext>
            </a:extLst>
          </p:cNvPr>
          <p:cNvSpPr/>
          <p:nvPr/>
        </p:nvSpPr>
        <p:spPr>
          <a:xfrm flipH="1">
            <a:off x="5433730" y="1679398"/>
            <a:ext cx="456570" cy="41717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</a:t>
            </a:r>
            <a:endParaRPr lang="en-US" sz="2400" b="1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6795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430990" y="313509"/>
            <a:ext cx="10842255" cy="128016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4.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Câu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thơ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nào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nói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tình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cháu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đối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với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khi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mới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7" name="Rectangle 6"/>
          <p:cNvSpPr/>
          <p:nvPr/>
        </p:nvSpPr>
        <p:spPr>
          <a:xfrm>
            <a:off x="2624460" y="1829401"/>
            <a:ext cx="6096000" cy="165167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4635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422C94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Mỗi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422C94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422C94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lần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422C94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422C94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tay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422C94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3600" i="0" u="none" strike="noStrike" kern="1200" cap="none" spc="0" normalizeH="0" baseline="0" noProof="0" dirty="0">
                <a:ln>
                  <a:noFill/>
                </a:ln>
                <a:solidFill>
                  <a:srgbClr val="422C94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đẩy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422C94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422C94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cửa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422C94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4635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422C94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422C94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422C94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nhớ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422C94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422C94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422C94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422C94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422C94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422C94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nguôi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422C94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422C9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6457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xmlns="" id="{98B48691-AB01-4C6F-BE26-B99F0858CB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890351"/>
          </a:xfrm>
          <a:prstGeom prst="rect">
            <a:avLst/>
          </a:prstGeom>
        </p:spPr>
      </p:pic>
      <p:sp>
        <p:nvSpPr>
          <p:cNvPr id="7" name="Rectangle 11">
            <a:extLst>
              <a:ext uri="{FF2B5EF4-FFF2-40B4-BE49-F238E27FC236}">
                <a16:creationId xmlns:a16="http://schemas.microsoft.com/office/drawing/2014/main" xmlns="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1214438" y="2132522"/>
            <a:ext cx="7753636" cy="9233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80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LUYỆN</a:t>
            </a:r>
            <a:r>
              <a:rPr kumimoji="0" lang="en-US" altLang="zh-CN" sz="5400" b="1" i="0" u="none" strike="noStrike" kern="1200" cap="none" spc="8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5400" b="1" i="0" u="none" strike="noStrike" kern="1200" cap="none" spc="80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ĐỌC</a:t>
            </a:r>
            <a:r>
              <a:rPr kumimoji="0" lang="en-US" altLang="zh-CN" sz="5400" b="1" i="0" u="none" strike="noStrike" kern="1200" cap="none" spc="8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5400" b="1" i="0" u="none" strike="noStrike" kern="1200" cap="none" spc="80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endParaRPr kumimoji="0" lang="zh-CN" altLang="en-US" sz="5400" b="1" i="0" u="none" strike="noStrike" kern="1200" cap="none" spc="8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8269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1056034" y="-19050"/>
            <a:ext cx="11029948" cy="7124700"/>
            <a:chOff x="1828797" y="0"/>
            <a:chExt cx="10401301" cy="7124700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3766" t="92177" r="61883" b="-227"/>
            <a:stretch/>
          </p:blipFill>
          <p:spPr>
            <a:xfrm>
              <a:off x="1828797" y="6324600"/>
              <a:ext cx="5219701" cy="552450"/>
            </a:xfrm>
            <a:prstGeom prst="rect">
              <a:avLst/>
            </a:prstGeom>
          </p:spPr>
        </p:pic>
        <p:grpSp>
          <p:nvGrpSpPr>
            <p:cNvPr id="3" name="Group 2"/>
            <p:cNvGrpSpPr/>
            <p:nvPr/>
          </p:nvGrpSpPr>
          <p:grpSpPr>
            <a:xfrm>
              <a:off x="7010397" y="0"/>
              <a:ext cx="5219701" cy="7124700"/>
              <a:chOff x="6991348" y="0"/>
              <a:chExt cx="5219701" cy="7124700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117" b="70"/>
              <a:stretch/>
            </p:blipFill>
            <p:spPr>
              <a:xfrm>
                <a:off x="6991348" y="0"/>
                <a:ext cx="5219701" cy="6858000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-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727" t="96471" r="54707" b="-2428"/>
              <a:stretch/>
            </p:blipFill>
            <p:spPr>
              <a:xfrm>
                <a:off x="10691326" y="6343650"/>
                <a:ext cx="1481623" cy="781050"/>
              </a:xfrm>
              <a:prstGeom prst="ellipse">
                <a:avLst/>
              </a:prstGeom>
            </p:spPr>
          </p:pic>
        </p:grpSp>
      </p:grpSp>
      <p:grpSp>
        <p:nvGrpSpPr>
          <p:cNvPr id="26" name="Group 25"/>
          <p:cNvGrpSpPr/>
          <p:nvPr/>
        </p:nvGrpSpPr>
        <p:grpSpPr>
          <a:xfrm>
            <a:off x="37166" y="-19050"/>
            <a:ext cx="7942997" cy="6838950"/>
            <a:chOff x="56216" y="-514350"/>
            <a:chExt cx="7942997" cy="6838950"/>
          </a:xfrm>
        </p:grpSpPr>
        <p:sp>
          <p:nvSpPr>
            <p:cNvPr id="5" name="Rounded Rectangle 4"/>
            <p:cNvSpPr/>
            <p:nvPr/>
          </p:nvSpPr>
          <p:spPr>
            <a:xfrm>
              <a:off x="3025963" y="-514350"/>
              <a:ext cx="4127006" cy="6838950"/>
            </a:xfrm>
            <a:prstGeom prst="roundRect">
              <a:avLst>
                <a:gd name="adj" fmla="val 10691"/>
              </a:avLst>
            </a:prstGeom>
            <a:solidFill>
              <a:srgbClr val="FDF1E9">
                <a:alpha val="4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6216" y="-427486"/>
              <a:ext cx="7942997" cy="615489"/>
            </a:xfrm>
            <a:prstGeom prst="rect">
              <a:avLst/>
            </a:prstGeom>
            <a:noFill/>
          </p:spPr>
          <p:txBody>
            <a:bodyPr wrap="square" lIns="121855" tIns="60928" rIns="121855" bIns="60928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CÁNH CỬA NHỚ BÀ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858457" y="115797"/>
              <a:ext cx="4751803" cy="5909245"/>
            </a:xfrm>
            <a:prstGeom prst="rect">
              <a:avLst/>
            </a:prstGeom>
            <a:noFill/>
            <a:effectLst>
              <a:glow rad="12700">
                <a:schemeClr val="accent1">
                  <a:alpha val="40000"/>
                </a:schemeClr>
              </a:glow>
              <a:outerShdw dir="2100000" sx="1000" sy="1000" algn="ctr" rotWithShape="0">
                <a:srgbClr val="000000"/>
              </a:outerShdw>
              <a:softEdge rad="12700"/>
            </a:effectLst>
          </p:spPr>
          <p:txBody>
            <a:bodyPr wrap="square" lIns="121855" tIns="60928" rIns="121855" bIns="60928" rtlCol="0">
              <a:spAutoFit/>
            </a:bodyPr>
            <a:lstStyle/>
            <a:p>
              <a:pPr marL="0" marR="0" lvl="0" indent="4635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Ngày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cháu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còn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thấp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bé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  <a:p>
              <a:pPr marL="0" marR="0" lvl="0" indent="4635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Cánh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cửa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hai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then</a:t>
              </a:r>
            </a:p>
            <a:p>
              <a:pPr marL="0" marR="0" lvl="0" indent="4635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Cháu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chỉ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cài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then d</a:t>
              </a: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ưới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  <a:p>
              <a:pPr marL="0" marR="0" lvl="0" indent="4635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Nhờ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cài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then </a:t>
              </a:r>
              <a:r>
                <a:rPr kumimoji="0" lang="en-US" sz="2800" b="0" i="0" u="none" strike="noStrike" kern="1200" cap="none" spc="0" normalizeH="0" baseline="0" noProof="0" dirty="0" err="1" smtClean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trên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  <a:p>
              <a:pPr marL="0" marR="0" lvl="0" indent="463550" algn="l" defTabSz="914400" rtl="0" eaLnBrk="1" fontAlgn="auto" latinLnBrk="0" hangingPunct="1">
                <a:lnSpc>
                  <a:spcPct val="100000"/>
                </a:lnSpc>
                <a:spcBef>
                  <a:spcPts val="24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Mỗi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năm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cháu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lớn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lên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  <a:p>
              <a:pPr marL="0" marR="0" lvl="0" indent="4635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l</a:t>
              </a: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ư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ng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còng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cắm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cúi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  <a:p>
              <a:pPr marL="0" marR="0" lvl="0" indent="4635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Cháu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cài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được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then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trên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  <a:p>
              <a:pPr marL="0" marR="0" lvl="0" indent="4635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chỉ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cài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then d</a:t>
              </a: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ưới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…</a:t>
              </a:r>
            </a:p>
            <a:p>
              <a:pPr marL="0" marR="0" lvl="0" indent="463550" algn="l" defTabSz="914400" rtl="0" eaLnBrk="1" fontAlgn="auto" latinLnBrk="0" hangingPunct="1">
                <a:lnSpc>
                  <a:spcPct val="100000"/>
                </a:lnSpc>
                <a:spcBef>
                  <a:spcPts val="24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Nay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cháu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về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nhà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mới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  <a:p>
              <a:pPr marL="0" marR="0" lvl="0" indent="4635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Bao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cánh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cửa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– ô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trời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  <a:p>
              <a:pPr marL="0" marR="0" lvl="0" indent="4635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Mỗi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lần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tay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đẩy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cửa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  <a:p>
              <a:pPr marL="0" marR="0" lvl="0" indent="4635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Lại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nhớ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khôn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nguôi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844075" y="5903952"/>
              <a:ext cx="28508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(</a:t>
              </a: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Đoàn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Thị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Lam </a:t>
              </a: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Luyến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)</a:t>
              </a: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0577" y="0"/>
            <a:ext cx="1955511" cy="12221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36814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xmlns="" id="{DD7F5E50-83FC-4918-AC54-D038C3AB59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890351"/>
          </a:xfrm>
          <a:prstGeom prst="rect">
            <a:avLst/>
          </a:prstGeom>
        </p:spPr>
      </p:pic>
      <p:sp>
        <p:nvSpPr>
          <p:cNvPr id="5" name="Rectangle 33"/>
          <p:cNvSpPr/>
          <p:nvPr/>
        </p:nvSpPr>
        <p:spPr>
          <a:xfrm>
            <a:off x="934970" y="1986889"/>
            <a:ext cx="812696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rPr>
              <a:t>Luyện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rPr>
              <a:t>tập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rPr>
              <a:t>theo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rPr>
              <a:t>văn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rPr>
              <a:t>bản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rPr>
              <a:t>đọc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98916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Group 83"/>
          <p:cNvGrpSpPr/>
          <p:nvPr/>
        </p:nvGrpSpPr>
        <p:grpSpPr>
          <a:xfrm>
            <a:off x="7016315" y="3666728"/>
            <a:ext cx="3111088" cy="1466361"/>
            <a:chOff x="10416387" y="2276833"/>
            <a:chExt cx="4172718" cy="1630450"/>
          </a:xfrm>
        </p:grpSpPr>
        <p:pic>
          <p:nvPicPr>
            <p:cNvPr id="85" name="图片 33">
              <a:extLst>
                <a:ext uri="{FF2B5EF4-FFF2-40B4-BE49-F238E27FC236}">
                  <a16:creationId xmlns:a16="http://schemas.microsoft.com/office/drawing/2014/main" xmlns="" id="{20479EB0-FD3C-43FE-B304-2F8024C548F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16387" y="2276833"/>
              <a:ext cx="2793021" cy="1630450"/>
            </a:xfrm>
            <a:prstGeom prst="rect">
              <a:avLst/>
            </a:prstGeom>
            <a:effectLst>
              <a:reflection blurRad="6350" stA="52000" endA="300" endPos="35000" dir="5400000" sy="-100000" algn="bl" rotWithShape="0"/>
            </a:effectLst>
          </p:spPr>
        </p:pic>
        <p:sp>
          <p:nvSpPr>
            <p:cNvPr id="86" name="TextBox 85"/>
            <p:cNvSpPr txBox="1"/>
            <p:nvPr/>
          </p:nvSpPr>
          <p:spPr>
            <a:xfrm>
              <a:off x="11208457" y="2670473"/>
              <a:ext cx="3380648" cy="795923"/>
            </a:xfrm>
            <a:prstGeom prst="rect">
              <a:avLst/>
            </a:prstGeom>
            <a:noFill/>
          </p:spPr>
          <p:txBody>
            <a:bodyPr wrap="square" lIns="160254" tIns="80129" rIns="160254" bIns="80129" rtlCol="0">
              <a:spAutoFit/>
            </a:bodyPr>
            <a:lstStyle>
              <a:defPPr>
                <a:defRPr lang="en-US"/>
              </a:defPPr>
              <a:lvl1pPr algn="just">
                <a:defRPr sz="3600" b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defRPr>
              </a:lvl1pPr>
            </a:lstStyle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1" name="Group 80"/>
          <p:cNvGrpSpPr/>
          <p:nvPr/>
        </p:nvGrpSpPr>
        <p:grpSpPr>
          <a:xfrm>
            <a:off x="1048989" y="3635086"/>
            <a:ext cx="2881239" cy="1466361"/>
            <a:chOff x="630726" y="1461607"/>
            <a:chExt cx="3864435" cy="1630450"/>
          </a:xfrm>
        </p:grpSpPr>
        <p:pic>
          <p:nvPicPr>
            <p:cNvPr id="82" name="图片 33">
              <a:extLst>
                <a:ext uri="{FF2B5EF4-FFF2-40B4-BE49-F238E27FC236}">
                  <a16:creationId xmlns:a16="http://schemas.microsoft.com/office/drawing/2014/main" xmlns="" id="{20479EB0-FD3C-43FE-B304-2F8024C548F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726" y="1461607"/>
              <a:ext cx="2793021" cy="1630450"/>
            </a:xfrm>
            <a:prstGeom prst="rect">
              <a:avLst/>
            </a:prstGeom>
            <a:effectLst>
              <a:reflection blurRad="6350" stA="52000" endA="300" endPos="35000" dir="5400000" sy="-100000" algn="bl" rotWithShape="0"/>
            </a:effectLst>
          </p:spPr>
        </p:pic>
        <p:sp>
          <p:nvSpPr>
            <p:cNvPr id="83" name="TextBox 82"/>
            <p:cNvSpPr txBox="1"/>
            <p:nvPr/>
          </p:nvSpPr>
          <p:spPr>
            <a:xfrm>
              <a:off x="1450062" y="1828461"/>
              <a:ext cx="3045099" cy="727480"/>
            </a:xfrm>
            <a:prstGeom prst="rect">
              <a:avLst/>
            </a:prstGeom>
            <a:noFill/>
          </p:spPr>
          <p:txBody>
            <a:bodyPr wrap="square" lIns="160254" tIns="80129" rIns="160254" bIns="80129" rtlCol="0">
              <a:spAutoFit/>
            </a:bodyPr>
            <a:lstStyle>
              <a:defPPr>
                <a:defRPr lang="en-US"/>
              </a:defPPr>
              <a:lvl1pPr algn="just">
                <a:defRPr sz="3600" b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defRPr>
              </a:lvl1pPr>
            </a:lstStyle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đẩy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787736" y="608710"/>
            <a:ext cx="87332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1.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ngữ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nào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dưới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đây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chỉ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hoạt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động</a:t>
            </a:r>
            <a:r>
              <a:rPr kumimoji="0" lang="en-US" sz="32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4708901" y="1693190"/>
            <a:ext cx="2881774" cy="1466361"/>
            <a:chOff x="5913437" y="2276833"/>
            <a:chExt cx="3865152" cy="1630450"/>
          </a:xfrm>
        </p:grpSpPr>
        <p:pic>
          <p:nvPicPr>
            <p:cNvPr id="40" name="图片 33">
              <a:extLst>
                <a:ext uri="{FF2B5EF4-FFF2-40B4-BE49-F238E27FC236}">
                  <a16:creationId xmlns:a16="http://schemas.microsoft.com/office/drawing/2014/main" xmlns="" id="{20479EB0-FD3C-43FE-B304-2F8024C548F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13437" y="2276833"/>
              <a:ext cx="2793021" cy="1630450"/>
            </a:xfrm>
            <a:prstGeom prst="rect">
              <a:avLst/>
            </a:prstGeom>
            <a:effectLst>
              <a:reflection blurRad="6350" stA="52000" endA="300" endPos="35000" dir="5400000" sy="-100000" algn="bl" rotWithShape="0"/>
            </a:effectLst>
          </p:spPr>
        </p:pic>
        <p:sp>
          <p:nvSpPr>
            <p:cNvPr id="41" name="TextBox 40"/>
            <p:cNvSpPr txBox="1"/>
            <p:nvPr/>
          </p:nvSpPr>
          <p:spPr>
            <a:xfrm>
              <a:off x="6679956" y="2617292"/>
              <a:ext cx="3098633" cy="795923"/>
            </a:xfrm>
            <a:prstGeom prst="rect">
              <a:avLst/>
            </a:prstGeom>
            <a:noFill/>
          </p:spPr>
          <p:txBody>
            <a:bodyPr wrap="square" lIns="160254" tIns="80129" rIns="160254" bIns="80129" rtlCol="0">
              <a:spAutoFit/>
            </a:bodyPr>
            <a:lstStyle>
              <a:defPPr>
                <a:defRPr lang="en-US"/>
              </a:defPPr>
              <a:lvl1pPr algn="just">
                <a:defRPr sz="3600" b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defRPr>
              </a:lvl1pPr>
            </a:lstStyle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cài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8" name="任意多边形: 形状 48">
            <a:extLst>
              <a:ext uri="{FF2B5EF4-FFF2-40B4-BE49-F238E27FC236}">
                <a16:creationId xmlns:a16="http://schemas.microsoft.com/office/drawing/2014/main" xmlns="" id="{493706BF-4021-406A-A8C8-528A96799A7F}"/>
              </a:ext>
            </a:extLst>
          </p:cNvPr>
          <p:cNvSpPr/>
          <p:nvPr/>
        </p:nvSpPr>
        <p:spPr>
          <a:xfrm>
            <a:off x="8992692" y="3655853"/>
            <a:ext cx="174894" cy="166875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49" name="任意多边形: 形状 48">
            <a:extLst>
              <a:ext uri="{FF2B5EF4-FFF2-40B4-BE49-F238E27FC236}">
                <a16:creationId xmlns:a16="http://schemas.microsoft.com/office/drawing/2014/main" xmlns="" id="{493706BF-4021-406A-A8C8-528A96799A7F}"/>
              </a:ext>
            </a:extLst>
          </p:cNvPr>
          <p:cNvSpPr/>
          <p:nvPr/>
        </p:nvSpPr>
        <p:spPr>
          <a:xfrm>
            <a:off x="5011758" y="3718924"/>
            <a:ext cx="174894" cy="166875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50" name="任意多边形: 形状 48">
            <a:extLst>
              <a:ext uri="{FF2B5EF4-FFF2-40B4-BE49-F238E27FC236}">
                <a16:creationId xmlns:a16="http://schemas.microsoft.com/office/drawing/2014/main" xmlns="" id="{493706BF-4021-406A-A8C8-528A96799A7F}"/>
              </a:ext>
            </a:extLst>
          </p:cNvPr>
          <p:cNvSpPr/>
          <p:nvPr/>
        </p:nvSpPr>
        <p:spPr>
          <a:xfrm>
            <a:off x="7876845" y="5578815"/>
            <a:ext cx="174894" cy="166875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51" name="任意多边形: 形状 48">
            <a:extLst>
              <a:ext uri="{FF2B5EF4-FFF2-40B4-BE49-F238E27FC236}">
                <a16:creationId xmlns:a16="http://schemas.microsoft.com/office/drawing/2014/main" xmlns="" id="{493706BF-4021-406A-A8C8-528A96799A7F}"/>
              </a:ext>
            </a:extLst>
          </p:cNvPr>
          <p:cNvSpPr/>
          <p:nvPr/>
        </p:nvSpPr>
        <p:spPr>
          <a:xfrm>
            <a:off x="639232" y="3485992"/>
            <a:ext cx="174894" cy="166875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grpSp>
        <p:nvGrpSpPr>
          <p:cNvPr id="52" name="Group 51"/>
          <p:cNvGrpSpPr/>
          <p:nvPr/>
        </p:nvGrpSpPr>
        <p:grpSpPr>
          <a:xfrm>
            <a:off x="1978364" y="1686881"/>
            <a:ext cx="2328789" cy="1466361"/>
            <a:chOff x="630726" y="1461607"/>
            <a:chExt cx="3123466" cy="1630450"/>
          </a:xfrm>
        </p:grpSpPr>
        <p:pic>
          <p:nvPicPr>
            <p:cNvPr id="53" name="图片 33">
              <a:extLst>
                <a:ext uri="{FF2B5EF4-FFF2-40B4-BE49-F238E27FC236}">
                  <a16:creationId xmlns:a16="http://schemas.microsoft.com/office/drawing/2014/main" xmlns="" id="{20479EB0-FD3C-43FE-B304-2F8024C548F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726" y="1461607"/>
              <a:ext cx="2793021" cy="1630450"/>
            </a:xfrm>
            <a:prstGeom prst="rect">
              <a:avLst/>
            </a:prstGeom>
            <a:effectLst>
              <a:reflection blurRad="6350" stA="52000" endA="300" endPos="35000" dir="5400000" sy="-100000" algn="bl" rotWithShape="0"/>
            </a:effectLst>
          </p:spPr>
        </p:pic>
        <p:sp>
          <p:nvSpPr>
            <p:cNvPr id="54" name="TextBox 53"/>
            <p:cNvSpPr txBox="1"/>
            <p:nvPr/>
          </p:nvSpPr>
          <p:spPr>
            <a:xfrm>
              <a:off x="709093" y="1828461"/>
              <a:ext cx="3045099" cy="727480"/>
            </a:xfrm>
            <a:prstGeom prst="rect">
              <a:avLst/>
            </a:prstGeom>
            <a:noFill/>
          </p:spPr>
          <p:txBody>
            <a:bodyPr wrap="square" lIns="160254" tIns="80129" rIns="160254" bIns="80129" rtlCol="0">
              <a:spAutoFit/>
            </a:bodyPr>
            <a:lstStyle>
              <a:defPPr>
                <a:defRPr lang="en-US"/>
              </a:defPPr>
              <a:lvl1pPr algn="just">
                <a:defRPr sz="3600" b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defRPr>
              </a:lvl1pPr>
            </a:lstStyle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cánh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cửa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7939916" y="1710971"/>
            <a:ext cx="2920588" cy="1466361"/>
            <a:chOff x="10416387" y="2276833"/>
            <a:chExt cx="3917211" cy="1630450"/>
          </a:xfrm>
        </p:grpSpPr>
        <p:pic>
          <p:nvPicPr>
            <p:cNvPr id="56" name="图片 33">
              <a:extLst>
                <a:ext uri="{FF2B5EF4-FFF2-40B4-BE49-F238E27FC236}">
                  <a16:creationId xmlns:a16="http://schemas.microsoft.com/office/drawing/2014/main" xmlns="" id="{20479EB0-FD3C-43FE-B304-2F8024C548F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16387" y="2276833"/>
              <a:ext cx="2793021" cy="1630450"/>
            </a:xfrm>
            <a:prstGeom prst="rect">
              <a:avLst/>
            </a:prstGeom>
            <a:effectLst>
              <a:reflection blurRad="6350" stA="52000" endA="300" endPos="35000" dir="5400000" sy="-100000" algn="bl" rotWithShape="0"/>
            </a:effectLst>
          </p:spPr>
        </p:pic>
        <p:sp>
          <p:nvSpPr>
            <p:cNvPr id="57" name="TextBox 56"/>
            <p:cNvSpPr txBox="1"/>
            <p:nvPr/>
          </p:nvSpPr>
          <p:spPr>
            <a:xfrm>
              <a:off x="10952950" y="2670473"/>
              <a:ext cx="3380648" cy="795923"/>
            </a:xfrm>
            <a:prstGeom prst="rect">
              <a:avLst/>
            </a:prstGeom>
            <a:noFill/>
          </p:spPr>
          <p:txBody>
            <a:bodyPr wrap="square" lIns="160254" tIns="80129" rIns="160254" bIns="80129" rtlCol="0">
              <a:spAutoFit/>
            </a:bodyPr>
            <a:lstStyle>
              <a:defPPr>
                <a:defRPr lang="en-US"/>
              </a:defPPr>
              <a:lvl1pPr algn="just">
                <a:defRPr sz="3600" b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defRPr>
              </a:lvl1pPr>
            </a:lstStyle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then</a:t>
              </a: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3769424" y="3607027"/>
            <a:ext cx="2767474" cy="1466361"/>
            <a:chOff x="5913437" y="2276833"/>
            <a:chExt cx="3711848" cy="1630450"/>
          </a:xfrm>
        </p:grpSpPr>
        <p:pic>
          <p:nvPicPr>
            <p:cNvPr id="70" name="图片 33">
              <a:extLst>
                <a:ext uri="{FF2B5EF4-FFF2-40B4-BE49-F238E27FC236}">
                  <a16:creationId xmlns:a16="http://schemas.microsoft.com/office/drawing/2014/main" xmlns="" id="{20479EB0-FD3C-43FE-B304-2F8024C548F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13437" y="2276833"/>
              <a:ext cx="2793021" cy="1630450"/>
            </a:xfrm>
            <a:prstGeom prst="rect">
              <a:avLst/>
            </a:prstGeom>
            <a:effectLst>
              <a:reflection blurRad="6350" stA="52000" endA="300" endPos="35000" dir="5400000" sy="-100000" algn="bl" rotWithShape="0"/>
            </a:effectLst>
          </p:spPr>
        </p:pic>
        <p:sp>
          <p:nvSpPr>
            <p:cNvPr id="71" name="TextBox 70"/>
            <p:cNvSpPr txBox="1"/>
            <p:nvPr/>
          </p:nvSpPr>
          <p:spPr>
            <a:xfrm>
              <a:off x="6526652" y="2617292"/>
              <a:ext cx="3098633" cy="795923"/>
            </a:xfrm>
            <a:prstGeom prst="rect">
              <a:avLst/>
            </a:prstGeom>
            <a:noFill/>
          </p:spPr>
          <p:txBody>
            <a:bodyPr wrap="square" lIns="160254" tIns="80129" rIns="160254" bIns="80129" rtlCol="0">
              <a:spAutoFit/>
            </a:bodyPr>
            <a:lstStyle>
              <a:defPPr>
                <a:defRPr lang="en-US"/>
              </a:defPPr>
              <a:lvl1pPr algn="just">
                <a:defRPr sz="3600" b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defRPr>
              </a:lvl1pPr>
            </a:lstStyle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lưng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1038889" y="3619768"/>
            <a:ext cx="2881239" cy="1466361"/>
            <a:chOff x="630726" y="1461607"/>
            <a:chExt cx="3864435" cy="1630450"/>
          </a:xfrm>
        </p:grpSpPr>
        <p:pic>
          <p:nvPicPr>
            <p:cNvPr id="73" name="图片 33">
              <a:extLst>
                <a:ext uri="{FF2B5EF4-FFF2-40B4-BE49-F238E27FC236}">
                  <a16:creationId xmlns:a16="http://schemas.microsoft.com/office/drawing/2014/main" xmlns="" id="{20479EB0-FD3C-43FE-B304-2F8024C548F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726" y="1461607"/>
              <a:ext cx="2793021" cy="1630450"/>
            </a:xfrm>
            <a:prstGeom prst="rect">
              <a:avLst/>
            </a:prstGeom>
            <a:effectLst>
              <a:reflection blurRad="6350" stA="52000" endA="300" endPos="35000" dir="5400000" sy="-100000" algn="bl" rotWithShape="0"/>
            </a:effectLst>
          </p:spPr>
        </p:pic>
        <p:sp>
          <p:nvSpPr>
            <p:cNvPr id="74" name="TextBox 73"/>
            <p:cNvSpPr txBox="1"/>
            <p:nvPr/>
          </p:nvSpPr>
          <p:spPr>
            <a:xfrm>
              <a:off x="1450062" y="1828461"/>
              <a:ext cx="3045099" cy="727480"/>
            </a:xfrm>
            <a:prstGeom prst="rect">
              <a:avLst/>
            </a:prstGeom>
            <a:noFill/>
          </p:spPr>
          <p:txBody>
            <a:bodyPr wrap="square" lIns="160254" tIns="80129" rIns="160254" bIns="80129" rtlCol="0">
              <a:spAutoFit/>
            </a:bodyPr>
            <a:lstStyle>
              <a:defPPr>
                <a:defRPr lang="en-US"/>
              </a:defPPr>
              <a:lvl1pPr algn="just">
                <a:defRPr sz="3600" b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defRPr>
              </a:lvl1pPr>
            </a:lstStyle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đẩy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7023642" y="3652867"/>
            <a:ext cx="3111088" cy="1466361"/>
            <a:chOff x="10416387" y="2276833"/>
            <a:chExt cx="4172718" cy="1630450"/>
          </a:xfrm>
        </p:grpSpPr>
        <p:pic>
          <p:nvPicPr>
            <p:cNvPr id="76" name="图片 33">
              <a:extLst>
                <a:ext uri="{FF2B5EF4-FFF2-40B4-BE49-F238E27FC236}">
                  <a16:creationId xmlns:a16="http://schemas.microsoft.com/office/drawing/2014/main" xmlns="" id="{20479EB0-FD3C-43FE-B304-2F8024C548F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16387" y="2276833"/>
              <a:ext cx="2793021" cy="1630450"/>
            </a:xfrm>
            <a:prstGeom prst="rect">
              <a:avLst/>
            </a:prstGeom>
            <a:effectLst>
              <a:reflection blurRad="6350" stA="52000" endA="300" endPos="35000" dir="5400000" sy="-100000" algn="bl" rotWithShape="0"/>
            </a:effectLst>
          </p:spPr>
        </p:pic>
        <p:sp>
          <p:nvSpPr>
            <p:cNvPr id="77" name="TextBox 76"/>
            <p:cNvSpPr txBox="1"/>
            <p:nvPr/>
          </p:nvSpPr>
          <p:spPr>
            <a:xfrm>
              <a:off x="11208457" y="2670473"/>
              <a:ext cx="3380648" cy="795923"/>
            </a:xfrm>
            <a:prstGeom prst="rect">
              <a:avLst/>
            </a:prstGeom>
            <a:noFill/>
          </p:spPr>
          <p:txBody>
            <a:bodyPr wrap="square" lIns="160254" tIns="80129" rIns="160254" bIns="80129" rtlCol="0">
              <a:spAutoFit/>
            </a:bodyPr>
            <a:lstStyle>
              <a:defPPr>
                <a:defRPr lang="en-US"/>
              </a:defPPr>
              <a:lvl1pPr algn="just">
                <a:defRPr sz="3600" b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defRPr>
              </a:lvl1pPr>
            </a:lstStyle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8" name="Group 77"/>
          <p:cNvGrpSpPr/>
          <p:nvPr/>
        </p:nvGrpSpPr>
        <p:grpSpPr>
          <a:xfrm>
            <a:off x="9520976" y="3619768"/>
            <a:ext cx="3111088" cy="1466361"/>
            <a:chOff x="10416387" y="2276833"/>
            <a:chExt cx="4172718" cy="1630450"/>
          </a:xfrm>
        </p:grpSpPr>
        <p:pic>
          <p:nvPicPr>
            <p:cNvPr id="79" name="图片 33">
              <a:extLst>
                <a:ext uri="{FF2B5EF4-FFF2-40B4-BE49-F238E27FC236}">
                  <a16:creationId xmlns:a16="http://schemas.microsoft.com/office/drawing/2014/main" xmlns="" id="{20479EB0-FD3C-43FE-B304-2F8024C548F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16387" y="2276833"/>
              <a:ext cx="2793021" cy="1630450"/>
            </a:xfrm>
            <a:prstGeom prst="rect">
              <a:avLst/>
            </a:prstGeom>
            <a:effectLst>
              <a:reflection blurRad="6350" stA="52000" endA="300" endPos="35000" dir="5400000" sy="-100000" algn="bl" rotWithShape="0"/>
            </a:effectLst>
          </p:spPr>
        </p:pic>
        <p:sp>
          <p:nvSpPr>
            <p:cNvPr id="80" name="TextBox 79"/>
            <p:cNvSpPr txBox="1"/>
            <p:nvPr/>
          </p:nvSpPr>
          <p:spPr>
            <a:xfrm>
              <a:off x="11208457" y="2670473"/>
              <a:ext cx="3380648" cy="795923"/>
            </a:xfrm>
            <a:prstGeom prst="rect">
              <a:avLst/>
            </a:prstGeom>
            <a:noFill/>
          </p:spPr>
          <p:txBody>
            <a:bodyPr wrap="square" lIns="160254" tIns="80129" rIns="160254" bIns="80129" rtlCol="0">
              <a:spAutoFit/>
            </a:bodyPr>
            <a:lstStyle>
              <a:defPPr>
                <a:defRPr lang="en-US"/>
              </a:defPPr>
              <a:lvl1pPr algn="just">
                <a:defRPr sz="3600" b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defRPr>
              </a:lvl1pPr>
            </a:lstStyle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nhà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7" name="Group 86"/>
          <p:cNvGrpSpPr/>
          <p:nvPr/>
        </p:nvGrpSpPr>
        <p:grpSpPr>
          <a:xfrm>
            <a:off x="4708901" y="1693189"/>
            <a:ext cx="2881774" cy="1466361"/>
            <a:chOff x="5913437" y="2276833"/>
            <a:chExt cx="3865152" cy="1630450"/>
          </a:xfrm>
        </p:grpSpPr>
        <p:pic>
          <p:nvPicPr>
            <p:cNvPr id="88" name="图片 33">
              <a:extLst>
                <a:ext uri="{FF2B5EF4-FFF2-40B4-BE49-F238E27FC236}">
                  <a16:creationId xmlns:a16="http://schemas.microsoft.com/office/drawing/2014/main" xmlns="" id="{20479EB0-FD3C-43FE-B304-2F8024C548F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13437" y="2276833"/>
              <a:ext cx="2793021" cy="1630450"/>
            </a:xfrm>
            <a:prstGeom prst="rect">
              <a:avLst/>
            </a:prstGeom>
            <a:effectLst>
              <a:reflection blurRad="6350" stA="52000" endA="300" endPos="35000" dir="5400000" sy="-100000" algn="bl" rotWithShape="0"/>
            </a:effectLst>
          </p:spPr>
        </p:pic>
        <p:sp>
          <p:nvSpPr>
            <p:cNvPr id="89" name="TextBox 88"/>
            <p:cNvSpPr txBox="1"/>
            <p:nvPr/>
          </p:nvSpPr>
          <p:spPr>
            <a:xfrm>
              <a:off x="6679956" y="2617292"/>
              <a:ext cx="3098633" cy="795923"/>
            </a:xfrm>
            <a:prstGeom prst="rect">
              <a:avLst/>
            </a:prstGeom>
            <a:noFill/>
          </p:spPr>
          <p:txBody>
            <a:bodyPr wrap="square" lIns="160254" tIns="80129" rIns="160254" bIns="80129" rtlCol="0">
              <a:spAutoFit/>
            </a:bodyPr>
            <a:lstStyle>
              <a:defPPr>
                <a:defRPr lang="en-US"/>
              </a:defPPr>
              <a:lvl1pPr algn="just">
                <a:defRPr sz="3600" b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defRPr>
              </a:lvl1pPr>
            </a:lstStyle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cài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4209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8735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/>
          <p:cNvSpPr txBox="1"/>
          <p:nvPr/>
        </p:nvSpPr>
        <p:spPr>
          <a:xfrm>
            <a:off x="185736" y="236236"/>
            <a:ext cx="111770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2.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Tìm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ngữ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chỉ</a:t>
            </a:r>
            <a:r>
              <a:rPr kumimoji="0" lang="en-US" sz="36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hoạt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động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thể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kết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hợp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với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“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cửa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”.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41212" y="1635441"/>
            <a:ext cx="25715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đẩy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cửa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A picture containing toy, clipart, doll, vector graphics&#10;&#10;Description automatically generated">
            <a:extLst>
              <a:ext uri="{FF2B5EF4-FFF2-40B4-BE49-F238E27FC236}">
                <a16:creationId xmlns:a16="http://schemas.microsoft.com/office/drawing/2014/main" xmlns="" id="{441873C0-0E7A-4074-9F15-073096230E9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56554" y="3068816"/>
            <a:ext cx="3423361" cy="401726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41530" y="2542203"/>
            <a:ext cx="24945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đóng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cửa</a:t>
            </a:r>
            <a:r>
              <a:rPr kumimoji="0" lang="en-US" sz="36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39399" y="2542203"/>
            <a:ext cx="20072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cài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cửa</a:t>
            </a:r>
            <a:r>
              <a:rPr kumimoji="0" lang="en-US" sz="36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90645" y="2573183"/>
            <a:ext cx="21050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mở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cửa</a:t>
            </a:r>
            <a:r>
              <a:rPr kumimoji="0" lang="en-US" sz="36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674871" y="2604163"/>
            <a:ext cx="25715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khoá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cửa</a:t>
            </a:r>
            <a:r>
              <a:rPr kumimoji="0" lang="en-US" sz="36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812494" y="2602973"/>
            <a:ext cx="7745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…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709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/>
      <p:bldP spid="11" grpId="0"/>
      <p:bldP spid="12" grpId="0"/>
      <p:bldP spid="1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C722568-5BEC-4CC9-9200-292359A25631}"/>
              </a:ext>
            </a:extLst>
          </p:cNvPr>
          <p:cNvSpPr txBox="1"/>
          <p:nvPr/>
        </p:nvSpPr>
        <p:spPr>
          <a:xfrm>
            <a:off x="1054413" y="800304"/>
            <a:ext cx="10083174" cy="1998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Tạm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hẹn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20" name="Picture 19" descr="A picture containing clipart&#10;&#10;Description automatically generated">
            <a:extLst>
              <a:ext uri="{FF2B5EF4-FFF2-40B4-BE49-F238E27FC236}">
                <a16:creationId xmlns:a16="http://schemas.microsoft.com/office/drawing/2014/main" xmlns="" id="{47C00D88-440F-457E-B2EA-B86A91750E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948" y="3171217"/>
            <a:ext cx="8194104" cy="4097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524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ách tạo nền bảng xanh trên Powerpoint - Cách tạo nền slide trong  Powerpoint - VnDoc.co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0" t="2890" r="21012" b="18381"/>
          <a:stretch/>
        </p:blipFill>
        <p:spPr bwMode="auto">
          <a:xfrm>
            <a:off x="54537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605" y="61369"/>
            <a:ext cx="9855200" cy="1104500"/>
          </a:xfrm>
        </p:spPr>
        <p:txBody>
          <a:bodyPr>
            <a:normAutofit/>
          </a:bodyPr>
          <a:lstStyle/>
          <a:p>
            <a:r>
              <a:rPr lang="en-US" sz="3100" b="1" dirty="0" err="1">
                <a:solidFill>
                  <a:schemeClr val="bg1"/>
                </a:solidFill>
                <a:latin typeface="HP001 5 hàng" panose="020B0603050302020204" pitchFamily="34" charset="0"/>
              </a:rPr>
              <a:t>Thứ</a:t>
            </a:r>
            <a:r>
              <a:rPr lang="en-US" sz="3100" b="1" dirty="0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  <a:r>
              <a:rPr lang="en-US" sz="3100" b="1" dirty="0" err="1" smtClean="0">
                <a:solidFill>
                  <a:schemeClr val="bg1"/>
                </a:solidFill>
                <a:latin typeface="HP001 5 hàng" panose="020B0603050302020204" pitchFamily="34" charset="0"/>
              </a:rPr>
              <a:t>hai</a:t>
            </a:r>
            <a:r>
              <a:rPr lang="en-US" sz="3100" b="1" dirty="0" smtClean="0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  <a:r>
              <a:rPr lang="en-US" sz="3100" b="1" dirty="0" err="1">
                <a:solidFill>
                  <a:schemeClr val="bg1"/>
                </a:solidFill>
                <a:latin typeface="HP001 5 hàng" panose="020B0603050302020204" pitchFamily="34" charset="0"/>
              </a:rPr>
              <a:t>ngày</a:t>
            </a:r>
            <a:r>
              <a:rPr lang="en-US" sz="3100" b="1" dirty="0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  <a:r>
              <a:rPr lang="en-US" sz="3100" b="1" dirty="0" smtClean="0">
                <a:solidFill>
                  <a:schemeClr val="bg1"/>
                </a:solidFill>
                <a:latin typeface="HP001 5 hàng" panose="020B0603050302020204" pitchFamily="34" charset="0"/>
              </a:rPr>
              <a:t>20</a:t>
            </a:r>
            <a:r>
              <a:rPr lang="en-US" sz="3100" b="1" dirty="0" smtClean="0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  <a:r>
              <a:rPr lang="en-US" sz="3100" b="1" dirty="0" err="1">
                <a:solidFill>
                  <a:schemeClr val="bg1"/>
                </a:solidFill>
                <a:latin typeface="HP001 5 hàng" panose="020B0603050302020204" pitchFamily="34" charset="0"/>
              </a:rPr>
              <a:t>tháng</a:t>
            </a:r>
            <a:r>
              <a:rPr lang="en-US" sz="3100" b="1" dirty="0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  <a:r>
              <a:rPr lang="en-US" sz="3100" b="1" dirty="0" smtClean="0">
                <a:solidFill>
                  <a:schemeClr val="bg1"/>
                </a:solidFill>
                <a:latin typeface="HP001 5 hàng" panose="020B0603050302020204" pitchFamily="34" charset="0"/>
              </a:rPr>
              <a:t>12 </a:t>
            </a:r>
            <a:r>
              <a:rPr lang="en-US" sz="3100" b="1" dirty="0" err="1">
                <a:solidFill>
                  <a:schemeClr val="bg1"/>
                </a:solidFill>
                <a:latin typeface="HP001 5 hàng" panose="020B0603050302020204" pitchFamily="34" charset="0"/>
              </a:rPr>
              <a:t>năm</a:t>
            </a:r>
            <a:r>
              <a:rPr lang="en-US" sz="3100" b="1" dirty="0">
                <a:solidFill>
                  <a:schemeClr val="bg1"/>
                </a:solidFill>
                <a:latin typeface="HP001 5 hàng" panose="020B0603050302020204" pitchFamily="34" charset="0"/>
              </a:rPr>
              <a:t> 2021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7760" y="351372"/>
            <a:ext cx="2827467" cy="473118"/>
          </a:xfrm>
        </p:spPr>
        <p:txBody>
          <a:bodyPr>
            <a:noAutofit/>
          </a:bodyPr>
          <a:lstStyle/>
          <a:p>
            <a:pPr marL="0" indent="0">
              <a:lnSpc>
                <a:spcPts val="4500"/>
              </a:lnSpc>
              <a:spcBef>
                <a:spcPts val="0"/>
              </a:spcBef>
              <a:buNone/>
            </a:pPr>
            <a:r>
              <a:rPr lang="en-US" sz="2800" b="1" dirty="0">
                <a:solidFill>
                  <a:schemeClr val="bg1"/>
                </a:solidFill>
                <a:latin typeface="HP001 5 hàng" panose="020B0603050302020204" pitchFamily="34" charset="0"/>
              </a:rPr>
              <a:t>             </a:t>
            </a:r>
            <a:r>
              <a:rPr lang="en-US" sz="2800" b="1" dirty="0" smtClean="0">
                <a:solidFill>
                  <a:schemeClr val="bg1"/>
                </a:solidFill>
                <a:latin typeface="HP001 5 hàng" panose="020B0603050302020204" pitchFamily="34" charset="0"/>
              </a:rPr>
              <a:t>       </a:t>
            </a:r>
            <a:r>
              <a:rPr lang="en-US" sz="2800" b="1" dirty="0" err="1" smtClean="0">
                <a:solidFill>
                  <a:schemeClr val="bg1"/>
                </a:solidFill>
                <a:latin typeface="HP001 5 hàng" panose="020B0603050302020204" pitchFamily="34" charset="0"/>
              </a:rPr>
              <a:t>Tiếng</a:t>
            </a:r>
            <a:r>
              <a:rPr lang="en-US" sz="2800" b="1" dirty="0" smtClean="0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5 hàng" panose="020B0603050302020204" pitchFamily="34" charset="0"/>
              </a:rPr>
              <a:t>Việt</a:t>
            </a:r>
            <a:endParaRPr lang="en-US" sz="2800" b="1" dirty="0">
              <a:solidFill>
                <a:schemeClr val="bg1"/>
              </a:solidFill>
              <a:latin typeface="HP001 5 hàng" panose="020B0603050302020204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0"/>
            <a:ext cx="0" cy="6858000"/>
          </a:xfrm>
          <a:prstGeom prst="line">
            <a:avLst/>
          </a:prstGeom>
          <a:ln w="762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704579" y="1437265"/>
            <a:ext cx="6507590" cy="1104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100" b="1" dirty="0" err="1" smtClean="0">
                <a:solidFill>
                  <a:schemeClr val="bg1"/>
                </a:solidFill>
                <a:latin typeface="HP001 5 hàng" panose="020B0603050302020204" pitchFamily="34" charset="0"/>
              </a:rPr>
              <a:t>Tập</a:t>
            </a:r>
            <a:r>
              <a:rPr lang="en-US" sz="3100" b="1" dirty="0" smtClean="0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  <a:r>
              <a:rPr lang="en-US" sz="3100" b="1" dirty="0" err="1" smtClean="0">
                <a:solidFill>
                  <a:schemeClr val="bg1"/>
                </a:solidFill>
                <a:latin typeface="HP001 5 hàng" panose="020B0603050302020204" pitchFamily="34" charset="0"/>
              </a:rPr>
              <a:t>đọc</a:t>
            </a:r>
            <a:r>
              <a:rPr lang="en-US" sz="3100" b="1" dirty="0" smtClean="0">
                <a:solidFill>
                  <a:schemeClr val="bg1"/>
                </a:solidFill>
                <a:latin typeface="HP001 5 hàng" panose="020B0603050302020204" pitchFamily="34" charset="0"/>
              </a:rPr>
              <a:t>: </a:t>
            </a:r>
            <a:r>
              <a:rPr lang="en-US" sz="3100" b="1" dirty="0" err="1" smtClean="0">
                <a:solidFill>
                  <a:schemeClr val="bg1"/>
                </a:solidFill>
                <a:latin typeface="HP001 5 hàng" panose="020B0603050302020204" pitchFamily="34" charset="0"/>
              </a:rPr>
              <a:t>Cánh</a:t>
            </a:r>
            <a:r>
              <a:rPr lang="en-US" sz="3100" b="1" dirty="0" smtClean="0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  <a:r>
              <a:rPr lang="en-US" sz="3100" b="1" dirty="0" err="1" smtClean="0">
                <a:solidFill>
                  <a:schemeClr val="bg1"/>
                </a:solidFill>
                <a:latin typeface="HP001 5 hàng" panose="020B0603050302020204" pitchFamily="34" charset="0"/>
              </a:rPr>
              <a:t>cửa</a:t>
            </a:r>
            <a:r>
              <a:rPr lang="en-US" sz="3100" b="1" dirty="0" smtClean="0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  <a:r>
              <a:rPr lang="en-US" sz="3100" b="1" dirty="0" err="1" smtClean="0">
                <a:solidFill>
                  <a:schemeClr val="bg1"/>
                </a:solidFill>
                <a:latin typeface="HP001 5 hàng" panose="020B0603050302020204" pitchFamily="34" charset="0"/>
              </a:rPr>
              <a:t>nhớ</a:t>
            </a:r>
            <a:r>
              <a:rPr lang="en-US" sz="3100" b="1" dirty="0" smtClean="0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  <a:r>
              <a:rPr lang="en-US" sz="3100" b="1" dirty="0" err="1" smtClean="0">
                <a:solidFill>
                  <a:schemeClr val="bg1"/>
                </a:solidFill>
                <a:latin typeface="HP001 5 hàng" panose="020B0603050302020204" pitchFamily="34" charset="0"/>
              </a:rPr>
              <a:t>bà</a:t>
            </a:r>
            <a:r>
              <a:rPr lang="en-US" sz="3100" b="1" dirty="0" smtClean="0">
                <a:solidFill>
                  <a:schemeClr val="bg1"/>
                </a:solidFill>
                <a:latin typeface="HP001 5 hàng" panose="020B0603050302020204" pitchFamily="34" charset="0"/>
              </a:rPr>
              <a:t> (</a:t>
            </a:r>
            <a:r>
              <a:rPr lang="en-US" sz="3100" b="1" dirty="0" err="1" smtClean="0">
                <a:solidFill>
                  <a:schemeClr val="bg1"/>
                </a:solidFill>
                <a:latin typeface="HP001 5 hàng" panose="020B0603050302020204" pitchFamily="34" charset="0"/>
              </a:rPr>
              <a:t>tr</a:t>
            </a:r>
            <a:r>
              <a:rPr lang="en-US" sz="3100" b="1" dirty="0" smtClean="0">
                <a:solidFill>
                  <a:schemeClr val="bg1"/>
                </a:solidFill>
                <a:latin typeface="HP001 5 hàng" panose="020B0603050302020204" pitchFamily="34" charset="0"/>
              </a:rPr>
              <a:t> 123)</a:t>
            </a:r>
            <a:endParaRPr lang="en-US" sz="3100" b="1" dirty="0">
              <a:solidFill>
                <a:schemeClr val="bg1"/>
              </a:solidFill>
              <a:latin typeface="HP001 5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2091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656822" y="1607714"/>
            <a:ext cx="11165984" cy="2720933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457200" indent="-4572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2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600" indent="-3810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7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40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6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8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20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6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1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- </a:t>
            </a:r>
            <a:r>
              <a:rPr lang="en-US" sz="1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1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rõ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ràng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ngắt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nghỉ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nhịp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1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1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1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1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1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then,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cắm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cúi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nguôi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20000"/>
              </a:lnSpc>
              <a:buNone/>
            </a:pPr>
            <a:r>
              <a:rPr lang="en-US" sz="1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-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cháu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sz="1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-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45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vi-VN" sz="67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vi-VN" sz="67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2118576" y="604233"/>
            <a:ext cx="5933209" cy="817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/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đạt</a:t>
            </a:r>
            <a:endParaRPr lang="en-US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4683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26766E-7C87-4EED-B9E8-4C9198FAB5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xmlns="" id="{E99867F6-9DD7-4626-B1A2-3FC06954CC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375" y="0"/>
            <a:ext cx="8635953" cy="6858000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C63BA771-1755-4911-B9C3-65C51DF77CEB}"/>
              </a:ext>
            </a:extLst>
          </p:cNvPr>
          <p:cNvSpPr/>
          <p:nvPr/>
        </p:nvSpPr>
        <p:spPr>
          <a:xfrm>
            <a:off x="4716397" y="1890206"/>
            <a:ext cx="2981907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TIẾT</a:t>
            </a:r>
            <a:r>
              <a:rPr lang="en-US" sz="8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2435068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117265" y="629587"/>
            <a:ext cx="3712312" cy="907478"/>
            <a:chOff x="9566064" y="964372"/>
            <a:chExt cx="5446164" cy="698253"/>
          </a:xfrm>
        </p:grpSpPr>
        <p:sp>
          <p:nvSpPr>
            <p:cNvPr id="16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KHỞI ĐỘNG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y2mate.com - Cháu Yêu Bà  Nhạc Cho Trẻ Mầm Non_108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73497" y="1780503"/>
            <a:ext cx="8637431" cy="4858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908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367" y="1537907"/>
            <a:ext cx="7533180" cy="55940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16006" y="1092334"/>
            <a:ext cx="7605541" cy="584711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Nói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tình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cảm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đối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với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ông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736551" y="175552"/>
            <a:ext cx="1714770" cy="706589"/>
            <a:chOff x="9566064" y="964372"/>
            <a:chExt cx="5446164" cy="698253"/>
          </a:xfrm>
        </p:grpSpPr>
        <p:sp>
          <p:nvSpPr>
            <p:cNvPr id="7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253" b="57367" l="20008" r="26232"/>
                    </a14:imgEffect>
                  </a14:imgLayer>
                </a14:imgProps>
              </a:ext>
            </a:extLst>
          </a:blip>
          <a:srcRect l="19230" t="49364" r="72990" b="41744"/>
          <a:stretch/>
        </p:blipFill>
        <p:spPr>
          <a:xfrm>
            <a:off x="1096888" y="937430"/>
            <a:ext cx="1391479" cy="894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392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  <a:alpha val="4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1056034" y="-19050"/>
            <a:ext cx="11029948" cy="7124700"/>
            <a:chOff x="1828797" y="0"/>
            <a:chExt cx="10401301" cy="7124700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3766" t="92177" r="61883" b="-227"/>
            <a:stretch/>
          </p:blipFill>
          <p:spPr>
            <a:xfrm>
              <a:off x="1828797" y="6324600"/>
              <a:ext cx="5219701" cy="552450"/>
            </a:xfrm>
            <a:prstGeom prst="rect">
              <a:avLst/>
            </a:prstGeom>
          </p:spPr>
        </p:pic>
        <p:grpSp>
          <p:nvGrpSpPr>
            <p:cNvPr id="3" name="Group 2"/>
            <p:cNvGrpSpPr/>
            <p:nvPr/>
          </p:nvGrpSpPr>
          <p:grpSpPr>
            <a:xfrm>
              <a:off x="7010397" y="0"/>
              <a:ext cx="5219701" cy="7124700"/>
              <a:chOff x="6991348" y="0"/>
              <a:chExt cx="5219701" cy="7124700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117" b="70"/>
              <a:stretch/>
            </p:blipFill>
            <p:spPr>
              <a:xfrm>
                <a:off x="6991348" y="0"/>
                <a:ext cx="5219701" cy="6858000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-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727" t="96471" r="54707" b="-2428"/>
              <a:stretch/>
            </p:blipFill>
            <p:spPr>
              <a:xfrm>
                <a:off x="10691326" y="6343650"/>
                <a:ext cx="1481623" cy="781050"/>
              </a:xfrm>
              <a:prstGeom prst="ellipse">
                <a:avLst/>
              </a:prstGeom>
            </p:spPr>
          </p:pic>
        </p:grpSp>
      </p:grpSp>
      <p:grpSp>
        <p:nvGrpSpPr>
          <p:cNvPr id="26" name="Group 25"/>
          <p:cNvGrpSpPr/>
          <p:nvPr/>
        </p:nvGrpSpPr>
        <p:grpSpPr>
          <a:xfrm>
            <a:off x="1545465" y="-19050"/>
            <a:ext cx="5684241" cy="6838950"/>
            <a:chOff x="1564515" y="-514350"/>
            <a:chExt cx="5684241" cy="6838950"/>
          </a:xfrm>
        </p:grpSpPr>
        <p:sp>
          <p:nvSpPr>
            <p:cNvPr id="5" name="Rounded Rectangle 4"/>
            <p:cNvSpPr/>
            <p:nvPr/>
          </p:nvSpPr>
          <p:spPr>
            <a:xfrm>
              <a:off x="3025963" y="-514350"/>
              <a:ext cx="4127006" cy="6838950"/>
            </a:xfrm>
            <a:prstGeom prst="roundRect">
              <a:avLst>
                <a:gd name="adj" fmla="val 10691"/>
              </a:avLst>
            </a:prstGeom>
            <a:solidFill>
              <a:srgbClr val="FDF1E9">
                <a:alpha val="4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564515" y="-427486"/>
              <a:ext cx="5684241" cy="615489"/>
            </a:xfrm>
            <a:prstGeom prst="rect">
              <a:avLst/>
            </a:prstGeom>
            <a:noFill/>
          </p:spPr>
          <p:txBody>
            <a:bodyPr wrap="square" lIns="121855" tIns="60928" rIns="121855" bIns="60928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CÁNH CỬA NHỚ BÀ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858457" y="115797"/>
              <a:ext cx="4751803" cy="5539914"/>
            </a:xfrm>
            <a:prstGeom prst="rect">
              <a:avLst/>
            </a:prstGeom>
            <a:noFill/>
            <a:effectLst>
              <a:glow rad="12700">
                <a:schemeClr val="accent1">
                  <a:alpha val="40000"/>
                </a:schemeClr>
              </a:glow>
              <a:outerShdw dir="2100000" sx="1000" sy="1000" algn="ctr" rotWithShape="0">
                <a:srgbClr val="000000"/>
              </a:outerShdw>
              <a:softEdge rad="12700"/>
            </a:effectLst>
          </p:spPr>
          <p:txBody>
            <a:bodyPr wrap="square" lIns="121855" tIns="60928" rIns="121855" bIns="60928" rtlCol="0">
              <a:spAutoFit/>
            </a:bodyPr>
            <a:lstStyle/>
            <a:p>
              <a:pPr marL="0" marR="0" lvl="0" indent="4635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Ngày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cháu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còn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thấp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bé</a:t>
              </a:r>
              <a:endParaRPr kumimoji="0" lang="en-US" sz="2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  <a:p>
              <a:pPr marL="0" marR="0" lvl="0" indent="4635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Cánh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cửa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có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hai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then</a:t>
              </a:r>
            </a:p>
            <a:p>
              <a:pPr marL="0" marR="0" lvl="0" indent="4635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Cháu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chỉ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cài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then d</a:t>
              </a:r>
              <a:r>
                <a:rPr kumimoji="0" lang="vi-VN" sz="2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ưới</a:t>
              </a:r>
              <a:endParaRPr kumimoji="0" lang="en-US" sz="2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  <a:p>
              <a:pPr marL="0" marR="0" lvl="0" indent="4635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Nhờ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bà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cài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then </a:t>
              </a:r>
              <a:r>
                <a:rPr kumimoji="0" lang="en-US" sz="2600" b="0" i="0" u="none" strike="noStrike" kern="1200" cap="none" spc="0" normalizeH="0" baseline="0" noProof="0" dirty="0" err="1" smtClean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trên</a:t>
              </a:r>
              <a:endParaRPr kumimoji="0" lang="en-US" sz="2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  <a:p>
              <a:pPr marL="0" marR="0" lvl="0" indent="463550" algn="l" defTabSz="914400" rtl="0" eaLnBrk="1" fontAlgn="auto" latinLnBrk="0" hangingPunct="1">
                <a:lnSpc>
                  <a:spcPct val="100000"/>
                </a:lnSpc>
                <a:spcBef>
                  <a:spcPts val="24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Mỗi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năm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cháu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lớn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lên</a:t>
              </a:r>
              <a:endParaRPr kumimoji="0" lang="en-US" sz="2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  <a:p>
              <a:pPr marL="0" marR="0" lvl="0" indent="4635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Bà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l</a:t>
              </a:r>
              <a:r>
                <a:rPr kumimoji="0" lang="vi-VN" sz="2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ư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ng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còng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cắm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cúi</a:t>
              </a:r>
              <a:endParaRPr kumimoji="0" lang="en-US" sz="2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  <a:p>
              <a:pPr marL="0" marR="0" lvl="0" indent="4635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Cháu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cài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vi-VN" sz="2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được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then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trên</a:t>
              </a:r>
              <a:endParaRPr kumimoji="0" lang="en-US" sz="2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  <a:p>
              <a:pPr marL="0" marR="0" lvl="0" indent="4635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Bà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chỉ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cài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then d</a:t>
              </a:r>
              <a:r>
                <a:rPr kumimoji="0" lang="vi-VN" sz="2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ưới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…</a:t>
              </a:r>
            </a:p>
            <a:p>
              <a:pPr marL="0" marR="0" lvl="0" indent="463550" algn="l" defTabSz="914400" rtl="0" eaLnBrk="1" fontAlgn="auto" latinLnBrk="0" hangingPunct="1">
                <a:lnSpc>
                  <a:spcPct val="100000"/>
                </a:lnSpc>
                <a:spcBef>
                  <a:spcPts val="24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Nay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cháu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về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nhà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mới</a:t>
              </a:r>
              <a:endParaRPr kumimoji="0" lang="en-US" sz="2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  <a:p>
              <a:pPr marL="0" marR="0" lvl="0" indent="4635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Bao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cánh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cửa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– ô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trời</a:t>
              </a:r>
              <a:endParaRPr kumimoji="0" lang="en-US" sz="2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  <a:p>
              <a:pPr marL="0" marR="0" lvl="0" indent="4635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Mỗi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lần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tay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vi-VN" sz="2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đẩy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cửa</a:t>
              </a:r>
              <a:endParaRPr kumimoji="0" lang="en-US" sz="2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  <a:p>
              <a:pPr marL="0" marR="0" lvl="0" indent="4635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Lại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nhớ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bà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khôn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nguôi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372114" y="5698393"/>
              <a:ext cx="305499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(</a:t>
              </a:r>
              <a:r>
                <a:rPr kumimoji="0" lang="en-US" sz="22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Đoàn</a:t>
              </a:r>
              <a:r>
                <a:rPr kumimoji="0" lang="en-US" sz="22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Thị</a:t>
              </a:r>
              <a:r>
                <a:rPr kumimoji="0" lang="en-US" sz="22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Lam </a:t>
              </a:r>
              <a:r>
                <a:rPr kumimoji="0" lang="en-US" sz="22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Luyến</a:t>
              </a:r>
              <a:r>
                <a:rPr kumimoji="0" lang="en-US" sz="22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)</a:t>
              </a: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0577" y="0"/>
            <a:ext cx="1955511" cy="1222194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9">
            <a:extLst>
              <a:ext uri="{FF2B5EF4-FFF2-40B4-BE49-F238E27FC236}">
                <a16:creationId xmlns:a16="http://schemas.microsoft.com/office/drawing/2014/main" xmlns="" id="{78C87E4C-09C2-4AE2-BE47-7CB3C9859F86}"/>
              </a:ext>
            </a:extLst>
          </p:cNvPr>
          <p:cNvSpPr txBox="1"/>
          <p:nvPr/>
        </p:nvSpPr>
        <p:spPr>
          <a:xfrm>
            <a:off x="9904306" y="358734"/>
            <a:ext cx="2141273" cy="649137"/>
          </a:xfrm>
          <a:prstGeom prst="roundRect">
            <a:avLst>
              <a:gd name="adj" fmla="val 50000"/>
            </a:avLst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Đọc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mẫu</a:t>
            </a:r>
            <a:endParaRPr lang="en-US" sz="24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ea typeface="Arial-Rounded" panose="020B0500000000000000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1644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662404274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326</TotalTime>
  <Words>1026</Words>
  <Application>Microsoft Office PowerPoint</Application>
  <PresentationFormat>Custom</PresentationFormat>
  <Paragraphs>182</Paragraphs>
  <Slides>31</Slides>
  <Notes>3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1_Office Theme</vt:lpstr>
      <vt:lpstr>PowerPoint Presentation</vt:lpstr>
      <vt:lpstr>PowerPoint Presentation</vt:lpstr>
      <vt:lpstr>PowerPoint Presentation</vt:lpstr>
      <vt:lpstr>Thứ hai ngày 20 tháng 12 năm 2021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Minhthangpc.VN</cp:lastModifiedBy>
  <cp:revision>38</cp:revision>
  <dcterms:created xsi:type="dcterms:W3CDTF">2021-07-23T14:38:38Z</dcterms:created>
  <dcterms:modified xsi:type="dcterms:W3CDTF">2021-12-20T02:51:30Z</dcterms:modified>
</cp:coreProperties>
</file>