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84" r:id="rId2"/>
    <p:sldMasterId id="2147483795" r:id="rId3"/>
    <p:sldMasterId id="2147483822" r:id="rId4"/>
    <p:sldMasterId id="2147483834" r:id="rId5"/>
    <p:sldMasterId id="2147483854" r:id="rId6"/>
  </p:sldMasterIdLst>
  <p:notesMasterIdLst>
    <p:notesMasterId r:id="rId35"/>
  </p:notesMasterIdLst>
  <p:sldIdLst>
    <p:sldId id="762" r:id="rId7"/>
    <p:sldId id="763" r:id="rId8"/>
    <p:sldId id="370" r:id="rId9"/>
    <p:sldId id="361" r:id="rId10"/>
    <p:sldId id="352" r:id="rId11"/>
    <p:sldId id="756" r:id="rId12"/>
    <p:sldId id="336" r:id="rId13"/>
    <p:sldId id="757" r:id="rId14"/>
    <p:sldId id="261" r:id="rId15"/>
    <p:sldId id="273" r:id="rId16"/>
    <p:sldId id="267" r:id="rId17"/>
    <p:sldId id="759" r:id="rId18"/>
    <p:sldId id="760" r:id="rId19"/>
    <p:sldId id="764" r:id="rId20"/>
    <p:sldId id="715" r:id="rId21"/>
    <p:sldId id="746" r:id="rId22"/>
    <p:sldId id="721" r:id="rId23"/>
    <p:sldId id="744" r:id="rId24"/>
    <p:sldId id="725" r:id="rId25"/>
    <p:sldId id="726" r:id="rId26"/>
    <p:sldId id="748" r:id="rId27"/>
    <p:sldId id="732" r:id="rId28"/>
    <p:sldId id="270" r:id="rId29"/>
    <p:sldId id="350" r:id="rId30"/>
    <p:sldId id="731" r:id="rId31"/>
    <p:sldId id="750" r:id="rId32"/>
    <p:sldId id="376" r:id="rId33"/>
    <p:sldId id="76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CCFF"/>
    <a:srgbClr val="99FFCC"/>
    <a:srgbClr val="FF6600"/>
    <a:srgbClr val="990033"/>
    <a:srgbClr val="006600"/>
    <a:srgbClr val="FFFFD5"/>
    <a:srgbClr val="FF5050"/>
    <a:srgbClr val="33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8" autoAdjust="0"/>
    <p:restoredTop sz="94249" autoAdjust="0"/>
  </p:normalViewPr>
  <p:slideViewPr>
    <p:cSldViewPr>
      <p:cViewPr varScale="1">
        <p:scale>
          <a:sx n="98" d="100"/>
          <a:sy n="98" d="100"/>
        </p:scale>
        <p:origin x="6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9372-6CB6-4301-AF3D-19F24F50E0B0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0CA2-5E28-463E-8CCB-DC7E5026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6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65F4-379C-44F2-8E89-DB43904F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A452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A452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7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9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1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1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;p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26;p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7;p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8;p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29;p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30;p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31;p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32;p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33;p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4;p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35;p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36;p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37;p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59;p14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6" name="Google Shape;360;p14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361;p14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362;p14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oogle Shape;363;p14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20" name="Google Shape;364;p14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" name="Google Shape;365;p14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366;p14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367;p14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368;p14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9;p14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2" name="Google Shape;370;p14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371;p14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72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387;p1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388;p1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389;p1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390;p1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391;p1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392;p1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393;p1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394;p1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395;p1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96;p1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397;p1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398;p1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399;p1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400;p1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401;p1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402;p1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03;p1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404;p1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405;p1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406;p1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407;p1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408;p1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09;p1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10;p1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11;p1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12;p1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413;p1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14;p1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15;p1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16;p1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17;p1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18;p1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419;p1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420;p1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421;p1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422;p1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423;p1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424;p1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425;p1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426;p1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427;p1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428;p1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429;p1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430;p1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431;p1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432;p1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433;p1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434;p1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435;p1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436;p1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437;p1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438;p1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439;p1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440;p1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441;p1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442;p1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443;p1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444;p1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445;p1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446;p1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447;p1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448;p1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449;p1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450;p1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451;p1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452;p1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453;p1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454;p1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455;p1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456;p1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457;p1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458;p1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459;p1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460;p1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461;p1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462;p1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463;p1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464;p1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77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8;p1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469;p1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470;p1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471;p1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472;p1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473;p1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474;p1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475;p1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476;p1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477;p1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478;p1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479;p1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480;p1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481;p1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482;p1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483;p1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84;p1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485;p1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486;p1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487;p1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488;p1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489;p1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90;p1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91;p1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92;p1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93;p1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494;p1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95;p1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96;p1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97;p1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98;p1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99;p1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00;p1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01;p1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02;p1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03;p1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04;p1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05;p1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06;p1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07;p1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08;p1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09;p1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10;p1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11;p1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12;p1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13;p1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14;p1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15;p1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16;p1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17;p1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18;p1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519;p1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20;p1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521;p1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522;p1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523;p1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524;p1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525;p1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526;p1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527;p1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528;p1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529;p1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530;p1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531;p1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532;p1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533;p1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534;p1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535;p1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536;p1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537;p1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538;p1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539;p1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540;p1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541;p1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542;p1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543;p1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544;p1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545;p1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546;p1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00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51;p17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10" name="Google Shape;552;p17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oogle Shape;553;p17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2" name="Google Shape;554;p17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" name="Google Shape;555;p17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556;p17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57;p17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58;p17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9;p17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560;p17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561;p17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62;p17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63;p17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564;p17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565;p17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566;p17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567;p17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568;p17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569;p17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570;p17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571;p17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572;p17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573;p17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574;p17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575;p17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576;p17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577;p17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578;p17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79;p17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80;p17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81;p17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82;p17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83;p17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84;p17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85;p17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86;p17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87;p17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88;p17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89;p17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90;p17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91;p17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92;p17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93;p17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94;p17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95;p17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96;p17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97;p17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598;p17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99;p17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600;p17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601;p17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602;p17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603;p17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604;p17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605;p17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606;p17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8" name="Google Shape;607;p17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608;p17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609;p17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610;p17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611;p17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612;p17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613;p17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614;p17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615;p17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616;p17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617;p17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618;p17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619;p17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620;p17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621;p17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622;p17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623;p17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624;p17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Google Shape;625;p17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Google Shape;626;p17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627;p17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4" name="Google Shape;628;p17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29;p17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30" name="Google Shape;630;p1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17"/>
          <p:cNvSpPr txBox="1">
            <a:spLocks noGrp="1"/>
          </p:cNvSpPr>
          <p:nvPr>
            <p:ph type="subTitle" idx="1"/>
          </p:nvPr>
        </p:nvSpPr>
        <p:spPr>
          <a:xfrm>
            <a:off x="7200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17"/>
          <p:cNvSpPr txBox="1">
            <a:spLocks noGrp="1"/>
          </p:cNvSpPr>
          <p:nvPr>
            <p:ph type="subTitle" idx="2"/>
          </p:nvPr>
        </p:nvSpPr>
        <p:spPr>
          <a:xfrm>
            <a:off x="72000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3"/>
          </p:nvPr>
        </p:nvSpPr>
        <p:spPr>
          <a:xfrm>
            <a:off x="61626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4"/>
          </p:nvPr>
        </p:nvSpPr>
        <p:spPr>
          <a:xfrm>
            <a:off x="61626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5"/>
          </p:nvPr>
        </p:nvSpPr>
        <p:spPr>
          <a:xfrm>
            <a:off x="34413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6"/>
          </p:nvPr>
        </p:nvSpPr>
        <p:spPr>
          <a:xfrm>
            <a:off x="34413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2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38;p18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7" name="Google Shape;639;p18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640;p18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641;p18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oogle Shape;642;p18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1" name="Google Shape;643;p18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" name="Google Shape;644;p18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645;p18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46;p18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647;p18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648;p18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3" name="Google Shape;649;p18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650;p18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5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9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657;p19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658;p19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659;p19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660;p19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661;p19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662;p19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663;p19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664;p19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65;p19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666;p19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67;p19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668;p19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669;p19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670;p19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671;p19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672;p19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673;p19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674;p19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675;p19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676;p19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77;p19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78;p19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679;p19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80;p19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681;p19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82;p19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683;p19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684;p19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685;p19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686;p19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687;p19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688;p19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689;p19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690;p19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691;p19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692;p19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693;p19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694;p19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695;p19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696;p19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697;p19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698;p19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699;p19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700;p19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701;p19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702;p19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703;p19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704;p19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705;p19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706;p19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707;p19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708;p19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709;p19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710;p19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711;p19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712;p19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713;p19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714;p19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715;p19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716;p19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717;p19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718;p19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719;p19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720;p19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721;p19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722;p19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723;p19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724;p19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725;p19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726;p19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727;p19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728;p19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729;p19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730;p19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731;p19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732;p19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733;p19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734;p19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6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37;p20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738;p20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39;p20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740;p20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741;p20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742;p20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743;p20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44;p20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45;p20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746;p20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747;p20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748;p20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749;p20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54;p2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69" y="-23475"/>
            <a:chExt cx="9143998" cy="5430372"/>
          </a:xfrm>
        </p:grpSpPr>
        <p:sp>
          <p:nvSpPr>
            <p:cNvPr id="16" name="Google Shape;755;p2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756;p2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757;p2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oogle Shape;758;p2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3" name="Google Shape;759;p21"/>
              <p:cNvSpPr/>
              <p:nvPr/>
            </p:nvSpPr>
            <p:spPr>
              <a:xfrm>
                <a:off x="3457035" y="4619200"/>
                <a:ext cx="227094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60;p2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761;p2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62;p2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oogle Shape;763;p2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" name="Google Shape;764;p21"/>
              <p:cNvSpPr/>
              <p:nvPr/>
            </p:nvSpPr>
            <p:spPr>
              <a:xfrm>
                <a:off x="3536743" y="4387608"/>
                <a:ext cx="147382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65;p2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7200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7200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7200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7200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35952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35952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35952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35952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64704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64704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64704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64704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88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80;p22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781;p22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82;p22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783;p22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784;p22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785;p22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786;p22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87;p22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88;p22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789;p22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790;p22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791;p22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792;p22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793;p22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94;p22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795;p22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96;p22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797;p22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98;p22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799;p22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800;p22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801;p22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802;p22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803;p22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804;p22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805;p22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806;p22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807;p22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808;p22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809;p22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810;p22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811;p22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812;p22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813;p22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814;p22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815;p22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816;p22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17;p22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8;p22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19;p22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20;p22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21;p22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22;p22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23;p22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24;p22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25;p22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26;p22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827;p22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828;p22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829;p22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830;p22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831;p22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832;p22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833;p22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834;p22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835;p22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836;p22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837;p22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838;p22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839;p22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840;p22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841;p22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842;p22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843;p22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844;p22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845;p22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846;p22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847;p22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848;p22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849;p22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850;p22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851;p22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852;p22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853;p22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854;p22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855;p22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856;p22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857;p22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858;p22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9" name="Google Shape;859;p22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7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FB9E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50"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892" lvl="0" indent="-2285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900">
                <a:latin typeface="Assistant"/>
                <a:ea typeface="Assistant"/>
                <a:cs typeface="Assistant"/>
                <a:sym typeface="Assistant"/>
              </a:defRPr>
            </a:lvl1pPr>
            <a:lvl2pPr marL="685784" lvl="1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028675" lvl="2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371566" lvl="3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1714457" lvl="4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057349" lvl="5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2400240" lvl="6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2743132" lvl="7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086023" lvl="8" indent="-228595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6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63;p2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2" name="Google Shape;864;p2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oogle Shape;865;p2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oogle Shape;866;p2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oogle Shape;867;p2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6" name="Google Shape;868;p2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0" name="Google Shape;869;p2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870;p2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871;p2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872;p2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873;p2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8" name="Google Shape;874;p2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75;p2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6" name="Google Shape;876;p23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23"/>
          <p:cNvSpPr txBox="1">
            <a:spLocks noGrp="1"/>
          </p:cNvSpPr>
          <p:nvPr>
            <p:ph type="subTitle" idx="1"/>
          </p:nvPr>
        </p:nvSpPr>
        <p:spPr>
          <a:xfrm>
            <a:off x="16707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23"/>
          <p:cNvSpPr txBox="1">
            <a:spLocks noGrp="1"/>
          </p:cNvSpPr>
          <p:nvPr>
            <p:ph type="subTitle" idx="2"/>
          </p:nvPr>
        </p:nvSpPr>
        <p:spPr>
          <a:xfrm>
            <a:off x="16707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9" name="Google Shape;879;p23"/>
          <p:cNvSpPr txBox="1">
            <a:spLocks noGrp="1"/>
          </p:cNvSpPr>
          <p:nvPr>
            <p:ph type="subTitle" idx="3"/>
          </p:nvPr>
        </p:nvSpPr>
        <p:spPr>
          <a:xfrm>
            <a:off x="16707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0" name="Google Shape;880;p23"/>
          <p:cNvSpPr txBox="1">
            <a:spLocks noGrp="1"/>
          </p:cNvSpPr>
          <p:nvPr>
            <p:ph type="subTitle" idx="4"/>
          </p:nvPr>
        </p:nvSpPr>
        <p:spPr>
          <a:xfrm>
            <a:off x="16707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23"/>
          <p:cNvSpPr txBox="1">
            <a:spLocks noGrp="1"/>
          </p:cNvSpPr>
          <p:nvPr>
            <p:ph type="subTitle" idx="5"/>
          </p:nvPr>
        </p:nvSpPr>
        <p:spPr>
          <a:xfrm>
            <a:off x="61140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6"/>
          </p:nvPr>
        </p:nvSpPr>
        <p:spPr>
          <a:xfrm>
            <a:off x="61140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subTitle" idx="7"/>
          </p:nvPr>
        </p:nvSpPr>
        <p:spPr>
          <a:xfrm>
            <a:off x="61140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4" name="Google Shape;884;p23"/>
          <p:cNvSpPr txBox="1">
            <a:spLocks noGrp="1"/>
          </p:cNvSpPr>
          <p:nvPr>
            <p:ph type="subTitle" idx="8"/>
          </p:nvPr>
        </p:nvSpPr>
        <p:spPr>
          <a:xfrm>
            <a:off x="61140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5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86;p24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887;p24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888;p24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889;p24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890;p24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891;p24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892;p24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893;p24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894;p24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895;p24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896;p24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897;p24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98;p24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899;p24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900;p24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901;p24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902;p24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903;p24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904;p24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905;p24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906;p24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907;p24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08;p24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909;p24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910;p24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911;p24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912;p24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913;p24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914;p24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915;p24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916;p24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917;p24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918;p24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919;p24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920;p24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921;p24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922;p24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923;p24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924;p24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925;p24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926;p24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927;p24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928;p24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929;p24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930;p24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931;p24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932;p24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933;p24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34;p24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35;p24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36;p24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937;p24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38;p24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939;p24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940;p24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941;p24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942;p24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943;p24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944;p24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945;p24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946;p24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947;p24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948;p24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949;p24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950;p24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951;p24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952;p24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953;p24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954;p24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955;p24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956;p24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957;p24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958;p24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959;p24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960;p24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961;p24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962;p24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963;p24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964;p24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07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8;p25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969;p25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970;p25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71;p25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972;p25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973;p25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974;p25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975;p25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976;p25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77;p25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978;p25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979;p25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980;p25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47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4;p2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985;p2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86;p2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987;p2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988;p2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989;p2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990;p2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991;p2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92;p2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993;p2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994;p2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995;p2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996;p2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997;p2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998;p2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999;p2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000;p2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001;p2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002;p2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003;p2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004;p2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1005;p2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006;p2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007;p2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008;p2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1009;p2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1010;p2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011;p2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012;p2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013;p2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014;p2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015;p2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016;p2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017;p2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018;p2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019;p2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020;p2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021;p2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022;p2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023;p2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024;p2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025;p2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026;p2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027;p2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028;p2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029;p2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030;p2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031;p2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1032;p2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033;p2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1034;p2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1035;p2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1036;p2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1037;p2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1038;p2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039;p2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1040;p2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41;p2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042;p2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43;p2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44;p2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5;p2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46;p2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47;p2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48;p2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49;p2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50;p2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051;p2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052;p2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053;p2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054;p2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055;p2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056;p2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057;p2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058;p2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059;p2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60;p2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1061;p2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062;p2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" name="Google Shape;1066;p26"/>
          <p:cNvSpPr txBox="1"/>
          <p:nvPr/>
        </p:nvSpPr>
        <p:spPr>
          <a:xfrm>
            <a:off x="720725" y="3475435"/>
            <a:ext cx="3141663" cy="7905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>
              <a:lnSpc>
                <a:spcPct val="115000"/>
              </a:lnSpc>
              <a:spcBef>
                <a:spcPts val="225"/>
              </a:spcBef>
              <a:defRPr/>
            </a:pP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900" b="1">
              <a:solidFill>
                <a:srgbClr val="7F3DE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9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4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1"/>
          </p:nvPr>
        </p:nvSpPr>
        <p:spPr>
          <a:xfrm>
            <a:off x="720000" y="2282750"/>
            <a:ext cx="2169900" cy="93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subTitle" idx="2"/>
          </p:nvPr>
        </p:nvSpPr>
        <p:spPr>
          <a:xfrm>
            <a:off x="720000" y="1925050"/>
            <a:ext cx="2497200" cy="3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96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8;p2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1069;p2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070;p2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071;p2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1072;p2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1073;p2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1074;p2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075;p2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76;p2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077;p2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078;p2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1079;p2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080;p2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81" name="Google Shape;1081;p2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2" name="Google Shape;1082;p27"/>
          <p:cNvSpPr txBox="1">
            <a:spLocks noGrp="1"/>
          </p:cNvSpPr>
          <p:nvPr>
            <p:ph type="subTitle" idx="1"/>
          </p:nvPr>
        </p:nvSpPr>
        <p:spPr>
          <a:xfrm>
            <a:off x="720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3" name="Google Shape;1083;p27"/>
          <p:cNvSpPr txBox="1">
            <a:spLocks noGrp="1"/>
          </p:cNvSpPr>
          <p:nvPr>
            <p:ph type="subTitle" idx="2"/>
          </p:nvPr>
        </p:nvSpPr>
        <p:spPr>
          <a:xfrm>
            <a:off x="4572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85;p2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3" name="Google Shape;1086;p2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087;p2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5" name="Google Shape;1088;p2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9" name="Google Shape;1089;p2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Google Shape;1090;p2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091;p2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092;p2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093;p2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094;p2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095;p2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96;p2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1097;p2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1098;p2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1099;p2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1100;p2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1101;p2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102;p2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103;p2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104;p2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105;p2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1106;p2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107;p2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108;p2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109;p2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110;p2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111;p2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2" name="Google Shape;1112;p2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113;p2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114;p2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115;p2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116;p2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117;p2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118;p2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119;p2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120;p2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121;p2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122;p2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123;p2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124;p2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125;p2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126;p2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127;p2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128;p2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129;p2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130;p2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131;p2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132;p2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133;p2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134;p2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135;p2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Google Shape;1136;p2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137;p2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1138;p2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1139;p2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1140;p2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1141;p2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1142;p2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143;p2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1144;p2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145;p2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146;p2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147;p2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148;p2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149;p2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150;p2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151;p2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152;p2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153;p2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154;p2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55;p2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56;p2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57;p2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58;p2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59;p2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60;p2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oogle Shape;1161;p2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" name="Google Shape;1162;p2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8" name="Google Shape;1163;p2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85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5;p2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3" name="Google Shape;1166;p2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167;p2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168;p2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169;p2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1170;p2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" name="Google Shape;1171;p2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172;p2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173;p2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174;p2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1175;p2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" name="Google Shape;1176;p2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1177;p2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9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86768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532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;p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8" name="Google Shape;46;p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47;p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48;p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4" name="Google Shape;49;p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50;p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51;p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52;p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3;p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4;p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;p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56;p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57;p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8;p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9;p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60;p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61;p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2;p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3;p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64;p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5;p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66;p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7;p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68;p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69;p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70;p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71;p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72;p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73;p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74;p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75;p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76;p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77;p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78;p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79;p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0;p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;p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2;p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3;p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4;p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5;p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6;p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7;p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8;p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9;p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0;p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1;p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2;p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93;p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4;p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95;p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96;p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97;p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98;p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99;p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0;p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101;p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2;p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3;p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;p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5;p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6;p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7;p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8;p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9;p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0;p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1;p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2;p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3;p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4;p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5;p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16;p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17;p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18;p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119;p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120;p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21;p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2" name="Google Shape;122;p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23;p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2772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327725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29776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97774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0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75408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084560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46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1CFF-36E7-48E3-88D3-0BD5C0490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6448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4ED7-7A1A-4781-AF55-F8E954FC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7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23BA-9140-4977-9CBC-CD985FE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7381-F2F7-4D00-8FDA-D470D5C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5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586-948C-4F15-913F-65614711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4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3015-3F2F-4438-BCE8-535C427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0;p6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4" name="Google Shape;131;p6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32;p6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33;p6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34;p6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135;p6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" name="Google Shape;136;p6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37;p6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38;p6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39;p6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40;p6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0" name="Google Shape;141;p6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42;p6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B1D7-6BFD-497F-8DED-A25C8606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1E5D-4856-4AB7-81BF-D3711A0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981-6ECA-4EC4-94CB-D27EF431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1E5A-9636-4FF3-8100-193CA41C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2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5D1F-2CD7-4E20-BB56-5E6D5497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9CEB-C21D-4996-96DA-FF633620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A8C4-61D9-429D-AE31-A6161D1AA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F30895-9F06-470C-9AF8-05E372A60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B34707-C505-40B0-983A-6D427A8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A37B4A-B638-4F42-817D-991BD3AC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1F59-74EC-4C3D-A6F7-F064226D4EE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850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666718-DA72-44A0-B52F-8F72F9423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93EB5A-AD87-4CB9-8462-7D6A6282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A53016-A17F-4874-A1A2-CD9FDC5FE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BC2A-034E-48E8-B8A1-28FE40D2D49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0607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B43B03-C9B5-41A1-B733-A3C30F97E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405358-4EFF-44C8-AA24-AF0357FB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E07420-A7D0-4A66-949E-0BE73D783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463C-0FE6-4E80-9B1F-BAE29F4FE6A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04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146;p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47;p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48;p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49;p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150;p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151;p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52;p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53;p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54;p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155;p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156;p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57;p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84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3AA72A-7732-4220-AE12-A41FC119C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8BF194-060A-4476-96A9-A95A7C9E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4DE1BD-B4DD-43C9-B223-58341CBD0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F15B-CCF1-42F9-A442-0CD7B73301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6349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CD59615-800D-446A-9C2A-C337E1A7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2163615-564A-4A5A-AAFA-D9A1C4588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21907B7-6882-4677-9F09-F2CD1E30B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DECC-D4A6-439C-9653-26FF5B844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4251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60197AB-15DF-473C-9181-B1CDE7184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304FBE-6BD6-4BC2-A031-7D8A57CC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3600C9-5B25-4EB5-9A71-546A5E6D7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8DFB-E09D-4B91-A722-2F7488462F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4409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D504C88-0102-4932-B13A-AEF9F2B4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00C77A-6561-4E50-B415-E9E5BC15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E67D30-03F4-4110-9CFF-65C689B5F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8615-355B-4050-96B3-186F0688BE4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184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DF6E6B-B16F-4AF4-BCBD-3CFE3BA54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863C68-338E-484A-B797-A1D54CBA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979DC1-2880-49A3-89A0-648E8B16E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8B31-0F60-435B-B8E3-FEDC96A7451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0087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8EDCA4-3426-476D-9BE7-F94EF0AF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398B68-1B56-46DA-9D4F-0FB66613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123D2C-E8D1-4186-BF43-AE9540B23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3C3B-4631-403D-BF6F-77E0F9D5D0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255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4AE6F7-9264-47F7-89AE-527130FE1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39B6CC-4FAB-424F-8FF0-1D45F3176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CE3A8A-A2DE-47F7-9B92-C3F8A45DD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C24C-8D4D-4241-A467-11F3C2557A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270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485007-ED4C-4843-BF43-D98E908DB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3C82F8-0B62-4ACA-80B3-CF9415540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FF495B-42AE-479E-9C57-D25B44487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A-CB4A-4054-9AB2-571EB7D684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8094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10" y="1485901"/>
            <a:ext cx="6858000" cy="1957388"/>
          </a:xfrm>
        </p:spPr>
        <p:txBody>
          <a:bodyPr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6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360" y="114300"/>
            <a:ext cx="6076949" cy="46863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09" y="1371600"/>
            <a:ext cx="2457451" cy="154305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86947" y="1017963"/>
            <a:ext cx="4367129" cy="2930899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09" y="2971799"/>
            <a:ext cx="2457451" cy="1371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9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1;p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162;p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164;p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165;p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66;p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167;p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68;p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69;p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70;p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71;p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72;p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173;p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74;p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175;p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76;p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77;p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178;p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179;p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80;p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81;p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82;p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83;p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84;p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85;p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86;p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87;p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88;p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89;p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90;p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91;p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92;p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93;p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94;p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95;p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96;p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97;p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98;p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99;p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200;p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201;p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202;p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203;p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204;p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205;p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206;p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207;p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208;p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209;p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210;p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211;p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212;p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213;p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214;p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215;p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216;p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217;p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218;p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219;p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220;p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221;p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222;p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223;p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224;p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225;p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226;p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227;p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228;p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229;p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230;p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231;p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232;p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233;p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234;p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235;p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236;p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37;p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238;p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239;p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79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889299" y="1314171"/>
            <a:ext cx="7362874" cy="2638704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9200" y="3190116"/>
            <a:ext cx="849695" cy="942231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941784" y="1370539"/>
            <a:ext cx="7256754" cy="2525186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986712" y="1436160"/>
            <a:ext cx="7160779" cy="2378603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7225903" y="3209330"/>
            <a:ext cx="1042988" cy="794742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69"/>
          <p:cNvSpPr/>
          <p:nvPr/>
        </p:nvSpPr>
        <p:spPr>
          <a:xfrm flipH="1">
            <a:off x="897788" y="3184327"/>
            <a:ext cx="1021826" cy="805458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7096061" y="3276251"/>
            <a:ext cx="1817549" cy="1051701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238090" y="3250670"/>
            <a:ext cx="1817549" cy="1051701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944" y="4057650"/>
            <a:ext cx="5152616" cy="68580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126" y="1282201"/>
            <a:ext cx="7381049" cy="34211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19366" y="1435822"/>
            <a:ext cx="7096569" cy="311395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092382" y="1506262"/>
            <a:ext cx="6950538" cy="297307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177996" y="1584952"/>
            <a:ext cx="6779311" cy="2815696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7661" y="342248"/>
            <a:ext cx="2046032" cy="1416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572261" y="298022"/>
            <a:ext cx="6028565" cy="4140054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614743" y="341181"/>
            <a:ext cx="5943600" cy="40537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657985" y="396830"/>
            <a:ext cx="5857115" cy="394243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426" y="476250"/>
            <a:ext cx="5690222" cy="3789351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5413203" y="2499021"/>
            <a:ext cx="3340273" cy="23111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5457979" y="2532289"/>
            <a:ext cx="3223385" cy="22114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5524499" y="2593797"/>
            <a:ext cx="3076577" cy="21085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589549" y="2666923"/>
            <a:ext cx="2946614" cy="1971767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388019" y="1899731"/>
            <a:ext cx="3292909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461847" y="1956510"/>
            <a:ext cx="3158258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545159" y="2019406"/>
            <a:ext cx="3014417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5441186" y="1858747"/>
            <a:ext cx="3257393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5504870" y="1909505"/>
            <a:ext cx="315646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5569240" y="1977038"/>
            <a:ext cx="2991482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2778694" y="1673753"/>
            <a:ext cx="3584234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2837148" y="1718695"/>
            <a:ext cx="3467327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2902722" y="1784029"/>
            <a:ext cx="3306123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971551" y="1770611"/>
            <a:ext cx="2145722" cy="2822367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3384066" y="1508760"/>
            <a:ext cx="2360753" cy="3065529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5992356" y="1745673"/>
            <a:ext cx="2137492" cy="2779722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42" y="461516"/>
            <a:ext cx="3568391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617219" y="1360164"/>
            <a:ext cx="4254815" cy="292608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727997" y="1441456"/>
            <a:ext cx="4010071" cy="27399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766503" y="1487762"/>
            <a:ext cx="3927553" cy="264821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3669780" y="896402"/>
            <a:ext cx="3482269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3761951" y="959277"/>
            <a:ext cx="3286223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3805121" y="1009941"/>
            <a:ext cx="3206652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5752222" y="1682060"/>
            <a:ext cx="3071511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5830508" y="1762928"/>
            <a:ext cx="2917587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5862505" y="1800872"/>
            <a:ext cx="2857550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4514850" y="3106893"/>
            <a:ext cx="2341959" cy="173085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4553713" y="3144496"/>
            <a:ext cx="2259866" cy="165564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4588639" y="3182148"/>
            <a:ext cx="2190014" cy="158034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27553" y="1543546"/>
            <a:ext cx="3634831" cy="2512625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4210465" y="581506"/>
            <a:ext cx="2240363" cy="3098576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6333112" y="1353914"/>
            <a:ext cx="1985675" cy="2837315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096" y="3307232"/>
            <a:ext cx="1943101" cy="13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4715012" y="1153546"/>
            <a:ext cx="3223876" cy="18079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4773868" y="1194022"/>
            <a:ext cx="3128471" cy="173142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4818072" y="1232146"/>
            <a:ext cx="3028803" cy="16535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242431" y="3077174"/>
            <a:ext cx="3152289" cy="175827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283643" y="3118477"/>
            <a:ext cx="3041195" cy="167824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346404" y="3165564"/>
            <a:ext cx="2915970" cy="15993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212761" y="1167927"/>
            <a:ext cx="3178282" cy="179288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266466" y="1217839"/>
            <a:ext cx="3053875" cy="16965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304589" y="1266316"/>
            <a:ext cx="2988353" cy="161818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364456" y="1304018"/>
            <a:ext cx="2886075" cy="153876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870370" y="1274905"/>
            <a:ext cx="2922320" cy="1564655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407649" y="3219352"/>
            <a:ext cx="2808202" cy="1495528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4765933" y="3119242"/>
            <a:ext cx="3191297" cy="17476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4814920" y="3171825"/>
            <a:ext cx="3091563" cy="16278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4865256" y="3209925"/>
            <a:ext cx="3003352" cy="15393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14900" y="3267075"/>
            <a:ext cx="2890998" cy="1438275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56034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05019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4006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685109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734094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783080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656034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705019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754006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4685109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4734094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4783080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51" name="Rectangle 54"/>
          <p:cNvSpPr/>
          <p:nvPr/>
        </p:nvSpPr>
        <p:spPr>
          <a:xfrm>
            <a:off x="4819004" y="1301828"/>
            <a:ext cx="3503295" cy="1598867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800099" y="1301828"/>
            <a:ext cx="3503294" cy="1598867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800099" y="3200400"/>
            <a:ext cx="3503294" cy="158115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4819004" y="3200400"/>
            <a:ext cx="3503295" cy="158115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70859" y="1489063"/>
            <a:ext cx="3200401" cy="1229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59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61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12/18/2021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;p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43;p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44;p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45;p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46;p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47;p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48;p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49;p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50;p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51;p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52;p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53;p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54;p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84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42248"/>
            <a:ext cx="7200902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2261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2261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12/18/2021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12/18/2021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12/18/2021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759" y="1257300"/>
            <a:ext cx="2331720" cy="3429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4629150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12/18/2021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457200"/>
            <a:ext cx="800100" cy="42291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57200"/>
            <a:ext cx="6242051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3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720000" y="911100"/>
            <a:ext cx="3852000" cy="33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7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032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0;p1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61;p1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62;p1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63;p1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64;p11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65;p1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66;p11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67;p1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68;p1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69;p1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70;p1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71;p11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72;p1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20726" y="414338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20726" y="1152526"/>
            <a:ext cx="770255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02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8" r:id="rId2"/>
    <p:sldLayoutId id="2147483719" r:id="rId3"/>
    <p:sldLayoutId id="2147483724" r:id="rId4"/>
    <p:sldLayoutId id="2147483725" r:id="rId5"/>
    <p:sldLayoutId id="2147483726" r:id="rId6"/>
    <p:sldLayoutId id="214748372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989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3" r:id="rId6"/>
    <p:sldLayoutId id="2147483794" r:id="rId7"/>
    <p:sldLayoutId id="21474838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+mn-lt"/>
              </a:defRPr>
            </a:lvl1pPr>
          </a:lstStyle>
          <a:p>
            <a:pPr>
              <a:defRPr/>
            </a:pPr>
            <a:fld id="{EBC51399-12CA-41AB-8984-A3E9E804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32BECAD-E6D4-410B-90D4-34DC8DE6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6E3FE5C-26C7-451C-968A-6E9B3D53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EA31F52-06D4-4753-BEC1-5BB49DBCA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E210A50-B99A-4E94-8144-2ECDE96C7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FCA1241-1B08-4B9B-A2B2-5C91E02C03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65FBB121-0EB3-43D9-B5F0-501F65D004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271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184829" y="-180790"/>
            <a:ext cx="9530795" cy="5558522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59" y="342248"/>
            <a:ext cx="7200902" cy="80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57300"/>
            <a:ext cx="71997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361" y="4922401"/>
            <a:ext cx="3086098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21" y="4922401"/>
            <a:ext cx="752160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58" y="4920593"/>
            <a:ext cx="456129" cy="18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14389"/>
            <a:ext cx="4371975" cy="322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557462" y="900114"/>
            <a:ext cx="4586288" cy="28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 ĐỌC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16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575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75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1575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sz="1575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</a:t>
            </a:r>
            <a:r>
              <a:rPr lang="en-US" sz="20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0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2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 QUÊ NGOẠI</a:t>
            </a:r>
            <a:endParaRPr lang="en-US" sz="20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4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57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57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274422"/>
      </p:ext>
    </p:extLst>
  </p:cSld>
  <p:clrMapOvr>
    <a:masterClrMapping/>
  </p:clrMapOvr>
  <p:transition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2" descr="hoa sen">
            <a:extLst>
              <a:ext uri="{FF2B5EF4-FFF2-40B4-BE49-F238E27FC236}">
                <a16:creationId xmlns:a16="http://schemas.microsoft.com/office/drawing/2014/main" xmlns="" id="{450F8F8B-9BC7-4034-A5B5-BF5F900A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1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35A42377-AA33-400E-A62F-30700348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055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b="1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xmlns="" id="{616626A6-A3E0-4045-99A0-9566F551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ết quả hình ảnh cho nông dân">
            <a:extLst>
              <a:ext uri="{FF2B5EF4-FFF2-40B4-BE49-F238E27FC236}">
                <a16:creationId xmlns:a16="http://schemas.microsoft.com/office/drawing/2014/main" xmlns="" id="{1DDE3A2A-A2D8-4A21-921E-22FB2BF1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955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C115A6DB-AEEA-4EE0-B744-FFE8A438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00550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đất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: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Ý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nói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xmlns="" id="{84A3AA1C-3F12-4670-B6AE-88BF40AAA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xmlns="" id="{B628A68D-8705-461B-8DE7-1F0AB241A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xmlns="" id="{28F50DC8-BEB9-484C-A572-85DF11A6E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35">
            <a:extLst>
              <a:ext uri="{FF2B5EF4-FFF2-40B4-BE49-F238E27FC236}">
                <a16:creationId xmlns:a16="http://schemas.microsoft.com/office/drawing/2014/main" xmlns="" id="{085648D3-DC50-415B-8B78-2223596D8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xmlns="" id="{0D30419B-6680-496D-ADD8-9C096C433D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xmlns="" id="{D262F784-2725-4DC7-8C59-7894E120C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xmlns="" id="{0894839A-5B9B-414D-937E-ED19788688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xmlns="" id="{0E96F432-A947-4F96-8406-95068A560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xmlns="" id="{6B790514-2ED1-40AA-8EBD-F12C62AE7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xmlns="" id="{78D9B833-852B-476D-AF49-A5737356E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733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xmlns="" id="{F6ED80BA-FD6C-48B7-9447-824F457C3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35">
            <a:extLst>
              <a:ext uri="{FF2B5EF4-FFF2-40B4-BE49-F238E27FC236}">
                <a16:creationId xmlns:a16="http://schemas.microsoft.com/office/drawing/2014/main" xmlns="" id="{41B7DCA7-C34F-45BF-9D6E-2D02D0552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809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xmlns="" id="{714EF727-7032-4380-A4E4-088E7AB34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xmlns="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47750"/>
            <a:ext cx="518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200" b="0" i="1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xmlns="" id="{E45B3717-E839-470F-AAAB-C1F8AE9B11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xmlns="" id="{CCB4E2D1-73B2-41C8-A8E6-7AE399877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Line 35">
            <a:extLst>
              <a:ext uri="{FF2B5EF4-FFF2-40B4-BE49-F238E27FC236}">
                <a16:creationId xmlns:a16="http://schemas.microsoft.com/office/drawing/2014/main" xmlns="" id="{D7785BBF-0BEB-400D-BA8A-C482CB4D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xmlns="" id="{5CFE443E-07B1-4F70-B548-B3D4B14BA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xmlns="" id="{43F43159-6C64-48B7-AB49-046CB7117C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xmlns="" id="{EFDFB99E-311E-46D1-BD9D-C5C816A6E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xmlns="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35">
            <a:extLst>
              <a:ext uri="{FF2B5EF4-FFF2-40B4-BE49-F238E27FC236}">
                <a16:creationId xmlns:a16="http://schemas.microsoft.com/office/drawing/2014/main" xmlns="" id="{2C8583CB-6B7B-4EF7-BC02-066C31B85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xmlns="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xmlns="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xmlns="" id="{FD64CAB2-A882-46B3-A9FC-82ED0FE19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xmlns="" id="{875EA6AF-83F1-4CC2-9565-E7568D356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xmlns="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35">
            <a:extLst>
              <a:ext uri="{FF2B5EF4-FFF2-40B4-BE49-F238E27FC236}">
                <a16:creationId xmlns:a16="http://schemas.microsoft.com/office/drawing/2014/main" xmlns="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xmlns="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xmlns="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02E6D34D-107B-4C57-90D2-6F09D748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28750"/>
            <a:ext cx="5410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24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xmlns="" id="{24241DDB-C7B8-420C-8C8F-984E6B10A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xmlns="" id="{B5B31964-56BB-4676-BD88-F234FE6C0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xmlns="" id="{6DB0BA7E-382B-464A-ADEA-C8C8B4C8A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xmlns="" id="{69084E42-7F34-432B-9FD3-308529828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xmlns="" id="{A2AB5F47-BF69-4477-82DB-AE9BE9DAB5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647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xmlns="" id="{F2154D8E-D00B-40C3-8540-7E77C19BF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xmlns="" id="{A2EACA30-60E2-454A-BF6E-15BBD2FCC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xmlns="" id="{8420DD0D-94D8-4D92-901E-024DFF1A9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xmlns="" id="{7EB37AFD-BB4D-4499-80B9-00D7130E0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xmlns="" id="{BD41A369-93D1-48E5-8BB2-81344D71B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35">
            <a:extLst>
              <a:ext uri="{FF2B5EF4-FFF2-40B4-BE49-F238E27FC236}">
                <a16:creationId xmlns:a16="http://schemas.microsoft.com/office/drawing/2014/main" xmlns="" id="{B81D9610-C549-4D9C-928B-B5C5ADF8E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936917" y="188569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94C887-514E-4852-A37D-0EBF6E169E76}"/>
              </a:ext>
            </a:extLst>
          </p:cNvPr>
          <p:cNvSpPr/>
          <p:nvPr/>
        </p:nvSpPr>
        <p:spPr>
          <a:xfrm>
            <a:off x="609600" y="361950"/>
            <a:ext cx="344570" cy="34457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5A9BF68-A277-4A1C-B971-728D00803D79}"/>
              </a:ext>
            </a:extLst>
          </p:cNvPr>
          <p:cNvSpPr/>
          <p:nvPr/>
        </p:nvSpPr>
        <p:spPr>
          <a:xfrm>
            <a:off x="4038600" y="3181350"/>
            <a:ext cx="381000" cy="30480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418558-7715-431B-BE7A-F94601F23656}"/>
              </a:ext>
            </a:extLst>
          </p:cNvPr>
          <p:cNvSpPr/>
          <p:nvPr/>
        </p:nvSpPr>
        <p:spPr>
          <a:xfrm>
            <a:off x="5638800" y="742950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3DBA3B65-08E9-4FFF-B842-738753C8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rgbClr val="7EA1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AECA9747-9848-4028-81B0-124BC8AB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19550"/>
            <a:ext cx="5181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1" descr="Ve que ngoai">
            <a:extLst>
              <a:ext uri="{FF2B5EF4-FFF2-40B4-BE49-F238E27FC236}">
                <a16:creationId xmlns:a16="http://schemas.microsoft.com/office/drawing/2014/main" xmlns="" id="{56004FD0-E263-4A44-93CB-7B6D9F7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472440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78C5C932-F633-4892-9AF7-942EF8C7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9E13F272-44B7-4807-87E7-E62E828A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19350"/>
            <a:ext cx="48005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3605A321-CCFB-4A6C-BE74-D0724836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003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EF5BF58E-6CB5-4E92-BA0C-787ED098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38550"/>
            <a:ext cx="44194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B7885A41-9F6A-41C6-8F33-CB4181E6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3875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nhỏ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thơ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bao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96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868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" name="Picture 12" descr="HÃ¬nh áº£nh cÃ³ liÃªn quan">
            <a:extLst>
              <a:ext uri="{FF2B5EF4-FFF2-40B4-BE49-F238E27FC236}">
                <a16:creationId xmlns:a16="http://schemas.microsoft.com/office/drawing/2014/main" xmlns="" id="{47FF32F6-11E2-41C3-BF9F-1EF05DB5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1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DFDCE62F-751F-470B-BE09-0F3CC8CE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 flipH="1">
            <a:off x="304800" y="819150"/>
            <a:ext cx="1219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3600F76C-4592-4A63-8301-416352F9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b="1" i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5E1F7530-9AFE-42FD-BE6C-93B9484D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xmlns="" id="{4CE487E9-183C-4CEA-BC2F-B0914BBA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3375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85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75" b="1" i="0" u="none" strike="noStrike" kern="0" cap="none" spc="0" normalizeH="0" baseline="0" noProof="0" dirty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10" descr="Kết quả hình ảnh cho cảnh làng quê bắc bộ">
            <a:extLst>
              <a:ext uri="{FF2B5EF4-FFF2-40B4-BE49-F238E27FC236}">
                <a16:creationId xmlns:a16="http://schemas.microsoft.com/office/drawing/2014/main" xmlns="" id="{948689E4-29B4-4B8F-B025-B262E4A6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2296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7F7E5464-F6E6-4EC9-9125-8F0B98A4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95750"/>
            <a:ext cx="8305800" cy="711200"/>
          </a:xfrm>
          <a:prstGeom prst="rect">
            <a:avLst/>
          </a:prstGeom>
          <a:noFill/>
          <a:ln w="9525">
            <a:solidFill>
              <a:srgbClr val="D5F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ngày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mùa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thu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hoạch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lúa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mang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rơm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ra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phơi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rực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màu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endParaRPr kumimoji="0" lang="en-US" altLang="en-US" sz="2000" b="0" i="0" u="sng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270510" y="279082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12" descr="Kết quả hình ảnh cho đường làng">
            <a:extLst>
              <a:ext uri="{FF2B5EF4-FFF2-40B4-BE49-F238E27FC236}">
                <a16:creationId xmlns:a16="http://schemas.microsoft.com/office/drawing/2014/main" xmlns="" id="{51426494-C54C-4FF2-A6C4-0EB423C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487DBA4A-C3C1-46AC-AD3B-D75C9FBE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195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Ở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thường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được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cao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lớn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toả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bóng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mát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CDE82393-0B95-4F00-AAFB-6C65E250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575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2063651" y="683121"/>
            <a:ext cx="5143500" cy="2893219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9298">
              <a:defRPr/>
            </a:pPr>
            <a:endParaRPr lang="zh-CN" altLang="en-US" sz="57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365599" y="1287661"/>
            <a:ext cx="2539604" cy="30320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181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181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62" y="1631454"/>
            <a:ext cx="583109" cy="5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10" y="1606452"/>
            <a:ext cx="489347" cy="5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80" y="1656459"/>
            <a:ext cx="627758" cy="5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03" y="1642170"/>
            <a:ext cx="509885" cy="55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3028057" y="2296716"/>
            <a:ext cx="697409" cy="609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844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876379" y="2310110"/>
            <a:ext cx="759023" cy="6170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844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844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844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767561" y="2310111"/>
            <a:ext cx="691158" cy="5973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844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5552481" y="2325292"/>
            <a:ext cx="755452" cy="5875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844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844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844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932511" y="3008413"/>
            <a:ext cx="3406676" cy="6215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013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013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013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013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2005608" y="3553124"/>
            <a:ext cx="1870770" cy="4438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701232" y="3576340"/>
            <a:ext cx="1870769" cy="442913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36169" y="3553124"/>
            <a:ext cx="1871663" cy="4438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77308" y="3653164"/>
            <a:ext cx="1871663" cy="4438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608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24">
            <a:extLst>
              <a:ext uri="{FF2B5EF4-FFF2-40B4-BE49-F238E27FC236}">
                <a16:creationId xmlns:a16="http://schemas.microsoft.com/office/drawing/2014/main" xmlns="" id="{19E893E9-1E91-47B8-BA27-AE4E6C32DDA3}"/>
              </a:ext>
            </a:extLst>
          </p:cNvPr>
          <p:cNvSpPr/>
          <p:nvPr/>
        </p:nvSpPr>
        <p:spPr>
          <a:xfrm rot="20828414">
            <a:off x="2372592" y="2174746"/>
            <a:ext cx="131618" cy="1082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48;p24">
            <a:extLst>
              <a:ext uri="{FF2B5EF4-FFF2-40B4-BE49-F238E27FC236}">
                <a16:creationId xmlns:a16="http://schemas.microsoft.com/office/drawing/2014/main" xmlns="" id="{2848A51A-FFFB-4089-AAEB-1117FF17AC90}"/>
              </a:ext>
            </a:extLst>
          </p:cNvPr>
          <p:cNvSpPr/>
          <p:nvPr/>
        </p:nvSpPr>
        <p:spPr>
          <a:xfrm rot="20828414">
            <a:off x="5874112" y="1902599"/>
            <a:ext cx="138977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48;p24">
            <a:extLst>
              <a:ext uri="{FF2B5EF4-FFF2-40B4-BE49-F238E27FC236}">
                <a16:creationId xmlns:a16="http://schemas.microsoft.com/office/drawing/2014/main" xmlns="" id="{A64C2616-43F6-43BE-B17F-45C0FFB7A600}"/>
              </a:ext>
            </a:extLst>
          </p:cNvPr>
          <p:cNvSpPr/>
          <p:nvPr/>
        </p:nvSpPr>
        <p:spPr>
          <a:xfrm rot="20828414">
            <a:off x="7318424" y="1978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48;p24">
            <a:extLst>
              <a:ext uri="{FF2B5EF4-FFF2-40B4-BE49-F238E27FC236}">
                <a16:creationId xmlns:a16="http://schemas.microsoft.com/office/drawing/2014/main" xmlns="" id="{5B316832-E41F-42DD-AEA6-59C972469E39}"/>
              </a:ext>
            </a:extLst>
          </p:cNvPr>
          <p:cNvSpPr/>
          <p:nvPr/>
        </p:nvSpPr>
        <p:spPr>
          <a:xfrm rot="20828414">
            <a:off x="6559912" y="2131199"/>
            <a:ext cx="138978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48;p24">
            <a:extLst>
              <a:ext uri="{FF2B5EF4-FFF2-40B4-BE49-F238E27FC236}">
                <a16:creationId xmlns:a16="http://schemas.microsoft.com/office/drawing/2014/main" xmlns="" id="{A98CB96A-6E7C-40ED-9B50-7C86ECAB80A0}"/>
              </a:ext>
            </a:extLst>
          </p:cNvPr>
          <p:cNvSpPr/>
          <p:nvPr/>
        </p:nvSpPr>
        <p:spPr>
          <a:xfrm rot="20828414">
            <a:off x="7928024" y="1978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48;p24">
            <a:extLst>
              <a:ext uri="{FF2B5EF4-FFF2-40B4-BE49-F238E27FC236}">
                <a16:creationId xmlns:a16="http://schemas.microsoft.com/office/drawing/2014/main" xmlns="" id="{F9118928-171F-4A45-A6B9-9757B1D4ED95}"/>
              </a:ext>
            </a:extLst>
          </p:cNvPr>
          <p:cNvSpPr/>
          <p:nvPr/>
        </p:nvSpPr>
        <p:spPr>
          <a:xfrm rot="20828414">
            <a:off x="7394624" y="2359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48;p24">
            <a:extLst>
              <a:ext uri="{FF2B5EF4-FFF2-40B4-BE49-F238E27FC236}">
                <a16:creationId xmlns:a16="http://schemas.microsoft.com/office/drawing/2014/main" xmlns="" id="{4866E09B-FD54-4E5B-AB31-FDE3604ABF19}"/>
              </a:ext>
            </a:extLst>
          </p:cNvPr>
          <p:cNvSpPr/>
          <p:nvPr/>
        </p:nvSpPr>
        <p:spPr>
          <a:xfrm rot="20828414">
            <a:off x="5337225" y="1901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48;p24">
            <a:extLst>
              <a:ext uri="{FF2B5EF4-FFF2-40B4-BE49-F238E27FC236}">
                <a16:creationId xmlns:a16="http://schemas.microsoft.com/office/drawing/2014/main" xmlns="" id="{81CA75E9-9199-4F01-BA6C-12D4D81136B8}"/>
              </a:ext>
            </a:extLst>
          </p:cNvPr>
          <p:cNvSpPr/>
          <p:nvPr/>
        </p:nvSpPr>
        <p:spPr>
          <a:xfrm rot="20828414">
            <a:off x="5184825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48;p24">
            <a:extLst>
              <a:ext uri="{FF2B5EF4-FFF2-40B4-BE49-F238E27FC236}">
                <a16:creationId xmlns:a16="http://schemas.microsoft.com/office/drawing/2014/main" xmlns="" id="{01C168E7-3B79-4CFE-919F-F1BF2EDFF6AC}"/>
              </a:ext>
            </a:extLst>
          </p:cNvPr>
          <p:cNvSpPr/>
          <p:nvPr/>
        </p:nvSpPr>
        <p:spPr>
          <a:xfrm rot="20828414">
            <a:off x="8156624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48;p24">
            <a:extLst>
              <a:ext uri="{FF2B5EF4-FFF2-40B4-BE49-F238E27FC236}">
                <a16:creationId xmlns:a16="http://schemas.microsoft.com/office/drawing/2014/main" xmlns="" id="{D59F5120-B4CC-47BD-AD3D-A7D0270E4484}"/>
              </a:ext>
            </a:extLst>
          </p:cNvPr>
          <p:cNvSpPr/>
          <p:nvPr/>
        </p:nvSpPr>
        <p:spPr>
          <a:xfrm rot="20828414">
            <a:off x="66326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48;p24">
            <a:extLst>
              <a:ext uri="{FF2B5EF4-FFF2-40B4-BE49-F238E27FC236}">
                <a16:creationId xmlns:a16="http://schemas.microsoft.com/office/drawing/2014/main" xmlns="" id="{EDF0F14A-AF7D-4299-BDFB-47A9C430D7C8}"/>
              </a:ext>
            </a:extLst>
          </p:cNvPr>
          <p:cNvSpPr/>
          <p:nvPr/>
        </p:nvSpPr>
        <p:spPr>
          <a:xfrm rot="20828414">
            <a:off x="5794424" y="2359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48;p24">
            <a:extLst>
              <a:ext uri="{FF2B5EF4-FFF2-40B4-BE49-F238E27FC236}">
                <a16:creationId xmlns:a16="http://schemas.microsoft.com/office/drawing/2014/main" xmlns="" id="{3BF53191-E272-4C7F-9897-2296FB39AA34}"/>
              </a:ext>
            </a:extLst>
          </p:cNvPr>
          <p:cNvSpPr/>
          <p:nvPr/>
        </p:nvSpPr>
        <p:spPr>
          <a:xfrm rot="20828414">
            <a:off x="6861224" y="2435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48;p24">
            <a:extLst>
              <a:ext uri="{FF2B5EF4-FFF2-40B4-BE49-F238E27FC236}">
                <a16:creationId xmlns:a16="http://schemas.microsoft.com/office/drawing/2014/main" xmlns="" id="{FC2A1C5A-DD1A-412B-A853-43D175EB065D}"/>
              </a:ext>
            </a:extLst>
          </p:cNvPr>
          <p:cNvSpPr/>
          <p:nvPr/>
        </p:nvSpPr>
        <p:spPr>
          <a:xfrm rot="20828414">
            <a:off x="8690024" y="2054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48;p24">
            <a:extLst>
              <a:ext uri="{FF2B5EF4-FFF2-40B4-BE49-F238E27FC236}">
                <a16:creationId xmlns:a16="http://schemas.microsoft.com/office/drawing/2014/main" xmlns="" id="{B4CD0B87-521D-4B2C-9FE9-D60975FFD9AC}"/>
              </a:ext>
            </a:extLst>
          </p:cNvPr>
          <p:cNvSpPr/>
          <p:nvPr/>
        </p:nvSpPr>
        <p:spPr>
          <a:xfrm rot="20828414">
            <a:off x="5261025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48;p24">
            <a:extLst>
              <a:ext uri="{FF2B5EF4-FFF2-40B4-BE49-F238E27FC236}">
                <a16:creationId xmlns:a16="http://schemas.microsoft.com/office/drawing/2014/main" xmlns="" id="{56C0987B-5312-483D-9155-9F48D4883483}"/>
              </a:ext>
            </a:extLst>
          </p:cNvPr>
          <p:cNvSpPr/>
          <p:nvPr/>
        </p:nvSpPr>
        <p:spPr>
          <a:xfrm rot="20828414">
            <a:off x="4880024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48;p24">
            <a:extLst>
              <a:ext uri="{FF2B5EF4-FFF2-40B4-BE49-F238E27FC236}">
                <a16:creationId xmlns:a16="http://schemas.microsoft.com/office/drawing/2014/main" xmlns="" id="{494974F1-8C14-4F8A-9B69-E958BA575486}"/>
              </a:ext>
            </a:extLst>
          </p:cNvPr>
          <p:cNvSpPr/>
          <p:nvPr/>
        </p:nvSpPr>
        <p:spPr>
          <a:xfrm rot="20828414">
            <a:off x="83090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pic>
        <p:nvPicPr>
          <p:cNvPr id="25" name="Picture 4" descr="trăng trên đồng quê">
            <a:extLst>
              <a:ext uri="{FF2B5EF4-FFF2-40B4-BE49-F238E27FC236}">
                <a16:creationId xmlns:a16="http://schemas.microsoft.com/office/drawing/2014/main" xmlns="" id="{B703768E-BAC6-47F2-AA21-8746EE99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trăng thuyên">
            <a:extLst>
              <a:ext uri="{FF2B5EF4-FFF2-40B4-BE49-F238E27FC236}">
                <a16:creationId xmlns:a16="http://schemas.microsoft.com/office/drawing/2014/main" xmlns="" id="{A080E705-5D37-42FE-BF2A-98A81E5B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4F5C95AB-4511-4A13-AB57-530CCC37B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83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xmlns="" id="{CE104465-1DBA-498D-98E1-A963BBD3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95750"/>
            <a:ext cx="4572000" cy="1047750"/>
          </a:xfrm>
          <a:prstGeom prst="rect">
            <a:avLst/>
          </a:prstGeom>
          <a:solidFill>
            <a:srgbClr val="FFFF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"/>
            <a:ext cx="9372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33B8983-11A4-4D5F-AA8D-E0D4D926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95350"/>
            <a:ext cx="6629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5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DA03A1D2-D724-423E-AAA7-BA2350AFE40D}"/>
              </a:ext>
            </a:extLst>
          </p:cNvPr>
          <p:cNvSpPr/>
          <p:nvPr/>
        </p:nvSpPr>
        <p:spPr>
          <a:xfrm>
            <a:off x="228600" y="209550"/>
            <a:ext cx="8686800" cy="47244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4278939B-CC5D-47B2-B97F-CD675C6C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3581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1B94B8D4-FC49-4ED2-9F32-65EADC98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80989B30-3046-40F5-A2AB-A7F5C283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2" y="36385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→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con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nhỏ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ruột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thịt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ngoại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mình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1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xmlns="" id="{15559D25-A05A-42F4-A943-581E81C1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482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34A91B0-E37D-4739-9F11-97DCBCE5EE15}"/>
              </a:ext>
            </a:extLst>
          </p:cNvPr>
          <p:cNvSpPr/>
          <p:nvPr/>
        </p:nvSpPr>
        <p:spPr>
          <a:xfrm>
            <a:off x="1143000" y="742950"/>
            <a:ext cx="7239000" cy="3429000"/>
          </a:xfrm>
          <a:prstGeom prst="ellipse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68725-4567-4F65-89F3-66F608E9B446}"/>
              </a:ext>
            </a:extLst>
          </p:cNvPr>
          <p:cNvSpPr/>
          <p:nvPr/>
        </p:nvSpPr>
        <p:spPr>
          <a:xfrm>
            <a:off x="3690039" y="971550"/>
            <a:ext cx="2183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NỘI DUNG </a:t>
            </a:r>
          </a:p>
        </p:txBody>
      </p:sp>
      <p:pic>
        <p:nvPicPr>
          <p:cNvPr id="8" name="Picture 14" descr="Káº¿t quáº£ hÃ¬nh áº£nh cho bee cartoon">
            <a:extLst>
              <a:ext uri="{FF2B5EF4-FFF2-40B4-BE49-F238E27FC236}">
                <a16:creationId xmlns:a16="http://schemas.microsoft.com/office/drawing/2014/main" xmlns="" id="{092AE61D-0337-4CFD-930D-7504627F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42950"/>
            <a:ext cx="858702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Káº¿t quáº£ hÃ¬nh áº£nh cho bee cartoon">
            <a:extLst>
              <a:ext uri="{FF2B5EF4-FFF2-40B4-BE49-F238E27FC236}">
                <a16:creationId xmlns:a16="http://schemas.microsoft.com/office/drawing/2014/main" xmlns="" id="{BF8627F2-1BBB-4A40-992C-7961B13D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3333750"/>
            <a:ext cx="12192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4E279315-AED0-4818-802E-D901ABAD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8595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22185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05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CD1CDA2-251B-4C7C-8089-3E0961B1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Dặn</a:t>
            </a:r>
            <a:r>
              <a:rPr lang="en-US" b="1" dirty="0" smtClean="0"/>
              <a:t> </a:t>
            </a:r>
            <a:r>
              <a:rPr lang="en-US" b="1" dirty="0" err="1"/>
              <a:t>dò</a:t>
            </a:r>
            <a:r>
              <a:rPr lang="en-US" b="1" dirty="0"/>
              <a:t>: 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b="1" dirty="0" smtClean="0"/>
              <a:t>-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thuộc</a:t>
            </a:r>
            <a:r>
              <a:rPr lang="en-US" b="1" dirty="0" smtClean="0"/>
              <a:t> </a:t>
            </a:r>
            <a:r>
              <a:rPr lang="en-US" b="1" dirty="0" err="1" smtClean="0"/>
              <a:t>lòng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endParaRPr lang="en-US" b="1" dirty="0"/>
          </a:p>
          <a:p>
            <a:pPr marL="0" indent="0">
              <a:buNone/>
              <a:defRPr/>
            </a:pPr>
            <a:r>
              <a:rPr lang="en-US" dirty="0"/>
              <a:t>- </a:t>
            </a:r>
            <a:r>
              <a:rPr lang="en-US" i="1" dirty="0">
                <a:solidFill>
                  <a:srgbClr val="006600"/>
                </a:solidFill>
              </a:rPr>
              <a:t>C</a:t>
            </a:r>
            <a:r>
              <a:rPr lang="vi-VN" i="1" dirty="0" smtClean="0">
                <a:solidFill>
                  <a:srgbClr val="006600"/>
                </a:solidFill>
              </a:rPr>
              <a:t>huẩn </a:t>
            </a:r>
            <a:r>
              <a:rPr lang="vi-VN" i="1" dirty="0">
                <a:solidFill>
                  <a:srgbClr val="006600"/>
                </a:solidFill>
              </a:rPr>
              <a:t>bị bài: Mồ côi xử kiện</a:t>
            </a:r>
            <a:r>
              <a:rPr lang="en-US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1501DC4-C84D-4E74-946C-49B71C47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6867">
            <a:extLst>
              <a:ext uri="{FF2B5EF4-FFF2-40B4-BE49-F238E27FC236}">
                <a16:creationId xmlns:a16="http://schemas.microsoft.com/office/drawing/2014/main" xmlns="" id="{471072CA-75DB-4296-93F7-D0D80A70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85850"/>
          </a:xfrm>
          <a:solidFill>
            <a:srgbClr val="00FFFF"/>
          </a:solidFill>
          <a:ln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GB" sz="3000" b="1">
                <a:solidFill>
                  <a:srgbClr val="006600"/>
                </a:solidFill>
              </a:rPr>
              <a:t>XIN CHÀO VÀ HẸN GẶP LẠI</a:t>
            </a:r>
          </a:p>
        </p:txBody>
      </p:sp>
      <p:sp>
        <p:nvSpPr>
          <p:cNvPr id="24579" name="Content Placeholder 36868">
            <a:extLst>
              <a:ext uri="{FF2B5EF4-FFF2-40B4-BE49-F238E27FC236}">
                <a16:creationId xmlns:a16="http://schemas.microsoft.com/office/drawing/2014/main" xmlns="" id="{C017A24E-5E87-4844-8CDF-B42E10865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2343150"/>
            <a:ext cx="6172200" cy="1314450"/>
          </a:xfrm>
        </p:spPr>
        <p:txBody>
          <a:bodyPr/>
          <a:lstStyle/>
          <a:p>
            <a:endParaRPr lang="en-US" altLang="en-GB"/>
          </a:p>
        </p:txBody>
      </p:sp>
      <p:pic>
        <p:nvPicPr>
          <p:cNvPr id="24580" name="Picture 36870" descr="Káº¿t quáº£ hÃ¬nh áº£nh cho hÃ¬nh áº£nh Äá»ng quÃª">
            <a:extLst>
              <a:ext uri="{FF2B5EF4-FFF2-40B4-BE49-F238E27FC236}">
                <a16:creationId xmlns:a16="http://schemas.microsoft.com/office/drawing/2014/main" xmlns="" id="{E07D3EE1-3703-46E4-A61D-F7F8B60E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7" y="1028700"/>
            <a:ext cx="6804422" cy="40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DCD9CC25-9EDC-4D5A-B17D-0672BB11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69" y="2080023"/>
            <a:ext cx="4040981" cy="3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đoạn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6258A2E2-676B-48E8-A6CC-4CF45550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209800"/>
            <a:ext cx="3704035" cy="4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 b="1">
              <a:cs typeface="Arial" panose="020B060402020202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xmlns="" id="{68F6EDBA-61D8-4C7B-B653-1E2FB379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613422"/>
            <a:ext cx="613291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cs typeface="Arial" panose="020B0604020202020204" pitchFamily="34" charset="0"/>
              </a:rPr>
              <a:t>    </a:t>
            </a:r>
            <a:r>
              <a:rPr lang="en-US" altLang="en-US" sz="1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altLang="en-US" sz="1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êu</a:t>
            </a:r>
            <a:r>
              <a:rPr lang="en-US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dung</a:t>
            </a:r>
            <a:endParaRPr lang="en-US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4040" name="AutoShape 8">
            <a:extLst>
              <a:ext uri="{FF2B5EF4-FFF2-40B4-BE49-F238E27FC236}">
                <a16:creationId xmlns:a16="http://schemas.microsoft.com/office/drawing/2014/main" xmlns="" id="{D95416C2-C7B1-4CE6-96AD-B6925048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77516"/>
            <a:ext cx="5372100" cy="628650"/>
          </a:xfrm>
          <a:prstGeom prst="ribbon2">
            <a:avLst>
              <a:gd name="adj1" fmla="val 315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ũ</a:t>
            </a:r>
            <a:endParaRPr lang="en-US" alt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5128" name="Group 9">
            <a:extLst>
              <a:ext uri="{FF2B5EF4-FFF2-40B4-BE49-F238E27FC236}">
                <a16:creationId xmlns:a16="http://schemas.microsoft.com/office/drawing/2014/main" xmlns="" id="{DDB2A835-0460-406C-81BE-425D5B8694A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-228600"/>
            <a:ext cx="7143750" cy="5543550"/>
            <a:chOff x="0" y="192"/>
            <a:chExt cx="5760" cy="3936"/>
          </a:xfrm>
        </p:grpSpPr>
        <p:grpSp>
          <p:nvGrpSpPr>
            <p:cNvPr id="5129" name="Group 10">
              <a:extLst>
                <a:ext uri="{FF2B5EF4-FFF2-40B4-BE49-F238E27FC236}">
                  <a16:creationId xmlns:a16="http://schemas.microsoft.com/office/drawing/2014/main" xmlns="" id="{212156C3-2CA7-491E-9DD9-A2CAA08F5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132" name="Picture 11" descr="n3">
                <a:extLst>
                  <a:ext uri="{FF2B5EF4-FFF2-40B4-BE49-F238E27FC236}">
                    <a16:creationId xmlns:a16="http://schemas.microsoft.com/office/drawing/2014/main" xmlns="" id="{6861A2BE-7453-4505-BF03-135AF5AF0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3" name="Picture 12" descr="n3">
                <a:extLst>
                  <a:ext uri="{FF2B5EF4-FFF2-40B4-BE49-F238E27FC236}">
                    <a16:creationId xmlns:a16="http://schemas.microsoft.com/office/drawing/2014/main" xmlns="" id="{EBBFAE2D-D5E7-4C08-9FFC-F49940FE0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30" name="Picture 13" descr="n3">
              <a:extLst>
                <a:ext uri="{FF2B5EF4-FFF2-40B4-BE49-F238E27FC236}">
                  <a16:creationId xmlns:a16="http://schemas.microsoft.com/office/drawing/2014/main" xmlns="" id="{E12B8F56-F1C7-439C-B564-459746BF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4" descr="n3">
              <a:extLst>
                <a:ext uri="{FF2B5EF4-FFF2-40B4-BE49-F238E27FC236}">
                  <a16:creationId xmlns:a16="http://schemas.microsoft.com/office/drawing/2014/main" xmlns="" id="{A2BF9763-6836-412F-BA1B-D46B05F8F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8" grpId="0"/>
      <p:bldP spid="44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>
            <a:extLst>
              <a:ext uri="{FF2B5EF4-FFF2-40B4-BE49-F238E27FC236}">
                <a16:creationId xmlns:a16="http://schemas.microsoft.com/office/drawing/2014/main" xmlns="" id="{DD308BAA-BF43-4F41-A6F7-D32D3B1C34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endParaRPr lang="en-US" altLang="en-GB">
              <a:solidFill>
                <a:srgbClr val="898989"/>
              </a:solidFill>
            </a:endParaRPr>
          </a:p>
        </p:txBody>
      </p:sp>
      <p:pic>
        <p:nvPicPr>
          <p:cNvPr id="6148" name="Picture 5126" descr="Ve que ngoai">
            <a:extLst>
              <a:ext uri="{FF2B5EF4-FFF2-40B4-BE49-F238E27FC236}">
                <a16:creationId xmlns:a16="http://schemas.microsoft.com/office/drawing/2014/main" xmlns="" id="{961E603B-F801-4016-903C-4ECF9AE8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06900"/>
            <a:ext cx="5829301" cy="31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>
            <a:extLst>
              <a:ext uri="{FF2B5EF4-FFF2-40B4-BE49-F238E27FC236}">
                <a16:creationId xmlns:a16="http://schemas.microsoft.com/office/drawing/2014/main" xmlns="" id="{88455037-E7D0-4D2C-8841-47350451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0"/>
            <a:ext cx="46863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xmlns="" id="{77B8DB0E-6695-4878-A336-93C06CCB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625"/>
            <a:ext cx="7086600" cy="18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35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altLang="en-US" sz="2100" b="1" dirty="0"/>
              <a:t>Thứ tư ngày 22 tháng 12 năm 2021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/>
              <a:t>Tập đọc</a:t>
            </a:r>
            <a:endParaRPr lang="vi-VN" altLang="en-US" sz="21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Về quê ngoại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vi-VN" altLang="en-US" sz="1600" b="1" dirty="0">
                <a:solidFill>
                  <a:srgbClr val="002060"/>
                </a:solidFill>
              </a:rPr>
              <a:t>Hà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DA03A1D2-D724-423E-AAA7-BA2350AFE40D}"/>
              </a:ext>
            </a:extLst>
          </p:cNvPr>
          <p:cNvSpPr/>
          <p:nvPr/>
        </p:nvSpPr>
        <p:spPr>
          <a:xfrm>
            <a:off x="533400" y="133350"/>
            <a:ext cx="81534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A48B14D8-7051-4C87-A15D-2A7CD60C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6934200" y="2095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18F6B66-2855-455C-9620-4C41D45411D1}"/>
              </a:ext>
            </a:extLst>
          </p:cNvPr>
          <p:cNvSpPr/>
          <p:nvPr/>
        </p:nvSpPr>
        <p:spPr>
          <a:xfrm>
            <a:off x="5029200" y="470535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FCE00A9-7EF1-41DD-9C89-A380B2B5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350"/>
            <a:ext cx="2171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5A4B1E27-99D7-4A08-82A3-D4371956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92CA4868-967E-4E97-926D-5D7B22C6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e que ngoai">
            <a:extLst>
              <a:ext uri="{FF2B5EF4-FFF2-40B4-BE49-F238E27FC236}">
                <a16:creationId xmlns:a16="http://schemas.microsoft.com/office/drawing/2014/main" xmlns="" id="{08D9A199-D130-474C-B694-692D4A3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62150"/>
            <a:ext cx="3200400" cy="29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21030881">
            <a:off x="1807254" y="1840066"/>
            <a:ext cx="508186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8300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FC3790-C6F7-4424-9124-251AA087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4972050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xmlns="" id="{2601A53F-6543-4571-8AE3-7A9F91625907}"/>
              </a:ext>
            </a:extLst>
          </p:cNvPr>
          <p:cNvSpPr>
            <a:spLocks/>
          </p:cNvSpPr>
          <p:nvPr/>
        </p:nvSpPr>
        <p:spPr bwMode="auto">
          <a:xfrm>
            <a:off x="4900195" y="1456221"/>
            <a:ext cx="2482869" cy="2154857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FF505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xmlns="" id="{C20190E8-2269-4176-ABB5-2597E960EE54}"/>
              </a:ext>
            </a:extLst>
          </p:cNvPr>
          <p:cNvSpPr>
            <a:spLocks/>
          </p:cNvSpPr>
          <p:nvPr/>
        </p:nvSpPr>
        <p:spPr bwMode="auto">
          <a:xfrm>
            <a:off x="4954784" y="3329301"/>
            <a:ext cx="2396278" cy="1604649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xmlns="" id="{7E140101-C5BF-4FAF-87A7-8C5AC07C7CEB}"/>
              </a:ext>
            </a:extLst>
          </p:cNvPr>
          <p:cNvSpPr>
            <a:spLocks/>
          </p:cNvSpPr>
          <p:nvPr/>
        </p:nvSpPr>
        <p:spPr bwMode="auto">
          <a:xfrm>
            <a:off x="3200400" y="2254097"/>
            <a:ext cx="2373689" cy="1873080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B2F8CB77-C47C-4642-8963-87C8B0E6CC3F}"/>
              </a:ext>
            </a:extLst>
          </p:cNvPr>
          <p:cNvSpPr>
            <a:spLocks/>
          </p:cNvSpPr>
          <p:nvPr/>
        </p:nvSpPr>
        <p:spPr bwMode="auto">
          <a:xfrm>
            <a:off x="3200400" y="895350"/>
            <a:ext cx="2368043" cy="1604649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FFFFB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D8F1CE5A-3FA6-4D95-B2B4-F52C55C6A64B}"/>
              </a:ext>
            </a:extLst>
          </p:cNvPr>
          <p:cNvSpPr>
            <a:spLocks/>
          </p:cNvSpPr>
          <p:nvPr/>
        </p:nvSpPr>
        <p:spPr bwMode="auto">
          <a:xfrm>
            <a:off x="6705600" y="2495550"/>
            <a:ext cx="2349219" cy="1598717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99FFC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69EF2389-9CF4-43C6-915D-2C1F900F53A2}"/>
              </a:ext>
            </a:extLst>
          </p:cNvPr>
          <p:cNvSpPr>
            <a:spLocks/>
          </p:cNvSpPr>
          <p:nvPr/>
        </p:nvSpPr>
        <p:spPr bwMode="auto">
          <a:xfrm>
            <a:off x="4962314" y="133350"/>
            <a:ext cx="2403807" cy="1604649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FFCC66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xmlns="" id="{BEF9AADC-D9D3-49C9-B13C-4CCB24896810}"/>
              </a:ext>
            </a:extLst>
          </p:cNvPr>
          <p:cNvSpPr>
            <a:spLocks/>
          </p:cNvSpPr>
          <p:nvPr/>
        </p:nvSpPr>
        <p:spPr bwMode="auto">
          <a:xfrm>
            <a:off x="6705600" y="895350"/>
            <a:ext cx="2349219" cy="1879011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5CA350EC-564B-42EB-A4AD-FB72B23A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78" y="514350"/>
            <a:ext cx="154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GB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GB" sz="32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71934AA8-2DF7-49CF-A314-AA752CC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28950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05B70C92-DD3A-4E24-9934-F6365BDA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730" y="3028950"/>
            <a:ext cx="14526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xmlns="" id="{F5C4BDD9-ABC9-4BDB-9A5E-DC4B09AD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848" y="1352550"/>
            <a:ext cx="1106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0381CB2B-3938-4244-AE79-02E16BD1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357" y="127635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GB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GB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24310A4A-BAE6-488D-83A9-476C4F46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65" y="3790950"/>
            <a:ext cx="1564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xmlns="" id="{4FBED2BD-222D-40DC-9A42-D480B0E6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3835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GB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2" descr="HÃ¬nh áº£nh cÃ³ liÃªn quan">
            <a:extLst>
              <a:ext uri="{FF2B5EF4-FFF2-40B4-BE49-F238E27FC236}">
                <a16:creationId xmlns:a16="http://schemas.microsoft.com/office/drawing/2014/main" xmlns="" id="{0AF83AD6-9955-4DF3-BD4F-60E601A7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3350"/>
            <a:ext cx="1440317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Ã¬nh áº£nh cÃ³ liÃªn quan">
            <a:extLst>
              <a:ext uri="{FF2B5EF4-FFF2-40B4-BE49-F238E27FC236}">
                <a16:creationId xmlns:a16="http://schemas.microsoft.com/office/drawing/2014/main" xmlns="" id="{485470C9-1700-48A2-8BEE-1D84618C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885950"/>
            <a:ext cx="1676401" cy="14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781300" y="21973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94C887-514E-4852-A37D-0EBF6E169E76}"/>
              </a:ext>
            </a:extLst>
          </p:cNvPr>
          <p:cNvSpPr/>
          <p:nvPr/>
        </p:nvSpPr>
        <p:spPr>
          <a:xfrm>
            <a:off x="609600" y="361950"/>
            <a:ext cx="344570" cy="34457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5A9BF68-A277-4A1C-B971-728D00803D79}"/>
              </a:ext>
            </a:extLst>
          </p:cNvPr>
          <p:cNvSpPr/>
          <p:nvPr/>
        </p:nvSpPr>
        <p:spPr>
          <a:xfrm>
            <a:off x="4038600" y="3181350"/>
            <a:ext cx="381000" cy="30480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418558-7715-431B-BE7A-F94601F23656}"/>
              </a:ext>
            </a:extLst>
          </p:cNvPr>
          <p:cNvSpPr/>
          <p:nvPr/>
        </p:nvSpPr>
        <p:spPr>
          <a:xfrm>
            <a:off x="5638800" y="742950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3DBA3B65-08E9-4FFF-B842-738753C8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B99C56-0BCA-4A09-BFAC-1A6728A02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"/>
            <a:ext cx="7315200" cy="3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DC60BA34-744C-4F92-8D45-B5BB28B1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1955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nơi nước ngập rất nông có các loại thực vật có thể sống được tạo thành hệ sinh thái đặc biệt.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kids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Custom 1">
      <a:majorFont>
        <a:latin typeface="Barlow Semi Condensed Black"/>
        <a:ea typeface=""/>
        <a:cs typeface=""/>
      </a:majorFont>
      <a:minorFont>
        <a:latin typeface="Quicks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te kids" id="{10C93E90-634D-4876-910C-02F930809AD3}" vid="{24A07130-0136-49AE-B036-4291AEE0E081}"/>
    </a:ext>
  </a:extLst>
</a:theme>
</file>

<file path=ppt/theme/theme2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1380</Words>
  <Application>Microsoft Office PowerPoint</Application>
  <PresentationFormat>On-screen Show (16:9)</PresentationFormat>
  <Paragraphs>181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SimSun</vt:lpstr>
      <vt:lpstr>SimSun</vt:lpstr>
      <vt:lpstr>.VnTime</vt:lpstr>
      <vt:lpstr>Abril Fatface</vt:lpstr>
      <vt:lpstr>Arial</vt:lpstr>
      <vt:lpstr>Assistant</vt:lpstr>
      <vt:lpstr>Calibri</vt:lpstr>
      <vt:lpstr>Cambria</vt:lpstr>
      <vt:lpstr>HP001 4 hàng</vt:lpstr>
      <vt:lpstr>HP001 Kieu 5H</vt:lpstr>
      <vt:lpstr>Livvic</vt:lpstr>
      <vt:lpstr>Merriweather</vt:lpstr>
      <vt:lpstr>Merriweather Light</vt:lpstr>
      <vt:lpstr>Quicksand Light</vt:lpstr>
      <vt:lpstr>Raleway</vt:lpstr>
      <vt:lpstr>Roboto Condensed Light</vt:lpstr>
      <vt:lpstr>Times New Roman</vt:lpstr>
      <vt:lpstr>Titan One</vt:lpstr>
      <vt:lpstr>Vidaloka</vt:lpstr>
      <vt:lpstr>Wingdings</vt:lpstr>
      <vt:lpstr>Yu Gothic UI Semilight</vt:lpstr>
      <vt:lpstr>cute kids</vt:lpstr>
      <vt:lpstr>Wiltshire template</vt:lpstr>
      <vt:lpstr>Default Design</vt:lpstr>
      <vt:lpstr>1_Default Design</vt:lpstr>
      <vt:lpstr>Family Photo Album 16x9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252</cp:revision>
  <dcterms:created xsi:type="dcterms:W3CDTF">2018-10-21T02:31:37Z</dcterms:created>
  <dcterms:modified xsi:type="dcterms:W3CDTF">2021-12-18T16:22:21Z</dcterms:modified>
</cp:coreProperties>
</file>