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6" r:id="rId2"/>
    <p:sldMasterId id="2147483699" r:id="rId3"/>
    <p:sldMasterId id="2147483711" r:id="rId4"/>
  </p:sldMasterIdLst>
  <p:notesMasterIdLst>
    <p:notesMasterId r:id="rId20"/>
  </p:notesMasterIdLst>
  <p:sldIdLst>
    <p:sldId id="289" r:id="rId5"/>
    <p:sldId id="275" r:id="rId6"/>
    <p:sldId id="285" r:id="rId7"/>
    <p:sldId id="286" r:id="rId8"/>
    <p:sldId id="296" r:id="rId9"/>
    <p:sldId id="291" r:id="rId10"/>
    <p:sldId id="292" r:id="rId11"/>
    <p:sldId id="293" r:id="rId12"/>
    <p:sldId id="294" r:id="rId13"/>
    <p:sldId id="276" r:id="rId14"/>
    <p:sldId id="295" r:id="rId15"/>
    <p:sldId id="297" r:id="rId16"/>
    <p:sldId id="287" r:id="rId17"/>
    <p:sldId id="288" r:id="rId18"/>
    <p:sldId id="28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469793-054F-4161-9B8C-418F22EF5855}" type="datetimeFigureOut">
              <a:rPr lang="en-US" smtClean="0"/>
              <a:t>19/12/2021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3DFB4F-E08C-4533-B689-165B76F22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1064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481B1F-2521-4E24-A028-52B6FE0F99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84116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83169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28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pPr marL="0" marR="0" lvl="0" indent="0" algn="r" defTabSz="1228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4019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53FCB-8F62-4072-9136-DAD8346C90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D03612-F00C-4FB4-AFEB-6D052B5EF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DDC8F-9159-4350-BBB4-2BFE7ADB9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19/12/2021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9450E-7221-4C9A-8506-A04C7E220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7B287-C064-4771-8035-9D18CBE44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8091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143B4-0A74-4B3A-A7A4-430139E1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C3266D-CBE0-4583-A5A3-D816903890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5D260A-4342-4169-950F-59F96729F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19/12/2021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BE648-FBCD-48AF-A32B-DFC324442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4E2D5D-47AE-4C0F-A29F-C13940475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070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8444E2-B382-4B79-BF30-AC2E779FB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EAFF2D-5510-4C54-A1A8-AB94FD6B8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6DFEF1-5669-47C7-837D-729E61E02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19/12/2021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132E6-344C-43BE-9E91-9E4423EA9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ADCB5-8760-49CD-A792-1092F9DBD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1670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4604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903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1465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932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2007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8255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0440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6221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19/12/2021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7038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4156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4942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0517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875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53FCB-8F62-4072-9136-DAD8346C90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D03612-F00C-4FB4-AFEB-6D052B5EF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DDC8F-9159-4350-BBB4-2BFE7ADB9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9450E-7221-4C9A-8506-A04C7E220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7B287-C064-4771-8035-9D18CBE44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20930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81997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4632D-8512-4580-A29D-59FF31A43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EF3CFA-A608-4208-9460-EC1211CCD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DDCB-E7DD-4322-B88E-7276776B3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CC16B-8C08-49CD-8F3E-BE51795CD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FE234C-5B9A-45E6-86D5-06A04C567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18714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D6BE4-3FD2-4B20-89F6-53708B7E2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5E7122-B9CD-472D-86D9-AFB4B28F87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5CD482-F621-480D-96CC-08AD5DC329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01C4DD-774A-4FCA-B0A1-00869FE5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99EF80-271E-466D-8FB9-6A4252247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11E26D-AC7D-4177-B87E-141B512B7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57738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AE881-C94A-4CA2-92EB-68F06A608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A7A251-AADF-40FD-A28D-871F8C72A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FD11D2-9EE0-43F7-9A7B-E4FF9F2CC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9C5CE1-EC92-41F1-BD92-F5DAF997D0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D135D0-D49D-431D-B3B8-103AA575E2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EEBE21-83E9-4DE4-8B30-F13E0EBB9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7F9E74-60C9-4926-820B-90E320ADD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9F1C68-3229-4013-AF79-8CF4B97EA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06167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F9BF6-AB67-41B6-92FF-773F25EAF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03B9C1-AD61-4B2C-A562-EB9EB4FBA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31EF4D-1A76-4D0C-B771-63E2E401C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F380D0-356B-4EB5-AE96-F91306A85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7195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4632D-8512-4580-A29D-59FF31A43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EF3CFA-A608-4208-9460-EC1211CCD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DDCB-E7DD-4322-B88E-7276776B3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19/12/2021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CC16B-8C08-49CD-8F3E-BE51795CD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FE234C-5B9A-45E6-86D5-06A04C567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5523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3829F8-D257-4345-859B-AC599D6C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DF8A40-1678-4A57-A3BC-EAF617E4C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C1E17-6285-4120-BB11-41401902B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24987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16A6B-40FC-4F0A-91F5-FBBB897E3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9BB47-62DB-4512-AA39-3C9CFAD24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3FA225-8A24-4EF3-89DC-82C1E46FA7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E8BED3-5C4F-463B-8C4E-E2FBF4CB8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0CE380-6BF1-4222-9C3C-B85AC7452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7F5AED-C68E-4229-BE45-60B86D615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18809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0E557-B547-4CF9-972A-E18635613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59A22B-B3F1-47C8-A69E-A7ADD99BDA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D6D3C7-BF94-4BFD-836A-6D54D58B3D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25012-1143-432F-B735-2C27E22A3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825848-0FBC-4238-B070-91A467491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71F956-724B-4C8A-B9BE-393865696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90952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143B4-0A74-4B3A-A7A4-430139E1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C3266D-CBE0-4583-A5A3-D816903890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5D260A-4342-4169-950F-59F96729F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BE648-FBCD-48AF-A32B-DFC324442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4E2D5D-47AE-4C0F-A29F-C13940475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70190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8444E2-B382-4B79-BF30-AC2E779FB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EAFF2D-5510-4C54-A1A8-AB94FD6B8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6DFEF1-5669-47C7-837D-729E61E02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132E6-344C-43BE-9E91-9E4423EA9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ADCB5-8760-49CD-A792-1092F9DBD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58396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4314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68470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06439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72366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49044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D6BE4-3FD2-4B20-89F6-53708B7E2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5E7122-B9CD-472D-86D9-AFB4B28F87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5CD482-F621-480D-96CC-08AD5DC329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01C4DD-774A-4FCA-B0A1-00869FE5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19/12/2021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99EF80-271E-466D-8FB9-6A4252247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11E26D-AC7D-4177-B87E-141B512B7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33495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87481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81952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48826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205644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93194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391712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37907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881876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111044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74227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AE881-C94A-4CA2-92EB-68F06A608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A7A251-AADF-40FD-A28D-871F8C72A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FD11D2-9EE0-43F7-9A7B-E4FF9F2CC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9C5CE1-EC92-41F1-BD92-F5DAF997D0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D135D0-D49D-431D-B3B8-103AA575E2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EEBE21-83E9-4DE4-8B30-F13E0EBB9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19/12/2021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7F9E74-60C9-4926-820B-90E320ADD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9F1C68-3229-4013-AF79-8CF4B97EA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5056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964024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4538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243104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2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402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2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40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F9BF6-AB67-41B6-92FF-773F25EAF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03B9C1-AD61-4B2C-A562-EB9EB4FBA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19/12/2021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31EF4D-1A76-4D0C-B771-63E2E401C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F380D0-356B-4EB5-AE96-F91306A85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165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3829F8-D257-4345-859B-AC599D6C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19/12/2021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DF8A40-1678-4A57-A3BC-EAF617E4C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C1E17-6285-4120-BB11-41401902B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5951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16A6B-40FC-4F0A-91F5-FBBB897E3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9BB47-62DB-4512-AA39-3C9CFAD24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3FA225-8A24-4EF3-89DC-82C1E46FA7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E8BED3-5C4F-463B-8C4E-E2FBF4CB8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19/12/2021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0CE380-6BF1-4222-9C3C-B85AC7452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7F5AED-C68E-4229-BE45-60B86D615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278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0E557-B547-4CF9-972A-E18635613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59A22B-B3F1-47C8-A69E-A7ADD99BDA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D6D3C7-BF94-4BFD-836A-6D54D58B3D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25012-1143-432F-B735-2C27E22A3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19/12/2021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825848-0FBC-4238-B070-91A467491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71F956-724B-4C8A-B9BE-393865696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211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37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slideLayout" Target="../slideLayouts/slideLayout54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19" Type="http://schemas.openxmlformats.org/officeDocument/2006/relationships/slideLayout" Target="../slideLayouts/slideLayout53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783C42-8CC2-4D9A-BD9C-862509D84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A86FB6-5418-4E80-82FF-BC3E521D8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244D43-12AD-4B59-839C-18295CC781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EE2EB-8EE5-4B11-B816-93391C6F804F}" type="datetimeFigureOut">
              <a:rPr lang="en-US" smtClean="0"/>
              <a:t>19/12/2021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39612C-A4A7-4EC2-B71A-7324E33D53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179B2-97EC-408E-994F-F07A714F07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123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3383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783C42-8CC2-4D9A-BD9C-862509D84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A86FB6-5418-4E80-82FF-BC3E521D8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244D43-12AD-4B59-839C-18295CC781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39612C-A4A7-4EC2-B71A-7324E33D53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179B2-97EC-408E-994F-F07A714F07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8011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056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  <p:sldLayoutId id="2147483728" r:id="rId17"/>
    <p:sldLayoutId id="2147483729" r:id="rId18"/>
    <p:sldLayoutId id="2147483730" r:id="rId19"/>
    <p:sldLayoutId id="2147483731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microsoft.com/office/2007/relationships/hdphoto" Target="../media/hdphoto5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jpeg"/><Relationship Id="rId7" Type="http://schemas.microsoft.com/office/2007/relationships/hdphoto" Target="../media/hdphoto2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Relationship Id="rId9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7" Type="http://schemas.openxmlformats.org/officeDocument/2006/relationships/image" Target="../media/image19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4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AFA68B95-2E26-4AA8-A85A-2DF96EDCCAF8}"/>
              </a:ext>
            </a:extLst>
          </p:cNvPr>
          <p:cNvSpPr/>
          <p:nvPr/>
        </p:nvSpPr>
        <p:spPr>
          <a:xfrm>
            <a:off x="644769" y="414486"/>
            <a:ext cx="10902462" cy="602902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3526A218-E0F8-4456-947C-7FFE753FB5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547" y="3552166"/>
            <a:ext cx="2284916" cy="289134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FB47087-3A2F-477E-A9AF-24A9B660D134}"/>
              </a:ext>
            </a:extLst>
          </p:cNvPr>
          <p:cNvGrpSpPr/>
          <p:nvPr/>
        </p:nvGrpSpPr>
        <p:grpSpPr>
          <a:xfrm>
            <a:off x="3795096" y="1264941"/>
            <a:ext cx="7645367" cy="1300191"/>
            <a:chOff x="9566064" y="964372"/>
            <a:chExt cx="5446164" cy="698253"/>
          </a:xfrm>
        </p:grpSpPr>
        <p:sp>
          <p:nvSpPr>
            <p:cNvPr id="16" name="Rectangle 10">
              <a:extLst>
                <a:ext uri="{FF2B5EF4-FFF2-40B4-BE49-F238E27FC236}">
                  <a16:creationId xmlns:a16="http://schemas.microsoft.com/office/drawing/2014/main" id="{F8380500-9FDB-4A2B-AB91-F561BEABC0AA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2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" name="Rectangle 10">
              <a:extLst>
                <a:ext uri="{FF2B5EF4-FFF2-40B4-BE49-F238E27FC236}">
                  <a16:creationId xmlns:a16="http://schemas.microsoft.com/office/drawing/2014/main" id="{9E6C9517-813B-4E1E-8FF5-893194207AED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2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Rectangle 10">
              <a:extLst>
                <a:ext uri="{FF2B5EF4-FFF2-40B4-BE49-F238E27FC236}">
                  <a16:creationId xmlns:a16="http://schemas.microsoft.com/office/drawing/2014/main" id="{7E5C7106-7CDC-4278-A66F-BCA78D793573}"/>
                </a:ext>
              </a:extLst>
            </p:cNvPr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2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5D67BB7-ABF3-4937-80E3-7513DB36DE92}"/>
              </a:ext>
            </a:extLst>
          </p:cNvPr>
          <p:cNvGrpSpPr/>
          <p:nvPr/>
        </p:nvGrpSpPr>
        <p:grpSpPr>
          <a:xfrm>
            <a:off x="2356834" y="1109283"/>
            <a:ext cx="2117030" cy="1509514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75BE7B4-D9A1-47E1-930C-1304B33AB339}"/>
                </a:ext>
              </a:extLst>
            </p:cNvPr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2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61EFB17-4C1D-4EE8-AC7B-9013B1DC2F77}"/>
                </a:ext>
              </a:extLst>
            </p:cNvPr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2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91819AAE-DD9A-4272-A6E6-885734231E32}"/>
              </a:ext>
            </a:extLst>
          </p:cNvPr>
          <p:cNvSpPr txBox="1"/>
          <p:nvPr/>
        </p:nvSpPr>
        <p:spPr>
          <a:xfrm>
            <a:off x="2484943" y="1268106"/>
            <a:ext cx="1664395" cy="127214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2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ctr" defTabSz="92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29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6E574EB-2FAF-4892-A5C7-756393EBF071}"/>
              </a:ext>
            </a:extLst>
          </p:cNvPr>
          <p:cNvSpPr txBox="1"/>
          <p:nvPr/>
        </p:nvSpPr>
        <p:spPr>
          <a:xfrm>
            <a:off x="4054240" y="1517241"/>
            <a:ext cx="6711921" cy="80015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CÁNH CỬA NHỚ BÀ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2C41686-61D4-404D-9E8F-DF7321B2DFBC}"/>
              </a:ext>
            </a:extLst>
          </p:cNvPr>
          <p:cNvSpPr/>
          <p:nvPr/>
        </p:nvSpPr>
        <p:spPr>
          <a:xfrm>
            <a:off x="3950606" y="2516056"/>
            <a:ext cx="7004198" cy="1015663"/>
          </a:xfrm>
          <a:prstGeom prst="rect">
            <a:avLst/>
          </a:prstGeom>
          <a:noFill/>
          <a:ln>
            <a:solidFill>
              <a:srgbClr val="0033CC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3. </a:t>
            </a:r>
            <a:r>
              <a:rPr kumimoji="0" lang="en-US" sz="4000" b="0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endParaRPr kumimoji="0" lang="en-US" sz="4000" b="0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0033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108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E9D48D-3C10-46D1-BE42-AFCE11CE95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83" t="-31348" r="2298" b="31975"/>
          <a:stretch/>
        </p:blipFill>
        <p:spPr>
          <a:xfrm>
            <a:off x="2371957" y="1549804"/>
            <a:ext cx="8613721" cy="4491506"/>
          </a:xfrm>
          <a:prstGeom prst="rect">
            <a:avLst/>
          </a:prstGeom>
        </p:spPr>
      </p:pic>
      <p:sp>
        <p:nvSpPr>
          <p:cNvPr id="7" name="矩形 28">
            <a:extLst>
              <a:ext uri="{FF2B5EF4-FFF2-40B4-BE49-F238E27FC236}">
                <a16:creationId xmlns:a16="http://schemas.microsoft.com/office/drawing/2014/main" id="{F8678CC8-34FB-4384-BAEF-64F681CA6D89}"/>
              </a:ext>
            </a:extLst>
          </p:cNvPr>
          <p:cNvSpPr/>
          <p:nvPr/>
        </p:nvSpPr>
        <p:spPr>
          <a:xfrm>
            <a:off x="3047686" y="1025465"/>
            <a:ext cx="6498317" cy="1306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endParaRPr kumimoji="0" lang="en-US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631051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0076" y="-92274"/>
            <a:ext cx="12362076" cy="69502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644107-5162-43B8-9BA4-46226FA560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2207" y1="48004" x2="12207" y2="80710"/>
                        <a14:foregroundMark x1="5371" y1="78936" x2="61914" y2="85809"/>
                        <a14:foregroundMark x1="24609" y1="50887" x2="61426" y2="50887"/>
                        <a14:foregroundMark x1="74902" y1="48337" x2="80859" y2="80155"/>
                        <a14:foregroundMark x1="71875" y1="81486" x2="78906" y2="86364"/>
                        <a14:foregroundMark x1="73145" y1="85255" x2="74609" y2="96231"/>
                        <a14:foregroundMark x1="2148" y1="76718" x2="17188" y2="88027"/>
                        <a14:foregroundMark x1="4199" y1="68514" x2="4883" y2="85255"/>
                        <a14:foregroundMark x1="83105" y1="63636" x2="84082" y2="66519"/>
                        <a14:foregroundMark x1="88086" y1="57095" x2="87598" y2="59978"/>
                        <a14:foregroundMark x1="82617" y1="47228" x2="84375" y2="52882"/>
                        <a14:foregroundMark x1="74121" y1="42683" x2="74609" y2="48004"/>
                        <a14:foregroundMark x1="51660" y1="46896" x2="56641" y2="46674"/>
                        <a14:foregroundMark x1="97168" y1="63969" x2="97656" y2="62528"/>
                        <a14:foregroundMark x1="90332" y1="65632" x2="91602" y2="67627"/>
                        <a14:foregroundMark x1="91895" y1="72727" x2="93652" y2="72506"/>
                        <a14:foregroundMark x1="87891" y1="79490" x2="87891" y2="97118"/>
                        <a14:foregroundMark x1="40137" y1="74390" x2="49902" y2="76940"/>
                        <a14:foregroundMark x1="50098" y1="77605" x2="53613" y2="78381"/>
                        <a14:foregroundMark x1="60352" y1="62860" x2="66406" y2="62528"/>
                        <a14:foregroundMark x1="5371" y1="68736" x2="6445" y2="87472"/>
                        <a14:foregroundMark x1="11133" y1="47228" x2="10645" y2="48891"/>
                        <a14:foregroundMark x1="21191" y1="89468" x2="31641" y2="874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316" y="3928992"/>
            <a:ext cx="3312771" cy="29180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A75D3EB-90CC-4E87-A1DC-5F4BF3AAF2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6042" y="4487059"/>
            <a:ext cx="4367055" cy="214838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C9A495E-BA5C-46BE-AA98-34C148C54FA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109" b="97764" l="0" r="53514">
                        <a14:foregroundMark x1="22045" y1="66134" x2="21725" y2="70288"/>
                        <a14:foregroundMark x1="36102" y1="58786" x2="36102" y2="6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228" r="47031"/>
          <a:stretch/>
        </p:blipFill>
        <p:spPr>
          <a:xfrm>
            <a:off x="1659756" y="1943146"/>
            <a:ext cx="1114629" cy="1405071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63CF64B7-4669-4F46-964A-CD6899C552A6}"/>
              </a:ext>
            </a:extLst>
          </p:cNvPr>
          <p:cNvGrpSpPr/>
          <p:nvPr/>
        </p:nvGrpSpPr>
        <p:grpSpPr>
          <a:xfrm>
            <a:off x="3649439" y="2108067"/>
            <a:ext cx="6961297" cy="1040121"/>
            <a:chOff x="3840802" y="1945907"/>
            <a:chExt cx="5525739" cy="1121178"/>
          </a:xfrm>
        </p:grpSpPr>
        <p:sp>
          <p:nvSpPr>
            <p:cNvPr id="21" name="Text Box 1736">
              <a:extLst>
                <a:ext uri="{FF2B5EF4-FFF2-40B4-BE49-F238E27FC236}">
                  <a16:creationId xmlns:a16="http://schemas.microsoft.com/office/drawing/2014/main" id="{1C1FF323-045E-4960-91E4-DD39DEE894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54071" y="2259725"/>
              <a:ext cx="4708954" cy="390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Con </a:t>
              </a:r>
              <a:r>
                <a:rPr kumimoji="0" lang="en-US" altLang="en-US" sz="2800" i="0" u="none" strike="noStrike" kern="1200" cap="none" spc="0" normalizeH="0" baseline="0" noProof="0" dirty="0" err="1" smtClean="0">
                  <a:ln>
                    <a:noFill/>
                  </a:ln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hiểu</a:t>
              </a:r>
              <a:r>
                <a:rPr kumimoji="0" lang="en-US" altLang="en-US" sz="2800" i="0" u="none" strike="noStrike" kern="1200" cap="none" spc="0" normalizeH="0" noProof="0" dirty="0" smtClean="0">
                  <a:ln>
                    <a:noFill/>
                  </a:ln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en-US" sz="2800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“sum </a:t>
              </a:r>
              <a:r>
                <a:rPr kumimoji="0" lang="en-US" altLang="en-US" sz="28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vầy</a:t>
              </a:r>
              <a:r>
                <a:rPr kumimoji="0" lang="en-US" altLang="en-US" sz="2800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” </a:t>
              </a:r>
              <a:r>
                <a:rPr kumimoji="0" lang="en-US" altLang="en-US" sz="2800" i="0" u="none" strike="noStrike" kern="1200" cap="none" spc="0" normalizeH="0" baseline="0" noProof="0" dirty="0" err="1" smtClean="0">
                  <a:ln>
                    <a:noFill/>
                  </a:ln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nghĩa</a:t>
              </a:r>
              <a:r>
                <a:rPr kumimoji="0" lang="en-US" altLang="en-US" sz="2800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en-US" sz="28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</a:t>
              </a:r>
              <a:r>
                <a:rPr kumimoji="0" lang="en-US" altLang="en-US" sz="2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en-US" sz="28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kumimoji="0" lang="en-US" altLang="en-US" sz="2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  <p:sp>
          <p:nvSpPr>
            <p:cNvPr id="22" name="Cloud Callout 11">
              <a:extLst>
                <a:ext uri="{FF2B5EF4-FFF2-40B4-BE49-F238E27FC236}">
                  <a16:creationId xmlns:a16="http://schemas.microsoft.com/office/drawing/2014/main" id="{0414AAA9-C904-4638-BB4E-6AB98903BE2C}"/>
                </a:ext>
              </a:extLst>
            </p:cNvPr>
            <p:cNvSpPr/>
            <p:nvPr/>
          </p:nvSpPr>
          <p:spPr>
            <a:xfrm>
              <a:off x="3840802" y="1945907"/>
              <a:ext cx="5525739" cy="1121178"/>
            </a:xfrm>
            <a:prstGeom prst="cloudCallout">
              <a:avLst>
                <a:gd name="adj1" fmla="val -60774"/>
                <a:gd name="adj2" fmla="val 31887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EA1D7489-0E14-4013-9170-D19BB7B3ED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99969" y="3113839"/>
            <a:ext cx="1744740" cy="1733337"/>
          </a:xfrm>
          <a:prstGeom prst="rect">
            <a:avLst/>
          </a:prstGeom>
        </p:spPr>
      </p:pic>
      <p:sp>
        <p:nvSpPr>
          <p:cNvPr id="24" name="Text Box 1736">
            <a:extLst>
              <a:ext uri="{FF2B5EF4-FFF2-40B4-BE49-F238E27FC236}">
                <a16:creationId xmlns:a16="http://schemas.microsoft.com/office/drawing/2014/main" id="{E2D7B505-9DBA-4FB1-AC70-385FE062D2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5672" y="3594479"/>
            <a:ext cx="797019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Sum </a:t>
            </a:r>
            <a:r>
              <a:rPr kumimoji="0" lang="en-US" sz="28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vầy</a:t>
            </a: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: </a:t>
            </a:r>
            <a:r>
              <a:rPr kumimoji="0" lang="en-US" sz="28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Tụ</a:t>
            </a: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họp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tại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chỗ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cách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vui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vẻ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thân</a:t>
            </a: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mật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023464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81050" cy="6950274"/>
          </a:xfrm>
          <a:prstGeom prst="rect">
            <a:avLst/>
          </a:prstGeom>
        </p:spPr>
      </p:pic>
      <p:sp>
        <p:nvSpPr>
          <p:cNvPr id="5" name="Text Box 1725">
            <a:extLst>
              <a:ext uri="{FF2B5EF4-FFF2-40B4-BE49-F238E27FC236}">
                <a16:creationId xmlns:a16="http://schemas.microsoft.com/office/drawing/2014/main" id="{7916D788-9A9D-4FA9-9A5A-4F301A86F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5331" y="2578514"/>
            <a:ext cx="1034478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Nêu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độ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cao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ứng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dụng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" name="Text Box 1727">
            <a:extLst>
              <a:ext uri="{FF2B5EF4-FFF2-40B4-BE49-F238E27FC236}">
                <a16:creationId xmlns:a16="http://schemas.microsoft.com/office/drawing/2014/main" id="{5E4BB5D2-DECC-4431-AE68-55BE6AF621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8047" y="5614151"/>
            <a:ext cx="639785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con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còn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cao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1 li.</a:t>
            </a:r>
          </a:p>
        </p:txBody>
      </p:sp>
      <p:sp>
        <p:nvSpPr>
          <p:cNvPr id="9" name="Text Box 1727">
            <a:extLst>
              <a:ext uri="{FF2B5EF4-FFF2-40B4-BE49-F238E27FC236}">
                <a16:creationId xmlns:a16="http://schemas.microsoft.com/office/drawing/2014/main" id="{FAAD9A04-D9AF-4C1F-909C-A3DC6136A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6022" y="3539097"/>
            <a:ext cx="10391933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Con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Ô, g, b, h, y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cao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2 li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rưỡi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 (con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g, y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kéo</a:t>
            </a:r>
            <a:r>
              <a:rPr kumimoji="0" lang="en-US" alt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kumimoji="0" lang="en-US" alt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1,5 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li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dưới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đường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kẻ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ngang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).   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1727">
            <a:extLst>
              <a:ext uri="{FF2B5EF4-FFF2-40B4-BE49-F238E27FC236}">
                <a16:creationId xmlns:a16="http://schemas.microsoft.com/office/drawing/2014/main" id="{14920965-6F24-4B32-9D52-F204732E09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6849" y="4945956"/>
            <a:ext cx="66586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s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cao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hơn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1 li.</a:t>
            </a:r>
          </a:p>
        </p:txBody>
      </p:sp>
    </p:spTree>
    <p:extLst>
      <p:ext uri="{BB962C8B-B14F-4D97-AF65-F5344CB8AC3E}">
        <p14:creationId xmlns:p14="http://schemas.microsoft.com/office/powerpoint/2010/main" val="976566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9" grpId="0"/>
      <p:bldP spid="9" grpId="1"/>
      <p:bldP spid="10" grpId="0"/>
      <p:bldP spid="10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0518" y="7144286"/>
            <a:ext cx="12335176" cy="69488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72335" y="2155373"/>
            <a:ext cx="3611661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tham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khảo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420" y="0"/>
            <a:ext cx="56025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62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6" t="43141" r="16000" b="18696"/>
          <a:stretch/>
        </p:blipFill>
        <p:spPr>
          <a:xfrm>
            <a:off x="10296064" y="4266756"/>
            <a:ext cx="1496631" cy="177174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/>
        </p:blipFill>
        <p:spPr>
          <a:xfrm>
            <a:off x="9438968" y="5714398"/>
            <a:ext cx="2893229" cy="121910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23445" y="3727498"/>
            <a:ext cx="2276409" cy="307253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1240DF3-C403-4F4F-9D9F-0C26D2EDC06A}"/>
              </a:ext>
            </a:extLst>
          </p:cNvPr>
          <p:cNvSpPr/>
          <p:nvPr/>
        </p:nvSpPr>
        <p:spPr>
          <a:xfrm>
            <a:off x="4308764" y="1358259"/>
            <a:ext cx="2840376" cy="7753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DẶN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DÒ</a:t>
            </a:r>
            <a:endParaRPr kumimoji="0" lang="en-US" sz="44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65639" y="2724704"/>
            <a:ext cx="72733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Hoàn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thành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vở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34.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000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875763" y="897059"/>
            <a:ext cx="99424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21716">
              <a:lnSpc>
                <a:spcPct val="150000"/>
              </a:lnSpc>
            </a:pP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Tạm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hẹn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defTabSz="921716">
              <a:lnSpc>
                <a:spcPct val="150000"/>
              </a:lnSpc>
            </a:pP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338F77-2843-4944-B314-5F85F44445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329" y="2862329"/>
            <a:ext cx="7991342" cy="3995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003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diagram, application&#10;&#10;Description automatically generated">
            <a:extLst>
              <a:ext uri="{FF2B5EF4-FFF2-40B4-BE49-F238E27FC236}">
                <a16:creationId xmlns:a16="http://schemas.microsoft.com/office/drawing/2014/main" id="{66646004-7F20-4BEF-8DD6-ED4B7B9693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633252"/>
          </a:xfrm>
          <a:prstGeom prst="rect">
            <a:avLst/>
          </a:prstGeom>
        </p:spPr>
      </p:pic>
      <p:sp>
        <p:nvSpPr>
          <p:cNvPr id="57" name="文本框 22">
            <a:extLst>
              <a:ext uri="{FF2B5EF4-FFF2-40B4-BE49-F238E27FC236}">
                <a16:creationId xmlns:a16="http://schemas.microsoft.com/office/drawing/2014/main" id="{00814D79-2C31-4FC1-87ED-2981661BE03A}"/>
              </a:ext>
            </a:extLst>
          </p:cNvPr>
          <p:cNvSpPr txBox="1"/>
          <p:nvPr/>
        </p:nvSpPr>
        <p:spPr>
          <a:xfrm>
            <a:off x="2137894" y="2008778"/>
            <a:ext cx="887354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TẬP VIẾT: CHỮ HOA </a:t>
            </a:r>
            <a:r>
              <a:rPr lang="en-US" altLang="zh-CN" sz="5000" dirty="0" smtClean="0">
                <a:solidFill>
                  <a:prstClr val="white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Ô, Ơ</a:t>
            </a:r>
            <a:endParaRPr kumimoji="0" lang="zh-CN" altLang="en-US" sz="5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6568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38150" y="815331"/>
            <a:ext cx="64148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đạt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4249" y="1869434"/>
            <a:ext cx="11571497" cy="308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1219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Biết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hoa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Ô,Ơ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cỡ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vừa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nhỏ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1219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ứng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dụng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 </a:t>
            </a:r>
            <a:r>
              <a:rPr lang="en-US" sz="36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 </a:t>
            </a:r>
            <a:r>
              <a:rPr kumimoji="0" lang="en-US" sz="36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</a:t>
            </a:r>
            <a:r>
              <a:rPr kumimoji="0" lang="en-US" sz="3600" b="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sum </a:t>
            </a:r>
            <a:r>
              <a:rPr kumimoji="0" lang="en-US" sz="3600" b="0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vầy</a:t>
            </a:r>
            <a:r>
              <a:rPr kumimoji="0" lang="en-US" sz="3600" b="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cùng</a:t>
            </a:r>
            <a:r>
              <a:rPr kumimoji="0" lang="en-US" sz="3600" b="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con </a:t>
            </a:r>
            <a:r>
              <a:rPr kumimoji="0" lang="en-US" sz="3600" b="0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cháu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.”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theo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cỡ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nhỏ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mẫu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đều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nét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định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1219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626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E9D48D-3C10-46D1-BE42-AFCE11CE95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635"/>
          <a:stretch/>
        </p:blipFill>
        <p:spPr>
          <a:xfrm>
            <a:off x="2198963" y="4083384"/>
            <a:ext cx="7450637" cy="2774616"/>
          </a:xfrm>
          <a:prstGeom prst="rect">
            <a:avLst/>
          </a:prstGeom>
        </p:spPr>
      </p:pic>
      <p:sp>
        <p:nvSpPr>
          <p:cNvPr id="7" name="矩形 28">
            <a:extLst>
              <a:ext uri="{FF2B5EF4-FFF2-40B4-BE49-F238E27FC236}">
                <a16:creationId xmlns:a16="http://schemas.microsoft.com/office/drawing/2014/main" id="{F8678CC8-34FB-4384-BAEF-64F681CA6D89}"/>
              </a:ext>
            </a:extLst>
          </p:cNvPr>
          <p:cNvSpPr/>
          <p:nvPr/>
        </p:nvSpPr>
        <p:spPr>
          <a:xfrm>
            <a:off x="1751527" y="1980965"/>
            <a:ext cx="90667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Hướng</a:t>
            </a:r>
            <a:r>
              <a:rPr kumimoji="0" lang="en-US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dẫn</a:t>
            </a:r>
            <a:r>
              <a:rPr kumimoji="0" lang="en-US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hoa</a:t>
            </a:r>
            <a:r>
              <a:rPr kumimoji="0" lang="en-US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en-US" sz="4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Ô, Ơ</a:t>
            </a: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938562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4B9CB592-848A-4698-9B8E-37A16FB5FE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5" r="4580" b="4049"/>
          <a:stretch/>
        </p:blipFill>
        <p:spPr bwMode="auto">
          <a:xfrm>
            <a:off x="6976533" y="1053979"/>
            <a:ext cx="3489156" cy="4443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3054C32-9491-4E0E-86F7-B999252D65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9" r="12103" b="3635"/>
          <a:stretch/>
        </p:blipFill>
        <p:spPr bwMode="auto">
          <a:xfrm>
            <a:off x="1726311" y="780992"/>
            <a:ext cx="3302000" cy="4702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31">
            <a:extLst>
              <a:ext uri="{FF2B5EF4-FFF2-40B4-BE49-F238E27FC236}">
                <a16:creationId xmlns:a16="http://schemas.microsoft.com/office/drawing/2014/main" id="{7186B34A-E463-4C3C-B57C-F33B58517A6C}"/>
              </a:ext>
            </a:extLst>
          </p:cNvPr>
          <p:cNvSpPr/>
          <p:nvPr/>
        </p:nvSpPr>
        <p:spPr>
          <a:xfrm>
            <a:off x="1015734" y="-57806"/>
            <a:ext cx="927448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</a:t>
            </a:r>
            <a:r>
              <a:rPr kumimoji="0" lang="en-US" altLang="en-US" sz="28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28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Ô, Ơ </a:t>
            </a:r>
            <a:r>
              <a:rPr kumimoji="0" lang="en-US" altLang="en-US" sz="28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giống</a:t>
            </a:r>
            <a:r>
              <a:rPr kumimoji="0" lang="en-US" altLang="en-US" sz="28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nào</a:t>
            </a:r>
            <a:r>
              <a:rPr kumimoji="0" lang="en-US" altLang="en-US" sz="28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kumimoji="0" lang="en-US" altLang="en-US" sz="28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kumimoji="0" lang="en-US" altLang="en-US" sz="28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  <a:endParaRPr kumimoji="0" lang="en-US" altLang="en-US" sz="2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0" name="矩形 31">
            <a:extLst>
              <a:ext uri="{FF2B5EF4-FFF2-40B4-BE49-F238E27FC236}">
                <a16:creationId xmlns:a16="http://schemas.microsoft.com/office/drawing/2014/main" id="{A84526EC-FA5D-4294-96FB-34F4E82F6542}"/>
              </a:ext>
            </a:extLst>
          </p:cNvPr>
          <p:cNvSpPr/>
          <p:nvPr/>
        </p:nvSpPr>
        <p:spPr>
          <a:xfrm>
            <a:off x="1286679" y="6302937"/>
            <a:ext cx="85212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Ô, Ơ </a:t>
            </a:r>
            <a:r>
              <a:rPr kumimoji="0" lang="en-US" altLang="en-US" sz="280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altLang="en-US" sz="280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nét</a:t>
            </a:r>
            <a:r>
              <a:rPr kumimoji="0" lang="en-US" altLang="en-US" sz="280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 </a:t>
            </a:r>
            <a:r>
              <a:rPr kumimoji="0" lang="en-US" altLang="en-US" sz="28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giống</a:t>
            </a:r>
            <a:r>
              <a:rPr kumimoji="0" lang="en-US" alt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O. </a:t>
            </a:r>
            <a:endParaRPr kumimoji="0" lang="en-US" altLang="en-US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C596CFD-65BB-4C87-A84B-2EEC3221AB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6433" l="12432" r="95649">
                        <a14:backgroundMark x1="79332" y1="25746" x2="85082" y2="30739"/>
                        <a14:backgroundMark x1="80264" y1="27237" x2="82284" y2="307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35" r="4580" b="4049"/>
          <a:stretch/>
        </p:blipFill>
        <p:spPr bwMode="auto">
          <a:xfrm>
            <a:off x="6976533" y="1051453"/>
            <a:ext cx="3489156" cy="4443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EF0B1AF-A398-420C-A0A8-151A10896B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604" b="96444" l="6037" r="869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79" r="12103" b="3635"/>
          <a:stretch/>
        </p:blipFill>
        <p:spPr bwMode="auto">
          <a:xfrm>
            <a:off x="1726309" y="780992"/>
            <a:ext cx="3302000" cy="4702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B064F48-CAA0-4072-95C2-E40DE115A92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9543642">
            <a:off x="2861023" y="1369052"/>
            <a:ext cx="729008" cy="88243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797CB7E-E14F-41B9-99F7-443506A6B30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9187681">
            <a:off x="9791151" y="1570992"/>
            <a:ext cx="729008" cy="882435"/>
          </a:xfrm>
          <a:prstGeom prst="rect">
            <a:avLst/>
          </a:prstGeom>
        </p:spPr>
      </p:pic>
      <p:sp>
        <p:nvSpPr>
          <p:cNvPr id="13" name="矩形 31">
            <a:extLst>
              <a:ext uri="{FF2B5EF4-FFF2-40B4-BE49-F238E27FC236}">
                <a16:creationId xmlns:a16="http://schemas.microsoft.com/office/drawing/2014/main" id="{3CACC06A-F0BE-448B-94FD-237203F2398B}"/>
              </a:ext>
            </a:extLst>
          </p:cNvPr>
          <p:cNvSpPr/>
          <p:nvPr/>
        </p:nvSpPr>
        <p:spPr>
          <a:xfrm>
            <a:off x="1015734" y="328153"/>
            <a:ext cx="935199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</a:t>
            </a:r>
            <a:r>
              <a:rPr kumimoji="0" lang="en-US" altLang="en-US" sz="28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28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Ô, Ơ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nét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nào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khác</a:t>
            </a:r>
            <a:r>
              <a:rPr kumimoji="0" lang="en-US" altLang="en-US" sz="28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O?</a:t>
            </a:r>
          </a:p>
        </p:txBody>
      </p:sp>
      <p:sp>
        <p:nvSpPr>
          <p:cNvPr id="14" name="矩形 31">
            <a:extLst>
              <a:ext uri="{FF2B5EF4-FFF2-40B4-BE49-F238E27FC236}">
                <a16:creationId xmlns:a16="http://schemas.microsoft.com/office/drawing/2014/main" id="{CFFE56AF-A31D-4F9C-BBDC-56D73823598F}"/>
              </a:ext>
            </a:extLst>
          </p:cNvPr>
          <p:cNvSpPr/>
          <p:nvPr/>
        </p:nvSpPr>
        <p:spPr>
          <a:xfrm>
            <a:off x="0" y="5439924"/>
            <a:ext cx="581714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Ô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thêm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dấu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mũ</a:t>
            </a:r>
            <a:endParaRPr kumimoji="0" lang="en-US" altLang="en-US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kumimoji="0" lang="en-US" alt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đầu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O  </a:t>
            </a:r>
            <a:endParaRPr kumimoji="0" lang="en-US" altLang="en-US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5" name="矩形 31">
            <a:extLst>
              <a:ext uri="{FF2B5EF4-FFF2-40B4-BE49-F238E27FC236}">
                <a16:creationId xmlns:a16="http://schemas.microsoft.com/office/drawing/2014/main" id="{69DE888A-6E5E-4CBA-81BD-3587631A459B}"/>
              </a:ext>
            </a:extLst>
          </p:cNvPr>
          <p:cNvSpPr/>
          <p:nvPr/>
        </p:nvSpPr>
        <p:spPr>
          <a:xfrm>
            <a:off x="5738884" y="5439924"/>
            <a:ext cx="566655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Ơ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thêm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dấu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móc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endParaRPr kumimoji="0" lang="en-US" altLang="en-US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bên</a:t>
            </a:r>
            <a:r>
              <a:rPr kumimoji="0" lang="en-US" alt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phải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O</a:t>
            </a:r>
            <a:endParaRPr kumimoji="0" lang="en-US" altLang="en-US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8464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6 0.00046 L 0.00026 0.00069 L 0.01979 -0.01783 L 0.03099 -0.03102 L 0.04089 -0.04815 L 0.04935 -0.03565 L 0.0599 -0.01898 L 0.07644 -0.00116 L 0.07995 0.00208 " pathEditMode="relative" rAng="0" ptsTypes="AAAAAAAAA">
                                      <p:cBhvr>
                                        <p:cTn id="3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84" y="-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75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-0.00023 L 0.00586 -0.01181 L 0.01836 -0.01783 L 0.0267 -0.01297 L 0.03125 -0.00209 L 0.03269 0.01412 L 0.0306 0.02662 L 0.02409 0.04166 L 0.01862 0.05023 L 0.00365 0.07199 " pathEditMode="relative" rAng="0" ptsTypes="AAAAAAAAAA">
                                      <p:cBhvr>
                                        <p:cTn id="3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7" y="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750"/>
                            </p:stCondLst>
                            <p:childTnLst>
                              <p:par>
                                <p:cTn id="41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0" grpId="0"/>
      <p:bldP spid="10" grpId="1"/>
      <p:bldP spid="13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8">
            <a:extLst>
              <a:ext uri="{FF2B5EF4-FFF2-40B4-BE49-F238E27FC236}">
                <a16:creationId xmlns:a16="http://schemas.microsoft.com/office/drawing/2014/main" id="{79FCFEFF-67C3-45A4-AD69-784C06703128}"/>
              </a:ext>
            </a:extLst>
          </p:cNvPr>
          <p:cNvSpPr/>
          <p:nvPr/>
        </p:nvSpPr>
        <p:spPr>
          <a:xfrm>
            <a:off x="3663906" y="143761"/>
            <a:ext cx="5626187" cy="739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Hướng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dẫn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viết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chữ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hoa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Ô</a:t>
            </a:r>
          </a:p>
        </p:txBody>
      </p:sp>
      <p:pic>
        <p:nvPicPr>
          <p:cNvPr id="2" name="chữ hoa Ô">
            <a:hlinkClick r:id="" action="ppaction://media"/>
            <a:extLst>
              <a:ext uri="{FF2B5EF4-FFF2-40B4-BE49-F238E27FC236}">
                <a16:creationId xmlns:a16="http://schemas.microsoft.com/office/drawing/2014/main" id="{2765635C-755C-4765-950C-62A4B45FE22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54349" y="922232"/>
            <a:ext cx="6489743" cy="5013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058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8">
            <a:extLst>
              <a:ext uri="{FF2B5EF4-FFF2-40B4-BE49-F238E27FC236}">
                <a16:creationId xmlns:a16="http://schemas.microsoft.com/office/drawing/2014/main" id="{79FCFEFF-67C3-45A4-AD69-784C06703128}"/>
              </a:ext>
            </a:extLst>
          </p:cNvPr>
          <p:cNvSpPr/>
          <p:nvPr/>
        </p:nvSpPr>
        <p:spPr>
          <a:xfrm>
            <a:off x="3663906" y="143761"/>
            <a:ext cx="5626187" cy="739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Hướng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dẫn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viết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chữ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hoa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Ơ</a:t>
            </a:r>
          </a:p>
        </p:txBody>
      </p:sp>
      <p:pic>
        <p:nvPicPr>
          <p:cNvPr id="2" name="chữ hoa Ơ">
            <a:hlinkClick r:id="" action="ppaction://media"/>
            <a:extLst>
              <a:ext uri="{FF2B5EF4-FFF2-40B4-BE49-F238E27FC236}">
                <a16:creationId xmlns:a16="http://schemas.microsoft.com/office/drawing/2014/main" id="{ED9FEC8F-A296-4E27-B650-3E922134C6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11500" y="883515"/>
            <a:ext cx="6807200" cy="5214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676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3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8">
            <a:extLst>
              <a:ext uri="{FF2B5EF4-FFF2-40B4-BE49-F238E27FC236}">
                <a16:creationId xmlns:a16="http://schemas.microsoft.com/office/drawing/2014/main" id="{9235F0AB-6740-4475-85B2-2B2CAE3E2C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218" y="5572012"/>
            <a:ext cx="1086976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Con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nhận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xét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 Ô, Ơ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cỡ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vừa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cỡ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? </a:t>
            </a:r>
          </a:p>
        </p:txBody>
      </p:sp>
      <p:pic>
        <p:nvPicPr>
          <p:cNvPr id="1026" name="Picture 48">
            <a:extLst>
              <a:ext uri="{FF2B5EF4-FFF2-40B4-BE49-F238E27FC236}">
                <a16:creationId xmlns:a16="http://schemas.microsoft.com/office/drawing/2014/main" id="{9D9A59F4-A083-4F1F-9CC2-EA196E1A12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6" t="16629" r="10748" b="23324"/>
          <a:stretch/>
        </p:blipFill>
        <p:spPr bwMode="auto">
          <a:xfrm>
            <a:off x="3782685" y="2740375"/>
            <a:ext cx="2153691" cy="2368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19">
            <a:extLst>
              <a:ext uri="{FF2B5EF4-FFF2-40B4-BE49-F238E27FC236}">
                <a16:creationId xmlns:a16="http://schemas.microsoft.com/office/drawing/2014/main" id="{4511945A-6486-4FBE-B50A-68B4FEA3EE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5" t="22638" r="11689" b="23698"/>
          <a:stretch/>
        </p:blipFill>
        <p:spPr bwMode="auto">
          <a:xfrm>
            <a:off x="9838749" y="3006511"/>
            <a:ext cx="2153692" cy="211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6E5884-EB02-4F22-9E4E-D00A186265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5" r="4580" b="4049"/>
          <a:stretch/>
        </p:blipFill>
        <p:spPr bwMode="auto">
          <a:xfrm>
            <a:off x="6255625" y="965959"/>
            <a:ext cx="3263875" cy="415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5AF4974-DE71-45D3-80A1-3B8FE8758D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9" r="12103" b="3635"/>
          <a:stretch/>
        </p:blipFill>
        <p:spPr bwMode="auto">
          <a:xfrm>
            <a:off x="341589" y="709668"/>
            <a:ext cx="3088802" cy="4398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5491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u OW">
            <a:hlinkClick r:id="" action="ppaction://media"/>
            <a:extLst>
              <a:ext uri="{FF2B5EF4-FFF2-40B4-BE49-F238E27FC236}">
                <a16:creationId xmlns:a16="http://schemas.microsoft.com/office/drawing/2014/main" id="{508DB023-F77B-4786-93FE-BA42BB8BF8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6666" r="5000" b="15370"/>
          <a:stretch/>
        </p:blipFill>
        <p:spPr>
          <a:xfrm>
            <a:off x="6096000" y="292100"/>
            <a:ext cx="6057900" cy="5803900"/>
          </a:xfrm>
          <a:prstGeom prst="rect">
            <a:avLst/>
          </a:prstGeom>
        </p:spPr>
      </p:pic>
      <p:pic>
        <p:nvPicPr>
          <p:cNvPr id="5" name="chu OO">
            <a:hlinkClick r:id="" action="ppaction://media"/>
            <a:extLst>
              <a:ext uri="{FF2B5EF4-FFF2-40B4-BE49-F238E27FC236}">
                <a16:creationId xmlns:a16="http://schemas.microsoft.com/office/drawing/2014/main" id="{B18DF6BD-3104-4BA8-88F2-F5A53DCAE9C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8888" r="4075" b="15370"/>
          <a:stretch/>
        </p:blipFill>
        <p:spPr>
          <a:xfrm>
            <a:off x="114300" y="292100"/>
            <a:ext cx="5969000" cy="580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080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4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294</Words>
  <Application>Microsoft Office PowerPoint</Application>
  <PresentationFormat>Widescreen</PresentationFormat>
  <Paragraphs>35</Paragraphs>
  <Slides>15</Slides>
  <Notes>3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Arial</vt:lpstr>
      <vt:lpstr>Arial-Rounded</vt:lpstr>
      <vt:lpstr>Calibri</vt:lpstr>
      <vt:lpstr>Calibri Light</vt:lpstr>
      <vt:lpstr>等线</vt:lpstr>
      <vt:lpstr>Times New Roman</vt:lpstr>
      <vt:lpstr>思源黑体 CN Bold</vt:lpstr>
      <vt:lpstr>1_Office Theme</vt:lpstr>
      <vt:lpstr>3_Office Theme</vt:lpstr>
      <vt:lpstr>5_Office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Admin</cp:lastModifiedBy>
  <cp:revision>21</cp:revision>
  <dcterms:created xsi:type="dcterms:W3CDTF">2021-07-22T23:49:37Z</dcterms:created>
  <dcterms:modified xsi:type="dcterms:W3CDTF">2021-12-19T02:26:42Z</dcterms:modified>
</cp:coreProperties>
</file>