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8"/>
  </p:notesMasterIdLst>
  <p:sldIdLst>
    <p:sldId id="298" r:id="rId4"/>
    <p:sldId id="258" r:id="rId5"/>
    <p:sldId id="259" r:id="rId6"/>
    <p:sldId id="260" r:id="rId7"/>
    <p:sldId id="265" r:id="rId8"/>
    <p:sldId id="262" r:id="rId9"/>
    <p:sldId id="266" r:id="rId10"/>
    <p:sldId id="263" r:id="rId11"/>
    <p:sldId id="267" r:id="rId12"/>
    <p:sldId id="268" r:id="rId13"/>
    <p:sldId id="277" r:id="rId14"/>
    <p:sldId id="278" r:id="rId15"/>
    <p:sldId id="270" r:id="rId16"/>
    <p:sldId id="279" r:id="rId17"/>
    <p:sldId id="271" r:id="rId18"/>
    <p:sldId id="282" r:id="rId19"/>
    <p:sldId id="292" r:id="rId20"/>
    <p:sldId id="293" r:id="rId21"/>
    <p:sldId id="294" r:id="rId22"/>
    <p:sldId id="295" r:id="rId23"/>
    <p:sldId id="297" r:id="rId24"/>
    <p:sldId id="296" r:id="rId25"/>
    <p:sldId id="290" r:id="rId26"/>
    <p:sldId id="291" r:id="rId27"/>
  </p:sldIdLst>
  <p:sldSz cx="18288000" cy="10287000"/>
  <p:notesSz cx="6858000" cy="9144000"/>
  <p:embeddedFontLst>
    <p:embeddedFont>
      <p:font typeface="#9Slide04 Maitree Bold" panose="020B0604020202020204" charset="-34"/>
      <p:regular r:id="rId29"/>
    </p:embeddedFont>
    <p:embeddedFont>
      <p:font typeface="Barlow" panose="00000500000000000000" pitchFamily="2" charset="0"/>
      <p:regular r:id="rId30"/>
      <p:bold r:id="rId31"/>
      <p:italic r:id="rId32"/>
      <p:boldItalic r:id="rId33"/>
    </p:embeddedFont>
    <p:embeddedFont>
      <p:font typeface="Barlow Medium" panose="00000600000000000000" pitchFamily="2" charset="0"/>
      <p:regular r:id="rId34"/>
      <p:italic r:id="rId35"/>
    </p:embeddedFont>
    <p:embeddedFont>
      <p:font typeface="Calibri" panose="020F0502020204030204" pitchFamily="34" charset="0"/>
      <p:regular r:id="rId36"/>
      <p:bold r:id="rId37"/>
      <p:italic r:id="rId38"/>
      <p:boldItalic r:id="rId39"/>
    </p:embeddedFont>
    <p:embeddedFont>
      <p:font typeface="HP001 4 hàng" panose="020B0603050302020204" pitchFamily="3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18D"/>
    <a:srgbClr val="E90068"/>
    <a:srgbClr val="FF6600"/>
    <a:srgbClr val="FC9D94"/>
    <a:srgbClr val="4ED64E"/>
    <a:srgbClr val="FFCC99"/>
    <a:srgbClr val="FF9966"/>
    <a:srgbClr val="99FF66"/>
    <a:srgbClr val="C7E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8889" autoAdjust="0"/>
  </p:normalViewPr>
  <p:slideViewPr>
    <p:cSldViewPr>
      <p:cViewPr varScale="1">
        <p:scale>
          <a:sx n="43" d="100"/>
          <a:sy n="43" d="100"/>
        </p:scale>
        <p:origin x="127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7A29B-3C3B-4E10-9A16-F8B56D13FB8C}" type="datetimeFigureOut">
              <a:rPr lang="vi-VN" smtClean="0"/>
              <a:t>17/12/2021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0CAFE-5ABC-4968-8C03-08840289FF34}" type="slidenum">
              <a:rPr lang="vi-VN" smtClean="0"/>
              <a:t>‹#›</a:t>
            </a:fld>
            <a:endParaRPr lang="vi-VN"/>
          </a:p>
        </p:txBody>
      </p:sp>
    </p:spTree>
    <p:extLst>
      <p:ext uri="{BB962C8B-B14F-4D97-AF65-F5344CB8AC3E}">
        <p14:creationId xmlns:p14="http://schemas.microsoft.com/office/powerpoint/2010/main" val="108841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333;p:notes">
            <a:extLst>
              <a:ext uri="{FF2B5EF4-FFF2-40B4-BE49-F238E27FC236}">
                <a16:creationId xmlns:a16="http://schemas.microsoft.com/office/drawing/2014/main" id="{C13DFAC5-A6AB-4028-A475-9D8BE96BBD4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334;p:notes">
            <a:extLst>
              <a:ext uri="{FF2B5EF4-FFF2-40B4-BE49-F238E27FC236}">
                <a16:creationId xmlns:a16="http://schemas.microsoft.com/office/drawing/2014/main" id="{E1714F79-DEF2-494C-86AC-D8596998CC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690CAFE-5ABC-4968-8C03-08840289FF34}" type="slidenum">
              <a:rPr lang="vi-VN" smtClean="0"/>
              <a:t>10</a:t>
            </a:fld>
            <a:endParaRPr lang="vi-VN"/>
          </a:p>
        </p:txBody>
      </p:sp>
    </p:spTree>
    <p:extLst>
      <p:ext uri="{BB962C8B-B14F-4D97-AF65-F5344CB8AC3E}">
        <p14:creationId xmlns:p14="http://schemas.microsoft.com/office/powerpoint/2010/main" val="351301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690CAFE-5ABC-4968-8C03-08840289FF34}" type="slidenum">
              <a:rPr lang="vi-VN" smtClean="0"/>
              <a:t>15</a:t>
            </a:fld>
            <a:endParaRPr lang="vi-VN"/>
          </a:p>
        </p:txBody>
      </p:sp>
    </p:spTree>
    <p:extLst>
      <p:ext uri="{BB962C8B-B14F-4D97-AF65-F5344CB8AC3E}">
        <p14:creationId xmlns:p14="http://schemas.microsoft.com/office/powerpoint/2010/main" val="388016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317876" y="2400300"/>
            <a:ext cx="13674724" cy="48006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grpSp>
      <p:sp>
        <p:nvSpPr>
          <p:cNvPr id="26636" name="Rectangle 12"/>
          <p:cNvSpPr>
            <a:spLocks noGrp="1" noChangeArrowheads="1"/>
          </p:cNvSpPr>
          <p:nvPr>
            <p:ph type="ctrTitle"/>
          </p:nvPr>
        </p:nvSpPr>
        <p:spPr>
          <a:xfrm>
            <a:off x="1371600" y="1828803"/>
            <a:ext cx="15544800" cy="2900362"/>
          </a:xfrm>
        </p:spPr>
        <p:txBody>
          <a:bodyPr anchor="b"/>
          <a:lstStyle>
            <a:lvl1pPr algn="r">
              <a:defRPr sz="8800"/>
            </a:lvl1pPr>
          </a:lstStyle>
          <a:p>
            <a:r>
              <a:rPr lang="en-US"/>
              <a:t>Click to edit Master title style</a:t>
            </a:r>
          </a:p>
        </p:txBody>
      </p:sp>
      <p:sp>
        <p:nvSpPr>
          <p:cNvPr id="26637" name="Rectangle 13"/>
          <p:cNvSpPr>
            <a:spLocks noGrp="1" noChangeArrowheads="1"/>
          </p:cNvSpPr>
          <p:nvPr>
            <p:ph type="subTitle" idx="1"/>
          </p:nvPr>
        </p:nvSpPr>
        <p:spPr>
          <a:xfrm>
            <a:off x="4114800" y="5257800"/>
            <a:ext cx="12801600" cy="26289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F882836B-8EEA-4D95-A97A-CC78D2356716}" type="slidenum">
              <a:rPr lang="en-US"/>
              <a:pPr>
                <a:defRPr/>
              </a:pPr>
              <a:t>‹#›</a:t>
            </a:fld>
            <a:endParaRPr lang="en-US"/>
          </a:p>
        </p:txBody>
      </p:sp>
    </p:spTree>
    <p:extLst>
      <p:ext uri="{BB962C8B-B14F-4D97-AF65-F5344CB8AC3E}">
        <p14:creationId xmlns:p14="http://schemas.microsoft.com/office/powerpoint/2010/main" val="1355496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6AE4D46-DA4A-4855-94CF-4C6D10139CFF}" type="slidenum">
              <a:rPr lang="en-US"/>
              <a:pPr>
                <a:defRPr/>
              </a:pPr>
              <a:t>‹#›</a:t>
            </a:fld>
            <a:endParaRPr lang="en-US"/>
          </a:p>
        </p:txBody>
      </p:sp>
    </p:spTree>
    <p:extLst>
      <p:ext uri="{BB962C8B-B14F-4D97-AF65-F5344CB8AC3E}">
        <p14:creationId xmlns:p14="http://schemas.microsoft.com/office/powerpoint/2010/main" val="128693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A6FC53E-5961-4D58-B16E-BEAC23814092}" type="slidenum">
              <a:rPr lang="en-US"/>
              <a:pPr>
                <a:defRPr/>
              </a:pPr>
              <a:t>‹#›</a:t>
            </a:fld>
            <a:endParaRPr lang="en-US"/>
          </a:p>
        </p:txBody>
      </p:sp>
    </p:spTree>
    <p:extLst>
      <p:ext uri="{BB962C8B-B14F-4D97-AF65-F5344CB8AC3E}">
        <p14:creationId xmlns:p14="http://schemas.microsoft.com/office/powerpoint/2010/main" val="407657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9608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9608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4877BBE-56F9-4C27-8707-E5ABE639BD5B}" type="slidenum">
              <a:rPr lang="en-US"/>
              <a:pPr>
                <a:defRPr/>
              </a:pPr>
              <a:t>‹#›</a:t>
            </a:fld>
            <a:endParaRPr lang="en-US"/>
          </a:p>
        </p:txBody>
      </p:sp>
    </p:spTree>
    <p:extLst>
      <p:ext uri="{BB962C8B-B14F-4D97-AF65-F5344CB8AC3E}">
        <p14:creationId xmlns:p14="http://schemas.microsoft.com/office/powerpoint/2010/main" val="2499135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2CA7CD5D-B134-492E-9954-5ABCB8556674}" type="slidenum">
              <a:rPr lang="en-US"/>
              <a:pPr>
                <a:defRPr/>
              </a:pPr>
              <a:t>‹#›</a:t>
            </a:fld>
            <a:endParaRPr lang="en-US"/>
          </a:p>
        </p:txBody>
      </p:sp>
    </p:spTree>
    <p:extLst>
      <p:ext uri="{BB962C8B-B14F-4D97-AF65-F5344CB8AC3E}">
        <p14:creationId xmlns:p14="http://schemas.microsoft.com/office/powerpoint/2010/main" val="2600086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8005C77-A192-47E3-9932-7355F47FA98D}" type="slidenum">
              <a:rPr lang="en-US"/>
              <a:pPr>
                <a:defRPr/>
              </a:pPr>
              <a:t>‹#›</a:t>
            </a:fld>
            <a:endParaRPr lang="en-US"/>
          </a:p>
        </p:txBody>
      </p:sp>
    </p:spTree>
    <p:extLst>
      <p:ext uri="{BB962C8B-B14F-4D97-AF65-F5344CB8AC3E}">
        <p14:creationId xmlns:p14="http://schemas.microsoft.com/office/powerpoint/2010/main" val="3532851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E9D7C9B-5745-4019-B14B-F55CBBFB2FD9}" type="slidenum">
              <a:rPr lang="en-US"/>
              <a:pPr>
                <a:defRPr/>
              </a:pPr>
              <a:t>‹#›</a:t>
            </a:fld>
            <a:endParaRPr lang="en-US"/>
          </a:p>
        </p:txBody>
      </p:sp>
    </p:spTree>
    <p:extLst>
      <p:ext uri="{BB962C8B-B14F-4D97-AF65-F5344CB8AC3E}">
        <p14:creationId xmlns:p14="http://schemas.microsoft.com/office/powerpoint/2010/main" val="343719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FD118B4-9350-4D32-97FF-3571C44F31AB}" type="slidenum">
              <a:rPr lang="en-US"/>
              <a:pPr>
                <a:defRPr/>
              </a:pPr>
              <a:t>‹#›</a:t>
            </a:fld>
            <a:endParaRPr lang="en-US"/>
          </a:p>
        </p:txBody>
      </p:sp>
    </p:spTree>
    <p:extLst>
      <p:ext uri="{BB962C8B-B14F-4D97-AF65-F5344CB8AC3E}">
        <p14:creationId xmlns:p14="http://schemas.microsoft.com/office/powerpoint/2010/main" val="22124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021269-EB07-470C-9F95-FFD961C760CB}" type="slidenum">
              <a:rPr lang="en-US"/>
              <a:pPr>
                <a:defRPr/>
              </a:pPr>
              <a:t>‹#›</a:t>
            </a:fld>
            <a:endParaRPr lang="en-US"/>
          </a:p>
        </p:txBody>
      </p:sp>
    </p:spTree>
    <p:extLst>
      <p:ext uri="{BB962C8B-B14F-4D97-AF65-F5344CB8AC3E}">
        <p14:creationId xmlns:p14="http://schemas.microsoft.com/office/powerpoint/2010/main" val="2843825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3DF9CDF-0C5A-4082-8895-8D3DC1B78695}" type="slidenum">
              <a:rPr lang="en-US"/>
              <a:pPr>
                <a:defRPr/>
              </a:pPr>
              <a:t>‹#›</a:t>
            </a:fld>
            <a:endParaRPr lang="en-US"/>
          </a:p>
        </p:txBody>
      </p:sp>
    </p:spTree>
    <p:extLst>
      <p:ext uri="{BB962C8B-B14F-4D97-AF65-F5344CB8AC3E}">
        <p14:creationId xmlns:p14="http://schemas.microsoft.com/office/powerpoint/2010/main" val="1563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844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844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01E05E-B3CF-497B-9E54-3BD7567C1A51}" type="slidenum">
              <a:rPr lang="en-US"/>
              <a:pPr>
                <a:defRPr/>
              </a:pPr>
              <a:t>‹#›</a:t>
            </a:fld>
            <a:endParaRPr lang="en-US"/>
          </a:p>
        </p:txBody>
      </p:sp>
    </p:spTree>
    <p:extLst>
      <p:ext uri="{BB962C8B-B14F-4D97-AF65-F5344CB8AC3E}">
        <p14:creationId xmlns:p14="http://schemas.microsoft.com/office/powerpoint/2010/main" val="1552879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4" name="Google Shape;9;p2">
            <a:extLst>
              <a:ext uri="{FF2B5EF4-FFF2-40B4-BE49-F238E27FC236}">
                <a16:creationId xmlns:a16="http://schemas.microsoft.com/office/drawing/2014/main" id="{8BCE8E5A-E7C3-4F2B-8701-07F75EC9BB5C}"/>
              </a:ext>
            </a:extLst>
          </p:cNvPr>
          <p:cNvSpPr>
            <a:spLocks/>
          </p:cNvSpPr>
          <p:nvPr/>
        </p:nvSpPr>
        <p:spPr bwMode="auto">
          <a:xfrm>
            <a:off x="14887577" y="628650"/>
            <a:ext cx="3406774" cy="2057400"/>
          </a:xfrm>
          <a:custGeom>
            <a:avLst/>
            <a:gdLst>
              <a:gd name="T0" fmla="*/ 2147483646 w 63113"/>
              <a:gd name="T1" fmla="*/ 1680133 h 38094"/>
              <a:gd name="T2" fmla="*/ 2147483646 w 63113"/>
              <a:gd name="T3" fmla="*/ 2147483646 h 38094"/>
              <a:gd name="T4" fmla="*/ 2147483646 w 63113"/>
              <a:gd name="T5" fmla="*/ 2147483646 h 38094"/>
              <a:gd name="T6" fmla="*/ 2147483646 w 63113"/>
              <a:gd name="T7" fmla="*/ 2147483646 h 38094"/>
              <a:gd name="T8" fmla="*/ 2147483646 w 63113"/>
              <a:gd name="T9" fmla="*/ 2147483646 h 38094"/>
              <a:gd name="T10" fmla="*/ 1805141871 w 63113"/>
              <a:gd name="T11" fmla="*/ 2147483646 h 38094"/>
              <a:gd name="T12" fmla="*/ 2147483646 w 63113"/>
              <a:gd name="T13" fmla="*/ 2147483646 h 38094"/>
              <a:gd name="T14" fmla="*/ 2147483646 w 63113"/>
              <a:gd name="T15" fmla="*/ 2147483646 h 38094"/>
              <a:gd name="T16" fmla="*/ 2147483646 w 63113"/>
              <a:gd name="T17" fmla="*/ 2147483646 h 38094"/>
              <a:gd name="T18" fmla="*/ 2147483646 w 63113"/>
              <a:gd name="T19" fmla="*/ 2147483646 h 38094"/>
              <a:gd name="T20" fmla="*/ 2147483646 w 63113"/>
              <a:gd name="T21" fmla="*/ 2147483646 h 38094"/>
              <a:gd name="T22" fmla="*/ 2147483646 w 63113"/>
              <a:gd name="T23" fmla="*/ 2147483646 h 38094"/>
              <a:gd name="T24" fmla="*/ 2147483646 w 63113"/>
              <a:gd name="T25" fmla="*/ 381499267 h 38094"/>
              <a:gd name="T26" fmla="*/ 2147483646 w 63113"/>
              <a:gd name="T27" fmla="*/ 1680133 h 380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13" h="38094" extrusionOk="0">
                <a:moveTo>
                  <a:pt x="47921" y="1"/>
                </a:moveTo>
                <a:cubicBezTo>
                  <a:pt x="41395" y="1"/>
                  <a:pt x="37275" y="6989"/>
                  <a:pt x="34809" y="12210"/>
                </a:cubicBezTo>
                <a:cubicBezTo>
                  <a:pt x="31453" y="8175"/>
                  <a:pt x="26770" y="3749"/>
                  <a:pt x="21361" y="3749"/>
                </a:cubicBezTo>
                <a:cubicBezTo>
                  <a:pt x="19855" y="3749"/>
                  <a:pt x="18292" y="4093"/>
                  <a:pt x="16686" y="4883"/>
                </a:cubicBezTo>
                <a:cubicBezTo>
                  <a:pt x="8469" y="8764"/>
                  <a:pt x="10957" y="16661"/>
                  <a:pt x="12966" y="23143"/>
                </a:cubicBezTo>
                <a:cubicBezTo>
                  <a:pt x="8195" y="24079"/>
                  <a:pt x="1" y="26864"/>
                  <a:pt x="3402" y="33392"/>
                </a:cubicBezTo>
                <a:cubicBezTo>
                  <a:pt x="5753" y="37660"/>
                  <a:pt x="12715" y="37911"/>
                  <a:pt x="16892" y="38048"/>
                </a:cubicBezTo>
                <a:cubicBezTo>
                  <a:pt x="19816" y="38069"/>
                  <a:pt x="23341" y="38085"/>
                  <a:pt x="27109" y="38085"/>
                </a:cubicBezTo>
                <a:cubicBezTo>
                  <a:pt x="35899" y="38085"/>
                  <a:pt x="46003" y="37996"/>
                  <a:pt x="52841" y="37660"/>
                </a:cubicBezTo>
                <a:cubicBezTo>
                  <a:pt x="54941" y="37843"/>
                  <a:pt x="58822" y="38071"/>
                  <a:pt x="63113" y="38094"/>
                </a:cubicBezTo>
                <a:lnTo>
                  <a:pt x="63113" y="12735"/>
                </a:lnTo>
                <a:cubicBezTo>
                  <a:pt x="61173" y="13739"/>
                  <a:pt x="59347" y="15314"/>
                  <a:pt x="57772" y="16661"/>
                </a:cubicBezTo>
                <a:cubicBezTo>
                  <a:pt x="58000" y="10544"/>
                  <a:pt x="57178" y="1870"/>
                  <a:pt x="49988" y="227"/>
                </a:cubicBezTo>
                <a:cubicBezTo>
                  <a:pt x="49274" y="73"/>
                  <a:pt x="48585" y="1"/>
                  <a:pt x="47921"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5" name="Google Shape;10;p2">
            <a:extLst>
              <a:ext uri="{FF2B5EF4-FFF2-40B4-BE49-F238E27FC236}">
                <a16:creationId xmlns:a16="http://schemas.microsoft.com/office/drawing/2014/main" id="{C032FEF0-97CB-46B8-BCDD-1AF5CF69E5FC}"/>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6" name="Google Shape;11;p2">
            <a:extLst>
              <a:ext uri="{FF2B5EF4-FFF2-40B4-BE49-F238E27FC236}">
                <a16:creationId xmlns:a16="http://schemas.microsoft.com/office/drawing/2014/main" id="{5E385D0E-CC21-42D8-A9F6-4AC1EDC76B18}"/>
              </a:ext>
            </a:extLst>
          </p:cNvPr>
          <p:cNvSpPr>
            <a:spLocks/>
          </p:cNvSpPr>
          <p:nvPr/>
        </p:nvSpPr>
        <p:spPr bwMode="auto">
          <a:xfrm>
            <a:off x="1" y="378620"/>
            <a:ext cx="2343150" cy="1631156"/>
          </a:xfrm>
          <a:custGeom>
            <a:avLst/>
            <a:gdLst>
              <a:gd name="T0" fmla="*/ 2147483646 w 43391"/>
              <a:gd name="T1" fmla="*/ 1682772 h 30190"/>
              <a:gd name="T2" fmla="*/ 1843673592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304698767 h 30190"/>
              <a:gd name="T30" fmla="*/ 2147483646 w 43391"/>
              <a:gd name="T31" fmla="*/ 1682772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7" name="Google Shape;12;p2">
            <a:extLst>
              <a:ext uri="{FF2B5EF4-FFF2-40B4-BE49-F238E27FC236}">
                <a16:creationId xmlns:a16="http://schemas.microsoft.com/office/drawing/2014/main" id="{86383BCD-ED0D-4047-A38F-645C74A236BE}"/>
              </a:ext>
            </a:extLst>
          </p:cNvPr>
          <p:cNvSpPr>
            <a:spLocks/>
          </p:cNvSpPr>
          <p:nvPr/>
        </p:nvSpPr>
        <p:spPr bwMode="auto">
          <a:xfrm>
            <a:off x="13598527" y="378620"/>
            <a:ext cx="184150" cy="166688"/>
          </a:xfrm>
          <a:custGeom>
            <a:avLst/>
            <a:gdLst>
              <a:gd name="T0" fmla="*/ 545180107 w 3380"/>
              <a:gd name="T1" fmla="*/ 1730837 h 3056"/>
              <a:gd name="T2" fmla="*/ 415217606 w 3380"/>
              <a:gd name="T3" fmla="*/ 288486718 h 3056"/>
              <a:gd name="T4" fmla="*/ 440546976 w 3380"/>
              <a:gd name="T5" fmla="*/ 2043835727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2003639022 h 3056"/>
              <a:gd name="T32" fmla="*/ 1584315347 w 3380"/>
              <a:gd name="T33" fmla="*/ 528027310 h 3056"/>
              <a:gd name="T34" fmla="*/ 1453240483 w 3380"/>
              <a:gd name="T35" fmla="*/ 57696820 h 3056"/>
              <a:gd name="T36" fmla="*/ 1408100551 w 3380"/>
              <a:gd name="T37" fmla="*/ 89190394 h 3056"/>
              <a:gd name="T38" fmla="*/ 993429129 w 3380"/>
              <a:gd name="T39" fmla="*/ 926621267 h 3056"/>
              <a:gd name="T40" fmla="*/ 566102271 w 3380"/>
              <a:gd name="T41" fmla="*/ 8750730 h 3056"/>
              <a:gd name="T42" fmla="*/ 545180107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8" name="Google Shape;13;p2">
            <a:extLst>
              <a:ext uri="{FF2B5EF4-FFF2-40B4-BE49-F238E27FC236}">
                <a16:creationId xmlns:a16="http://schemas.microsoft.com/office/drawing/2014/main" id="{A0535A0F-B304-4EF0-B1CD-282066C9F444}"/>
              </a:ext>
            </a:extLst>
          </p:cNvPr>
          <p:cNvSpPr>
            <a:spLocks/>
          </p:cNvSpPr>
          <p:nvPr/>
        </p:nvSpPr>
        <p:spPr bwMode="auto">
          <a:xfrm>
            <a:off x="16560800" y="2493170"/>
            <a:ext cx="473076" cy="450056"/>
          </a:xfrm>
          <a:custGeom>
            <a:avLst/>
            <a:gdLst>
              <a:gd name="T0" fmla="*/ 2147483646 w 6894"/>
              <a:gd name="T1" fmla="*/ 4416296 h 6552"/>
              <a:gd name="T2" fmla="*/ 2147483646 w 6894"/>
              <a:gd name="T3" fmla="*/ 2147483646 h 6552"/>
              <a:gd name="T4" fmla="*/ 1373835 w 6894"/>
              <a:gd name="T5" fmla="*/ 2147483646 h 6552"/>
              <a:gd name="T6" fmla="*/ 2147483646 w 6894"/>
              <a:gd name="T7" fmla="*/ 2147483646 h 6552"/>
              <a:gd name="T8" fmla="*/ 1836273589 w 6894"/>
              <a:gd name="T9" fmla="*/ 2147483646 h 6552"/>
              <a:gd name="T10" fmla="*/ 2147483646 w 6894"/>
              <a:gd name="T11" fmla="*/ 2147483646 h 6552"/>
              <a:gd name="T12" fmla="*/ 2147483646 w 6894"/>
              <a:gd name="T13" fmla="*/ 2147483646 h 6552"/>
              <a:gd name="T14" fmla="*/ 2147483646 w 6894"/>
              <a:gd name="T15" fmla="*/ 2147483646 h 6552"/>
              <a:gd name="T16" fmla="*/ 2147483646 w 6894"/>
              <a:gd name="T17" fmla="*/ 2147483646 h 6552"/>
              <a:gd name="T18" fmla="*/ 2147483646 w 6894"/>
              <a:gd name="T19" fmla="*/ 2147483646 h 6552"/>
              <a:gd name="T20" fmla="*/ 2147483646 w 6894"/>
              <a:gd name="T21" fmla="*/ 4416296 h 65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94" h="6552" extrusionOk="0">
                <a:moveTo>
                  <a:pt x="3447" y="1"/>
                </a:moveTo>
                <a:lnTo>
                  <a:pt x="2374" y="2146"/>
                </a:lnTo>
                <a:lnTo>
                  <a:pt x="1" y="2489"/>
                </a:lnTo>
                <a:lnTo>
                  <a:pt x="1735" y="4178"/>
                </a:lnTo>
                <a:lnTo>
                  <a:pt x="1325" y="6552"/>
                </a:lnTo>
                <a:lnTo>
                  <a:pt x="3447" y="5433"/>
                </a:lnTo>
                <a:lnTo>
                  <a:pt x="5570" y="6552"/>
                </a:lnTo>
                <a:lnTo>
                  <a:pt x="5159" y="4178"/>
                </a:lnTo>
                <a:lnTo>
                  <a:pt x="6894" y="2489"/>
                </a:lnTo>
                <a:lnTo>
                  <a:pt x="4520" y="2146"/>
                </a:lnTo>
                <a:lnTo>
                  <a:pt x="34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9" name="Google Shape;14;p2">
            <a:extLst>
              <a:ext uri="{FF2B5EF4-FFF2-40B4-BE49-F238E27FC236}">
                <a16:creationId xmlns:a16="http://schemas.microsoft.com/office/drawing/2014/main" id="{DEFFB440-9E2F-419F-B47B-2157A044C4DE}"/>
              </a:ext>
            </a:extLst>
          </p:cNvPr>
          <p:cNvSpPr>
            <a:spLocks/>
          </p:cNvSpPr>
          <p:nvPr/>
        </p:nvSpPr>
        <p:spPr bwMode="auto">
          <a:xfrm>
            <a:off x="13725527" y="6234113"/>
            <a:ext cx="473074" cy="450057"/>
          </a:xfrm>
          <a:custGeom>
            <a:avLst/>
            <a:gdLst>
              <a:gd name="T0" fmla="*/ 2147483646 w 6894"/>
              <a:gd name="T1" fmla="*/ 4416356 h 6552"/>
              <a:gd name="T2" fmla="*/ 2147483646 w 6894"/>
              <a:gd name="T3" fmla="*/ 2147483646 h 6552"/>
              <a:gd name="T4" fmla="*/ 1373795 w 6894"/>
              <a:gd name="T5" fmla="*/ 2147483646 h 6552"/>
              <a:gd name="T6" fmla="*/ 2147483646 w 6894"/>
              <a:gd name="T7" fmla="*/ 2147483646 h 6552"/>
              <a:gd name="T8" fmla="*/ 1836209797 w 6894"/>
              <a:gd name="T9" fmla="*/ 2147483646 h 6552"/>
              <a:gd name="T10" fmla="*/ 1836209797 w 6894"/>
              <a:gd name="T11" fmla="*/ 2147483646 h 6552"/>
              <a:gd name="T12" fmla="*/ 2147483646 w 6894"/>
              <a:gd name="T13" fmla="*/ 2147483646 h 6552"/>
              <a:gd name="T14" fmla="*/ 2147483646 w 6894"/>
              <a:gd name="T15" fmla="*/ 2147483646 h 6552"/>
              <a:gd name="T16" fmla="*/ 2147483646 w 6894"/>
              <a:gd name="T17" fmla="*/ 2147483646 h 6552"/>
              <a:gd name="T18" fmla="*/ 2147483646 w 6894"/>
              <a:gd name="T19" fmla="*/ 2147483646 h 6552"/>
              <a:gd name="T20" fmla="*/ 2147483646 w 6894"/>
              <a:gd name="T21" fmla="*/ 2147483646 h 6552"/>
              <a:gd name="T22" fmla="*/ 2147483646 w 6894"/>
              <a:gd name="T23" fmla="*/ 4416356 h 65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94" h="6552" extrusionOk="0">
                <a:moveTo>
                  <a:pt x="3447" y="1"/>
                </a:moveTo>
                <a:lnTo>
                  <a:pt x="2397" y="2169"/>
                </a:lnTo>
                <a:lnTo>
                  <a:pt x="1" y="2511"/>
                </a:lnTo>
                <a:lnTo>
                  <a:pt x="1735" y="4200"/>
                </a:lnTo>
                <a:lnTo>
                  <a:pt x="1325" y="6551"/>
                </a:lnTo>
                <a:lnTo>
                  <a:pt x="3447" y="5433"/>
                </a:lnTo>
                <a:lnTo>
                  <a:pt x="5570" y="6551"/>
                </a:lnTo>
                <a:lnTo>
                  <a:pt x="5182" y="4200"/>
                </a:lnTo>
                <a:lnTo>
                  <a:pt x="6894" y="2511"/>
                </a:lnTo>
                <a:lnTo>
                  <a:pt x="4520" y="2169"/>
                </a:lnTo>
                <a:lnTo>
                  <a:pt x="34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0" name="Google Shape;15;p2">
            <a:extLst>
              <a:ext uri="{FF2B5EF4-FFF2-40B4-BE49-F238E27FC236}">
                <a16:creationId xmlns:a16="http://schemas.microsoft.com/office/drawing/2014/main" id="{2A155CF3-9C81-4730-8DC4-9CC380BD148E}"/>
              </a:ext>
            </a:extLst>
          </p:cNvPr>
          <p:cNvSpPr>
            <a:spLocks/>
          </p:cNvSpPr>
          <p:nvPr/>
        </p:nvSpPr>
        <p:spPr bwMode="auto">
          <a:xfrm>
            <a:off x="13217526" y="8134350"/>
            <a:ext cx="292100" cy="276225"/>
          </a:xfrm>
          <a:custGeom>
            <a:avLst/>
            <a:gdLst>
              <a:gd name="T0" fmla="*/ 2147483646 w 4223"/>
              <a:gd name="T1" fmla="*/ 0 h 4018"/>
              <a:gd name="T2" fmla="*/ 2090131787 w 4223"/>
              <a:gd name="T3" fmla="*/ 2147483646 h 4018"/>
              <a:gd name="T4" fmla="*/ 0 w 4223"/>
              <a:gd name="T5" fmla="*/ 2147483646 h 4018"/>
              <a:gd name="T6" fmla="*/ 1502158212 w 4223"/>
              <a:gd name="T7" fmla="*/ 2147483646 h 4018"/>
              <a:gd name="T8" fmla="*/ 1143060896 w 4223"/>
              <a:gd name="T9" fmla="*/ 2147483646 h 4018"/>
              <a:gd name="T10" fmla="*/ 2147483646 w 4223"/>
              <a:gd name="T11" fmla="*/ 2147483646 h 4018"/>
              <a:gd name="T12" fmla="*/ 2147483646 w 4223"/>
              <a:gd name="T13" fmla="*/ 2147483646 h 4018"/>
              <a:gd name="T14" fmla="*/ 2147483646 w 4223"/>
              <a:gd name="T15" fmla="*/ 2147483646 h 4018"/>
              <a:gd name="T16" fmla="*/ 2147483646 w 4223"/>
              <a:gd name="T17" fmla="*/ 2147483646 h 4018"/>
              <a:gd name="T18" fmla="*/ 2147483646 w 4223"/>
              <a:gd name="T19" fmla="*/ 2147483646 h 4018"/>
              <a:gd name="T20" fmla="*/ 2147483646 w 4223"/>
              <a:gd name="T21" fmla="*/ 0 h 4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23" h="4018" extrusionOk="0">
                <a:moveTo>
                  <a:pt x="2123" y="0"/>
                </a:moveTo>
                <a:lnTo>
                  <a:pt x="1461" y="1324"/>
                </a:lnTo>
                <a:lnTo>
                  <a:pt x="0" y="1530"/>
                </a:lnTo>
                <a:lnTo>
                  <a:pt x="1050" y="2557"/>
                </a:lnTo>
                <a:lnTo>
                  <a:pt x="799" y="4018"/>
                </a:lnTo>
                <a:lnTo>
                  <a:pt x="2123" y="3333"/>
                </a:lnTo>
                <a:lnTo>
                  <a:pt x="3424" y="4018"/>
                </a:lnTo>
                <a:lnTo>
                  <a:pt x="3173" y="2557"/>
                </a:lnTo>
                <a:lnTo>
                  <a:pt x="4223" y="1530"/>
                </a:lnTo>
                <a:lnTo>
                  <a:pt x="2762" y="1324"/>
                </a:lnTo>
                <a:lnTo>
                  <a:pt x="2123" y="0"/>
                </a:ln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1" name="Google Shape;16;p2">
            <a:extLst>
              <a:ext uri="{FF2B5EF4-FFF2-40B4-BE49-F238E27FC236}">
                <a16:creationId xmlns:a16="http://schemas.microsoft.com/office/drawing/2014/main" id="{A7F4CB19-858F-47B4-A811-0FE4C555727D}"/>
              </a:ext>
            </a:extLst>
          </p:cNvPr>
          <p:cNvSpPr>
            <a:spLocks/>
          </p:cNvSpPr>
          <p:nvPr/>
        </p:nvSpPr>
        <p:spPr bwMode="auto">
          <a:xfrm>
            <a:off x="11233150" y="1081088"/>
            <a:ext cx="92076" cy="71438"/>
          </a:xfrm>
          <a:custGeom>
            <a:avLst/>
            <a:gdLst>
              <a:gd name="T0" fmla="*/ 429325221 w 1736"/>
              <a:gd name="T1" fmla="*/ 1544032 h 1348"/>
              <a:gd name="T2" fmla="*/ 429325221 w 1736"/>
              <a:gd name="T3" fmla="*/ 2098702605 h 1348"/>
              <a:gd name="T4" fmla="*/ 429325221 w 1736"/>
              <a:gd name="T5" fmla="*/ 1544032 h 1348"/>
              <a:gd name="T6" fmla="*/ 0 60000 65536"/>
              <a:gd name="T7" fmla="*/ 0 60000 65536"/>
              <a:gd name="T8" fmla="*/ 0 60000 65536"/>
            </a:gdLst>
            <a:ahLst/>
            <a:cxnLst>
              <a:cxn ang="T6">
                <a:pos x="T0" y="T1"/>
              </a:cxn>
              <a:cxn ang="T7">
                <a:pos x="T2" y="T3"/>
              </a:cxn>
              <a:cxn ang="T8">
                <a:pos x="T4" y="T5"/>
              </a:cxn>
            </a:cxnLst>
            <a:rect l="0" t="0" r="r" b="b"/>
            <a:pathLst>
              <a:path w="1736" h="1348" extrusionOk="0">
                <a:moveTo>
                  <a:pt x="868" y="1"/>
                </a:moveTo>
                <a:cubicBezTo>
                  <a:pt x="1" y="1"/>
                  <a:pt x="1" y="1347"/>
                  <a:pt x="868" y="1347"/>
                </a:cubicBezTo>
                <a:cubicBezTo>
                  <a:pt x="1735" y="1347"/>
                  <a:pt x="1735"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2" name="Google Shape;17;p2">
            <a:extLst>
              <a:ext uri="{FF2B5EF4-FFF2-40B4-BE49-F238E27FC236}">
                <a16:creationId xmlns:a16="http://schemas.microsoft.com/office/drawing/2014/main" id="{595F6F0A-4012-4B21-8F37-6CC0CD3EB54B}"/>
              </a:ext>
            </a:extLst>
          </p:cNvPr>
          <p:cNvSpPr>
            <a:spLocks/>
          </p:cNvSpPr>
          <p:nvPr/>
        </p:nvSpPr>
        <p:spPr bwMode="auto">
          <a:xfrm>
            <a:off x="11303001" y="935833"/>
            <a:ext cx="95250" cy="71438"/>
          </a:xfrm>
          <a:custGeom>
            <a:avLst/>
            <a:gdLst>
              <a:gd name="T0" fmla="*/ 491665686 w 1736"/>
              <a:gd name="T1" fmla="*/ 0 h 1325"/>
              <a:gd name="T2" fmla="*/ 491665686 w 1736"/>
              <a:gd name="T3" fmla="*/ 2147483646 h 1325"/>
              <a:gd name="T4" fmla="*/ 491665686 w 1736"/>
              <a:gd name="T5" fmla="*/ 0 h 1325"/>
              <a:gd name="T6" fmla="*/ 0 60000 65536"/>
              <a:gd name="T7" fmla="*/ 0 60000 65536"/>
              <a:gd name="T8" fmla="*/ 0 60000 65536"/>
            </a:gdLst>
            <a:ahLst/>
            <a:cxnLst>
              <a:cxn ang="T6">
                <a:pos x="T0" y="T1"/>
              </a:cxn>
              <a:cxn ang="T7">
                <a:pos x="T2" y="T3"/>
              </a:cxn>
              <a:cxn ang="T8">
                <a:pos x="T4" y="T5"/>
              </a:cxn>
            </a:cxnLst>
            <a:rect l="0" t="0" r="r" b="b"/>
            <a:pathLst>
              <a:path w="1736" h="1325" extrusionOk="0">
                <a:moveTo>
                  <a:pt x="868" y="0"/>
                </a:moveTo>
                <a:cubicBezTo>
                  <a:pt x="0" y="0"/>
                  <a:pt x="0" y="1324"/>
                  <a:pt x="868" y="1324"/>
                </a:cubicBezTo>
                <a:cubicBezTo>
                  <a:pt x="1735" y="1324"/>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3" name="Google Shape;18;p2">
            <a:extLst>
              <a:ext uri="{FF2B5EF4-FFF2-40B4-BE49-F238E27FC236}">
                <a16:creationId xmlns:a16="http://schemas.microsoft.com/office/drawing/2014/main" id="{378760D1-AA64-46E5-B457-A4575BF78F17}"/>
              </a:ext>
            </a:extLst>
          </p:cNvPr>
          <p:cNvSpPr>
            <a:spLocks/>
          </p:cNvSpPr>
          <p:nvPr/>
        </p:nvSpPr>
        <p:spPr bwMode="auto">
          <a:xfrm>
            <a:off x="11376027" y="1081088"/>
            <a:ext cx="95250" cy="71438"/>
          </a:xfrm>
          <a:custGeom>
            <a:avLst/>
            <a:gdLst>
              <a:gd name="T0" fmla="*/ 492226582 w 1735"/>
              <a:gd name="T1" fmla="*/ 1544032 h 1348"/>
              <a:gd name="T2" fmla="*/ 492226582 w 1735"/>
              <a:gd name="T3" fmla="*/ 2098702605 h 1348"/>
              <a:gd name="T4" fmla="*/ 492226582 w 1735"/>
              <a:gd name="T5" fmla="*/ 1544032 h 1348"/>
              <a:gd name="T6" fmla="*/ 0 60000 65536"/>
              <a:gd name="T7" fmla="*/ 0 60000 65536"/>
              <a:gd name="T8" fmla="*/ 0 60000 65536"/>
            </a:gdLst>
            <a:ahLst/>
            <a:cxnLst>
              <a:cxn ang="T6">
                <a:pos x="T0" y="T1"/>
              </a:cxn>
              <a:cxn ang="T7">
                <a:pos x="T2" y="T3"/>
              </a:cxn>
              <a:cxn ang="T8">
                <a:pos x="T4" y="T5"/>
              </a:cxn>
            </a:cxnLst>
            <a:rect l="0" t="0" r="r" b="b"/>
            <a:pathLst>
              <a:path w="1735" h="1348" extrusionOk="0">
                <a:moveTo>
                  <a:pt x="867" y="1"/>
                </a:moveTo>
                <a:cubicBezTo>
                  <a:pt x="0" y="1"/>
                  <a:pt x="0" y="1347"/>
                  <a:pt x="867" y="1347"/>
                </a:cubicBezTo>
                <a:cubicBezTo>
                  <a:pt x="1735" y="1347"/>
                  <a:pt x="1735" y="1"/>
                  <a:pt x="8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4" name="Google Shape;19;p2">
            <a:extLst>
              <a:ext uri="{FF2B5EF4-FFF2-40B4-BE49-F238E27FC236}">
                <a16:creationId xmlns:a16="http://schemas.microsoft.com/office/drawing/2014/main" id="{5856DA09-3390-4881-9FDA-7804ECC5AF4D}"/>
              </a:ext>
            </a:extLst>
          </p:cNvPr>
          <p:cNvSpPr>
            <a:spLocks/>
          </p:cNvSpPr>
          <p:nvPr/>
        </p:nvSpPr>
        <p:spPr bwMode="auto">
          <a:xfrm>
            <a:off x="5353051" y="8217695"/>
            <a:ext cx="288926" cy="276225"/>
          </a:xfrm>
          <a:custGeom>
            <a:avLst/>
            <a:gdLst>
              <a:gd name="T0" fmla="*/ 2147483646 w 4246"/>
              <a:gd name="T1" fmla="*/ 4352703 h 4041"/>
              <a:gd name="T2" fmla="*/ 1957745394 w 4246"/>
              <a:gd name="T3" fmla="*/ 2147483646 h 4041"/>
              <a:gd name="T4" fmla="*/ 0 w 4246"/>
              <a:gd name="T5" fmla="*/ 2147483646 h 4041"/>
              <a:gd name="T6" fmla="*/ 1437824894 w 4246"/>
              <a:gd name="T7" fmla="*/ 2147483646 h 4041"/>
              <a:gd name="T8" fmla="*/ 1101477843 w 4246"/>
              <a:gd name="T9" fmla="*/ 2147483646 h 4041"/>
              <a:gd name="T10" fmla="*/ 1101477843 w 4246"/>
              <a:gd name="T11" fmla="*/ 2147483646 h 4041"/>
              <a:gd name="T12" fmla="*/ 2147483646 w 4246"/>
              <a:gd name="T13" fmla="*/ 2147483646 h 4041"/>
              <a:gd name="T14" fmla="*/ 2147483646 w 4246"/>
              <a:gd name="T15" fmla="*/ 2147483646 h 4041"/>
              <a:gd name="T16" fmla="*/ 2147483646 w 4246"/>
              <a:gd name="T17" fmla="*/ 2147483646 h 4041"/>
              <a:gd name="T18" fmla="*/ 2147483646 w 4246"/>
              <a:gd name="T19" fmla="*/ 2147483646 h 4041"/>
              <a:gd name="T20" fmla="*/ 2147483646 w 4246"/>
              <a:gd name="T21" fmla="*/ 2147483646 h 4041"/>
              <a:gd name="T22" fmla="*/ 2147483646 w 4246"/>
              <a:gd name="T23" fmla="*/ 4352703 h 40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46" h="4041" extrusionOk="0">
                <a:moveTo>
                  <a:pt x="2123" y="1"/>
                </a:moveTo>
                <a:lnTo>
                  <a:pt x="1461" y="1325"/>
                </a:lnTo>
                <a:lnTo>
                  <a:pt x="0" y="1530"/>
                </a:lnTo>
                <a:lnTo>
                  <a:pt x="1073" y="2580"/>
                </a:lnTo>
                <a:lnTo>
                  <a:pt x="822" y="4041"/>
                </a:lnTo>
                <a:lnTo>
                  <a:pt x="2123" y="3333"/>
                </a:lnTo>
                <a:lnTo>
                  <a:pt x="3424" y="4041"/>
                </a:lnTo>
                <a:lnTo>
                  <a:pt x="3173" y="2580"/>
                </a:lnTo>
                <a:lnTo>
                  <a:pt x="4246" y="1530"/>
                </a:lnTo>
                <a:lnTo>
                  <a:pt x="2785" y="1325"/>
                </a:lnTo>
                <a:lnTo>
                  <a:pt x="2123" y="1"/>
                </a:ln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5" name="Google Shape;20;p2">
            <a:extLst>
              <a:ext uri="{FF2B5EF4-FFF2-40B4-BE49-F238E27FC236}">
                <a16:creationId xmlns:a16="http://schemas.microsoft.com/office/drawing/2014/main" id="{35DA9BC1-1236-489E-9CB5-F025CB458D5B}"/>
              </a:ext>
            </a:extLst>
          </p:cNvPr>
          <p:cNvSpPr>
            <a:spLocks/>
          </p:cNvSpPr>
          <p:nvPr/>
        </p:nvSpPr>
        <p:spPr bwMode="auto">
          <a:xfrm>
            <a:off x="3749677" y="7165182"/>
            <a:ext cx="120650" cy="92868"/>
          </a:xfrm>
          <a:custGeom>
            <a:avLst/>
            <a:gdLst>
              <a:gd name="T0" fmla="*/ 1265618778 w 1736"/>
              <a:gd name="T1" fmla="*/ 0 h 1347"/>
              <a:gd name="T2" fmla="*/ 1265618778 w 1736"/>
              <a:gd name="T3" fmla="*/ 2147483646 h 1347"/>
              <a:gd name="T4" fmla="*/ 1265618778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6" name="Google Shape;21;p2">
            <a:extLst>
              <a:ext uri="{FF2B5EF4-FFF2-40B4-BE49-F238E27FC236}">
                <a16:creationId xmlns:a16="http://schemas.microsoft.com/office/drawing/2014/main" id="{58A3C22F-B267-4340-AA4D-8B56D23D1A32}"/>
              </a:ext>
            </a:extLst>
          </p:cNvPr>
          <p:cNvSpPr>
            <a:spLocks/>
          </p:cNvSpPr>
          <p:nvPr/>
        </p:nvSpPr>
        <p:spPr bwMode="auto">
          <a:xfrm>
            <a:off x="3841750" y="6984208"/>
            <a:ext cx="117476" cy="90488"/>
          </a:xfrm>
          <a:custGeom>
            <a:avLst/>
            <a:gdLst>
              <a:gd name="T0" fmla="*/ 1199947184 w 1713"/>
              <a:gd name="T1" fmla="*/ 4340486 h 1325"/>
              <a:gd name="T2" fmla="*/ 1199947184 w 1713"/>
              <a:gd name="T3" fmla="*/ 2147483646 h 1325"/>
              <a:gd name="T4" fmla="*/ 1199947184 w 1713"/>
              <a:gd name="T5" fmla="*/ 4340486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7" name="Google Shape;22;p2">
            <a:extLst>
              <a:ext uri="{FF2B5EF4-FFF2-40B4-BE49-F238E27FC236}">
                <a16:creationId xmlns:a16="http://schemas.microsoft.com/office/drawing/2014/main" id="{2FD966F8-AFC0-4011-AA92-4A90042BB2CA}"/>
              </a:ext>
            </a:extLst>
          </p:cNvPr>
          <p:cNvSpPr>
            <a:spLocks/>
          </p:cNvSpPr>
          <p:nvPr/>
        </p:nvSpPr>
        <p:spPr bwMode="auto">
          <a:xfrm>
            <a:off x="3933827" y="7165182"/>
            <a:ext cx="120650" cy="92868"/>
          </a:xfrm>
          <a:custGeom>
            <a:avLst/>
            <a:gdLst>
              <a:gd name="T0" fmla="*/ 1265618778 w 1736"/>
              <a:gd name="T1" fmla="*/ 0 h 1347"/>
              <a:gd name="T2" fmla="*/ 1265618778 w 1736"/>
              <a:gd name="T3" fmla="*/ 2147483646 h 1347"/>
              <a:gd name="T4" fmla="*/ 1265618778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8" name="Google Shape;23;p2">
            <a:extLst>
              <a:ext uri="{FF2B5EF4-FFF2-40B4-BE49-F238E27FC236}">
                <a16:creationId xmlns:a16="http://schemas.microsoft.com/office/drawing/2014/main" id="{3F9C68FE-3306-4064-B497-0F522DBD47B5}"/>
              </a:ext>
            </a:extLst>
          </p:cNvPr>
          <p:cNvSpPr>
            <a:spLocks/>
          </p:cNvSpPr>
          <p:nvPr/>
        </p:nvSpPr>
        <p:spPr bwMode="auto">
          <a:xfrm>
            <a:off x="3200401" y="1064420"/>
            <a:ext cx="146050" cy="111918"/>
          </a:xfrm>
          <a:custGeom>
            <a:avLst/>
            <a:gdLst>
              <a:gd name="T0" fmla="*/ 727226185 w 2694"/>
              <a:gd name="T1" fmla="*/ 1664074 h 2079"/>
              <a:gd name="T2" fmla="*/ 727226185 w 2694"/>
              <a:gd name="T3" fmla="*/ 2147483646 h 2079"/>
              <a:gd name="T4" fmla="*/ 727226185 w 2694"/>
              <a:gd name="T5" fmla="*/ 1664074 h 2079"/>
              <a:gd name="T6" fmla="*/ 0 60000 65536"/>
              <a:gd name="T7" fmla="*/ 0 60000 65536"/>
              <a:gd name="T8" fmla="*/ 0 60000 65536"/>
            </a:gdLst>
            <a:ahLst/>
            <a:cxnLst>
              <a:cxn ang="T6">
                <a:pos x="T0" y="T1"/>
              </a:cxn>
              <a:cxn ang="T7">
                <a:pos x="T2" y="T3"/>
              </a:cxn>
              <a:cxn ang="T8">
                <a:pos x="T4" y="T5"/>
              </a:cxn>
            </a:cxnLst>
            <a:rect l="0" t="0" r="r" b="b"/>
            <a:pathLst>
              <a:path w="2694" h="2079" extrusionOk="0">
                <a:moveTo>
                  <a:pt x="1347" y="1"/>
                </a:moveTo>
                <a:cubicBezTo>
                  <a:pt x="0" y="1"/>
                  <a:pt x="0" y="2078"/>
                  <a:pt x="1347" y="2078"/>
                </a:cubicBezTo>
                <a:cubicBezTo>
                  <a:pt x="2694" y="2078"/>
                  <a:pt x="2694" y="1"/>
                  <a:pt x="13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9" name="Google Shape;24;p2">
            <a:extLst>
              <a:ext uri="{FF2B5EF4-FFF2-40B4-BE49-F238E27FC236}">
                <a16:creationId xmlns:a16="http://schemas.microsoft.com/office/drawing/2014/main" id="{F5F3649A-7A81-49F4-8795-28A49E1877BB}"/>
              </a:ext>
            </a:extLst>
          </p:cNvPr>
          <p:cNvSpPr>
            <a:spLocks/>
          </p:cNvSpPr>
          <p:nvPr/>
        </p:nvSpPr>
        <p:spPr bwMode="auto">
          <a:xfrm>
            <a:off x="3314700" y="838200"/>
            <a:ext cx="142876" cy="114300"/>
          </a:xfrm>
          <a:custGeom>
            <a:avLst/>
            <a:gdLst>
              <a:gd name="T0" fmla="*/ 677492263 w 2671"/>
              <a:gd name="T1" fmla="*/ 1717927 h 2101"/>
              <a:gd name="T2" fmla="*/ 677492263 w 2671"/>
              <a:gd name="T3" fmla="*/ 2147483646 h 2101"/>
              <a:gd name="T4" fmla="*/ 677492263 w 2671"/>
              <a:gd name="T5" fmla="*/ 1717927 h 2101"/>
              <a:gd name="T6" fmla="*/ 0 60000 65536"/>
              <a:gd name="T7" fmla="*/ 0 60000 65536"/>
              <a:gd name="T8" fmla="*/ 0 60000 65536"/>
            </a:gdLst>
            <a:ahLst/>
            <a:cxnLst>
              <a:cxn ang="T6">
                <a:pos x="T0" y="T1"/>
              </a:cxn>
              <a:cxn ang="T7">
                <a:pos x="T2" y="T3"/>
              </a:cxn>
              <a:cxn ang="T8">
                <a:pos x="T4" y="T5"/>
              </a:cxn>
            </a:cxnLst>
            <a:rect l="0" t="0" r="r" b="b"/>
            <a:pathLst>
              <a:path w="2671" h="2101" extrusionOk="0">
                <a:moveTo>
                  <a:pt x="1324" y="1"/>
                </a:moveTo>
                <a:cubicBezTo>
                  <a:pt x="0" y="1"/>
                  <a:pt x="0" y="2101"/>
                  <a:pt x="1324" y="2101"/>
                </a:cubicBezTo>
                <a:cubicBezTo>
                  <a:pt x="2671" y="2101"/>
                  <a:pt x="2671" y="1"/>
                  <a:pt x="132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0" name="Google Shape;25;p2">
            <a:extLst>
              <a:ext uri="{FF2B5EF4-FFF2-40B4-BE49-F238E27FC236}">
                <a16:creationId xmlns:a16="http://schemas.microsoft.com/office/drawing/2014/main" id="{509921E1-9D3D-48D8-B7B3-899CFFDFD5D2}"/>
              </a:ext>
            </a:extLst>
          </p:cNvPr>
          <p:cNvSpPr>
            <a:spLocks/>
          </p:cNvSpPr>
          <p:nvPr/>
        </p:nvSpPr>
        <p:spPr bwMode="auto">
          <a:xfrm>
            <a:off x="3425827" y="1064420"/>
            <a:ext cx="146050" cy="111918"/>
          </a:xfrm>
          <a:custGeom>
            <a:avLst/>
            <a:gdLst>
              <a:gd name="T0" fmla="*/ 727226185 w 2694"/>
              <a:gd name="T1" fmla="*/ 1664074 h 2079"/>
              <a:gd name="T2" fmla="*/ 727226185 w 2694"/>
              <a:gd name="T3" fmla="*/ 2147483646 h 2079"/>
              <a:gd name="T4" fmla="*/ 727226185 w 2694"/>
              <a:gd name="T5" fmla="*/ 1664074 h 2079"/>
              <a:gd name="T6" fmla="*/ 0 60000 65536"/>
              <a:gd name="T7" fmla="*/ 0 60000 65536"/>
              <a:gd name="T8" fmla="*/ 0 60000 65536"/>
            </a:gdLst>
            <a:ahLst/>
            <a:cxnLst>
              <a:cxn ang="T6">
                <a:pos x="T0" y="T1"/>
              </a:cxn>
              <a:cxn ang="T7">
                <a:pos x="T2" y="T3"/>
              </a:cxn>
              <a:cxn ang="T8">
                <a:pos x="T4" y="T5"/>
              </a:cxn>
            </a:cxnLst>
            <a:rect l="0" t="0" r="r" b="b"/>
            <a:pathLst>
              <a:path w="2694" h="2079" extrusionOk="0">
                <a:moveTo>
                  <a:pt x="1347" y="1"/>
                </a:moveTo>
                <a:cubicBezTo>
                  <a:pt x="0" y="1"/>
                  <a:pt x="0" y="2078"/>
                  <a:pt x="1347" y="2078"/>
                </a:cubicBezTo>
                <a:cubicBezTo>
                  <a:pt x="2694" y="2078"/>
                  <a:pt x="2694" y="1"/>
                  <a:pt x="13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1" name="Google Shape;28;p2">
            <a:extLst>
              <a:ext uri="{FF2B5EF4-FFF2-40B4-BE49-F238E27FC236}">
                <a16:creationId xmlns:a16="http://schemas.microsoft.com/office/drawing/2014/main" id="{5CF906DA-1443-4CB8-8539-454590122BFA}"/>
              </a:ext>
            </a:extLst>
          </p:cNvPr>
          <p:cNvSpPr>
            <a:spLocks/>
          </p:cNvSpPr>
          <p:nvPr/>
        </p:nvSpPr>
        <p:spPr bwMode="auto">
          <a:xfrm>
            <a:off x="2924177" y="3964782"/>
            <a:ext cx="231774" cy="219075"/>
          </a:xfrm>
          <a:custGeom>
            <a:avLst/>
            <a:gdLst>
              <a:gd name="T0" fmla="*/ 1178074108 w 4246"/>
              <a:gd name="T1" fmla="*/ 1699435 h 4041"/>
              <a:gd name="T2" fmla="*/ 810708770 w 4246"/>
              <a:gd name="T3" fmla="*/ 2147483646 h 4041"/>
              <a:gd name="T4" fmla="*/ 0 w 4246"/>
              <a:gd name="T5" fmla="*/ 2147483646 h 4041"/>
              <a:gd name="T6" fmla="*/ 582653089 w 4246"/>
              <a:gd name="T7" fmla="*/ 2147483646 h 4041"/>
              <a:gd name="T8" fmla="*/ 443363547 w 4246"/>
              <a:gd name="T9" fmla="*/ 2147483646 h 4041"/>
              <a:gd name="T10" fmla="*/ 1178074108 w 4246"/>
              <a:gd name="T11" fmla="*/ 2147483646 h 4041"/>
              <a:gd name="T12" fmla="*/ 1899996651 w 4246"/>
              <a:gd name="T13" fmla="*/ 2147483646 h 4041"/>
              <a:gd name="T14" fmla="*/ 1760707109 w 4246"/>
              <a:gd name="T15" fmla="*/ 2147483646 h 4041"/>
              <a:gd name="T16" fmla="*/ 2147483646 w 4246"/>
              <a:gd name="T17" fmla="*/ 2147483646 h 4041"/>
              <a:gd name="T18" fmla="*/ 1532651428 w 4246"/>
              <a:gd name="T19" fmla="*/ 2147483646 h 4041"/>
              <a:gd name="T20" fmla="*/ 1178074108 w 4246"/>
              <a:gd name="T21" fmla="*/ 1699435 h 40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46" h="4041" extrusionOk="0">
                <a:moveTo>
                  <a:pt x="2123" y="1"/>
                </a:moveTo>
                <a:lnTo>
                  <a:pt x="1461" y="1324"/>
                </a:lnTo>
                <a:lnTo>
                  <a:pt x="0" y="1553"/>
                </a:lnTo>
                <a:lnTo>
                  <a:pt x="1050" y="2580"/>
                </a:lnTo>
                <a:lnTo>
                  <a:pt x="799" y="4041"/>
                </a:lnTo>
                <a:lnTo>
                  <a:pt x="2123" y="3356"/>
                </a:lnTo>
                <a:lnTo>
                  <a:pt x="3424" y="4041"/>
                </a:lnTo>
                <a:lnTo>
                  <a:pt x="3173" y="2580"/>
                </a:lnTo>
                <a:lnTo>
                  <a:pt x="4246" y="1553"/>
                </a:lnTo>
                <a:lnTo>
                  <a:pt x="2762" y="1324"/>
                </a:lnTo>
                <a:lnTo>
                  <a:pt x="2123" y="1"/>
                </a:ln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2" name="Google Shape;29;p2">
            <a:extLst>
              <a:ext uri="{FF2B5EF4-FFF2-40B4-BE49-F238E27FC236}">
                <a16:creationId xmlns:a16="http://schemas.microsoft.com/office/drawing/2014/main" id="{AA5C942D-DC4D-40A0-96F4-43E751ABD179}"/>
              </a:ext>
            </a:extLst>
          </p:cNvPr>
          <p:cNvSpPr>
            <a:spLocks/>
          </p:cNvSpPr>
          <p:nvPr/>
        </p:nvSpPr>
        <p:spPr bwMode="auto">
          <a:xfrm>
            <a:off x="3435350" y="5324475"/>
            <a:ext cx="469900" cy="450057"/>
          </a:xfrm>
          <a:custGeom>
            <a:avLst/>
            <a:gdLst>
              <a:gd name="T0" fmla="*/ 2147483646 w 6871"/>
              <a:gd name="T1" fmla="*/ 4416356 h 6552"/>
              <a:gd name="T2" fmla="*/ 2147483646 w 6871"/>
              <a:gd name="T3" fmla="*/ 2147483646 h 6552"/>
              <a:gd name="T4" fmla="*/ 0 w 6871"/>
              <a:gd name="T5" fmla="*/ 2147483646 h 6552"/>
              <a:gd name="T6" fmla="*/ 2147483646 w 6871"/>
              <a:gd name="T7" fmla="*/ 2147483646 h 6552"/>
              <a:gd name="T8" fmla="*/ 1778687282 w 6871"/>
              <a:gd name="T9" fmla="*/ 2147483646 h 6552"/>
              <a:gd name="T10" fmla="*/ 2147483646 w 6871"/>
              <a:gd name="T11" fmla="*/ 2147483646 h 6552"/>
              <a:gd name="T12" fmla="*/ 2147483646 w 6871"/>
              <a:gd name="T13" fmla="*/ 2147483646 h 6552"/>
              <a:gd name="T14" fmla="*/ 2147483646 w 6871"/>
              <a:gd name="T15" fmla="*/ 2147483646 h 6552"/>
              <a:gd name="T16" fmla="*/ 2147483646 w 6871"/>
              <a:gd name="T17" fmla="*/ 2147483646 h 6552"/>
              <a:gd name="T18" fmla="*/ 2147483646 w 6871"/>
              <a:gd name="T19" fmla="*/ 2147483646 h 6552"/>
              <a:gd name="T20" fmla="*/ 2147483646 w 6871"/>
              <a:gd name="T21" fmla="*/ 4416356 h 65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71" h="6552" extrusionOk="0">
                <a:moveTo>
                  <a:pt x="3424" y="1"/>
                </a:moveTo>
                <a:lnTo>
                  <a:pt x="2374" y="2146"/>
                </a:lnTo>
                <a:lnTo>
                  <a:pt x="0" y="2488"/>
                </a:lnTo>
                <a:lnTo>
                  <a:pt x="1712" y="4178"/>
                </a:lnTo>
                <a:lnTo>
                  <a:pt x="1301" y="6551"/>
                </a:lnTo>
                <a:lnTo>
                  <a:pt x="3424" y="5433"/>
                </a:lnTo>
                <a:lnTo>
                  <a:pt x="5569" y="6551"/>
                </a:lnTo>
                <a:lnTo>
                  <a:pt x="5159" y="4178"/>
                </a:lnTo>
                <a:lnTo>
                  <a:pt x="6870" y="2488"/>
                </a:lnTo>
                <a:lnTo>
                  <a:pt x="4497" y="2146"/>
                </a:lnTo>
                <a:lnTo>
                  <a:pt x="342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3" name="Google Shape;30;p2">
            <a:extLst>
              <a:ext uri="{FF2B5EF4-FFF2-40B4-BE49-F238E27FC236}">
                <a16:creationId xmlns:a16="http://schemas.microsoft.com/office/drawing/2014/main" id="{4F1F3D0D-30E8-4400-86CC-762C63B2FD27}"/>
              </a:ext>
            </a:extLst>
          </p:cNvPr>
          <p:cNvSpPr>
            <a:spLocks/>
          </p:cNvSpPr>
          <p:nvPr/>
        </p:nvSpPr>
        <p:spPr bwMode="auto">
          <a:xfrm>
            <a:off x="13725526" y="4183857"/>
            <a:ext cx="292100" cy="276225"/>
          </a:xfrm>
          <a:custGeom>
            <a:avLst/>
            <a:gdLst>
              <a:gd name="T0" fmla="*/ 2147483646 w 4247"/>
              <a:gd name="T1" fmla="*/ 4352703 h 4041"/>
              <a:gd name="T2" fmla="*/ 2043265395 w 4247"/>
              <a:gd name="T3" fmla="*/ 2147483646 h 4041"/>
              <a:gd name="T4" fmla="*/ 1382471 w 4247"/>
              <a:gd name="T5" fmla="*/ 2147483646 h 4041"/>
              <a:gd name="T6" fmla="*/ 1500626128 w 4247"/>
              <a:gd name="T7" fmla="*/ 2147483646 h 4041"/>
              <a:gd name="T8" fmla="*/ 1149616842 w 4247"/>
              <a:gd name="T9" fmla="*/ 2147483646 h 4041"/>
              <a:gd name="T10" fmla="*/ 2147483646 w 4247"/>
              <a:gd name="T11" fmla="*/ 2147483646 h 4041"/>
              <a:gd name="T12" fmla="*/ 2147483646 w 4247"/>
              <a:gd name="T13" fmla="*/ 2147483646 h 4041"/>
              <a:gd name="T14" fmla="*/ 2147483646 w 4247"/>
              <a:gd name="T15" fmla="*/ 2147483646 h 4041"/>
              <a:gd name="T16" fmla="*/ 2147483646 w 4247"/>
              <a:gd name="T17" fmla="*/ 2147483646 h 4041"/>
              <a:gd name="T18" fmla="*/ 2147483646 w 4247"/>
              <a:gd name="T19" fmla="*/ 2147483646 h 4041"/>
              <a:gd name="T20" fmla="*/ 2147483646 w 4247"/>
              <a:gd name="T21" fmla="*/ 4352703 h 40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47" h="4041" extrusionOk="0">
                <a:moveTo>
                  <a:pt x="2123" y="1"/>
                </a:moveTo>
                <a:lnTo>
                  <a:pt x="1461" y="1325"/>
                </a:lnTo>
                <a:lnTo>
                  <a:pt x="1" y="1530"/>
                </a:lnTo>
                <a:lnTo>
                  <a:pt x="1073" y="2580"/>
                </a:lnTo>
                <a:lnTo>
                  <a:pt x="822" y="4041"/>
                </a:lnTo>
                <a:lnTo>
                  <a:pt x="2123" y="3333"/>
                </a:lnTo>
                <a:lnTo>
                  <a:pt x="3424" y="4041"/>
                </a:lnTo>
                <a:lnTo>
                  <a:pt x="3196" y="2580"/>
                </a:lnTo>
                <a:lnTo>
                  <a:pt x="4246" y="1530"/>
                </a:lnTo>
                <a:lnTo>
                  <a:pt x="2785" y="1325"/>
                </a:lnTo>
                <a:lnTo>
                  <a:pt x="2123" y="1"/>
                </a:ln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6" name="Google Shape;26;p2"/>
          <p:cNvSpPr txBox="1">
            <a:spLocks noGrp="1"/>
          </p:cNvSpPr>
          <p:nvPr>
            <p:ph type="subTitle" idx="1"/>
          </p:nvPr>
        </p:nvSpPr>
        <p:spPr>
          <a:xfrm>
            <a:off x="3064500" y="6202844"/>
            <a:ext cx="12159000" cy="994800"/>
          </a:xfrm>
          <a:prstGeom prst="rect">
            <a:avLst/>
          </a:prstGeom>
        </p:spPr>
        <p:txBody>
          <a:bodyPr spcFirstLastPara="1">
            <a:noAutofit/>
          </a:bodyPr>
          <a:lstStyle>
            <a:lvl1pPr lvl="0" algn="ctr" rtl="0">
              <a:lnSpc>
                <a:spcPct val="100000"/>
              </a:lnSpc>
              <a:spcBef>
                <a:spcPts val="0"/>
              </a:spcBef>
              <a:spcAft>
                <a:spcPts val="0"/>
              </a:spcAft>
              <a:buClr>
                <a:schemeClr val="dk2"/>
              </a:buClr>
              <a:buSzPts val="2800"/>
              <a:buNone/>
              <a:defRPr sz="3000">
                <a:solidFill>
                  <a:schemeClr val="dk2"/>
                </a:solidFill>
                <a:latin typeface="Barlow Medium"/>
                <a:ea typeface="Barlow Medium"/>
                <a:cs typeface="Barlow Medium"/>
                <a:sym typeface="Barlow Medium"/>
              </a:defRPr>
            </a:lvl1pPr>
            <a:lvl2pPr lvl="1" algn="ctr" rtl="0">
              <a:lnSpc>
                <a:spcPct val="100000"/>
              </a:lnSpc>
              <a:spcBef>
                <a:spcPts val="0"/>
              </a:spcBef>
              <a:spcAft>
                <a:spcPts val="0"/>
              </a:spcAft>
              <a:buClr>
                <a:schemeClr val="dk2"/>
              </a:buClr>
              <a:buSzPts val="2800"/>
              <a:buNone/>
              <a:defRPr sz="4200">
                <a:solidFill>
                  <a:schemeClr val="dk2"/>
                </a:solidFill>
              </a:defRPr>
            </a:lvl2pPr>
            <a:lvl3pPr lvl="2" algn="ctr" rtl="0">
              <a:lnSpc>
                <a:spcPct val="100000"/>
              </a:lnSpc>
              <a:spcBef>
                <a:spcPts val="0"/>
              </a:spcBef>
              <a:spcAft>
                <a:spcPts val="0"/>
              </a:spcAft>
              <a:buClr>
                <a:schemeClr val="dk2"/>
              </a:buClr>
              <a:buSzPts val="2800"/>
              <a:buNone/>
              <a:defRPr sz="4200">
                <a:solidFill>
                  <a:schemeClr val="dk2"/>
                </a:solidFill>
              </a:defRPr>
            </a:lvl3pPr>
            <a:lvl4pPr lvl="3" algn="ctr" rtl="0">
              <a:lnSpc>
                <a:spcPct val="100000"/>
              </a:lnSpc>
              <a:spcBef>
                <a:spcPts val="0"/>
              </a:spcBef>
              <a:spcAft>
                <a:spcPts val="0"/>
              </a:spcAft>
              <a:buClr>
                <a:schemeClr val="dk2"/>
              </a:buClr>
              <a:buSzPts val="2800"/>
              <a:buNone/>
              <a:defRPr sz="4200">
                <a:solidFill>
                  <a:schemeClr val="dk2"/>
                </a:solidFill>
              </a:defRPr>
            </a:lvl4pPr>
            <a:lvl5pPr lvl="4" algn="ctr" rtl="0">
              <a:lnSpc>
                <a:spcPct val="100000"/>
              </a:lnSpc>
              <a:spcBef>
                <a:spcPts val="0"/>
              </a:spcBef>
              <a:spcAft>
                <a:spcPts val="0"/>
              </a:spcAft>
              <a:buClr>
                <a:schemeClr val="dk2"/>
              </a:buClr>
              <a:buSzPts val="2800"/>
              <a:buNone/>
              <a:defRPr sz="4200">
                <a:solidFill>
                  <a:schemeClr val="dk2"/>
                </a:solidFill>
              </a:defRPr>
            </a:lvl5pPr>
            <a:lvl6pPr lvl="5" algn="ctr" rtl="0">
              <a:lnSpc>
                <a:spcPct val="100000"/>
              </a:lnSpc>
              <a:spcBef>
                <a:spcPts val="0"/>
              </a:spcBef>
              <a:spcAft>
                <a:spcPts val="0"/>
              </a:spcAft>
              <a:buClr>
                <a:schemeClr val="dk2"/>
              </a:buClr>
              <a:buSzPts val="2800"/>
              <a:buNone/>
              <a:defRPr sz="4200">
                <a:solidFill>
                  <a:schemeClr val="dk2"/>
                </a:solidFill>
              </a:defRPr>
            </a:lvl6pPr>
            <a:lvl7pPr lvl="6" algn="ctr" rtl="0">
              <a:lnSpc>
                <a:spcPct val="100000"/>
              </a:lnSpc>
              <a:spcBef>
                <a:spcPts val="0"/>
              </a:spcBef>
              <a:spcAft>
                <a:spcPts val="0"/>
              </a:spcAft>
              <a:buClr>
                <a:schemeClr val="dk2"/>
              </a:buClr>
              <a:buSzPts val="2800"/>
              <a:buNone/>
              <a:defRPr sz="4200">
                <a:solidFill>
                  <a:schemeClr val="dk2"/>
                </a:solidFill>
              </a:defRPr>
            </a:lvl7pPr>
            <a:lvl8pPr lvl="7" algn="ctr" rtl="0">
              <a:lnSpc>
                <a:spcPct val="100000"/>
              </a:lnSpc>
              <a:spcBef>
                <a:spcPts val="0"/>
              </a:spcBef>
              <a:spcAft>
                <a:spcPts val="0"/>
              </a:spcAft>
              <a:buClr>
                <a:schemeClr val="dk2"/>
              </a:buClr>
              <a:buSzPts val="2800"/>
              <a:buNone/>
              <a:defRPr sz="4200">
                <a:solidFill>
                  <a:schemeClr val="dk2"/>
                </a:solidFill>
              </a:defRPr>
            </a:lvl8pPr>
            <a:lvl9pPr lvl="8" algn="ctr" rtl="0">
              <a:lnSpc>
                <a:spcPct val="100000"/>
              </a:lnSpc>
              <a:spcBef>
                <a:spcPts val="0"/>
              </a:spcBef>
              <a:spcAft>
                <a:spcPts val="0"/>
              </a:spcAft>
              <a:buClr>
                <a:schemeClr val="dk2"/>
              </a:buClr>
              <a:buSzPts val="2800"/>
              <a:buNone/>
              <a:defRPr sz="4200">
                <a:solidFill>
                  <a:schemeClr val="dk2"/>
                </a:solidFill>
              </a:defRPr>
            </a:lvl9pPr>
          </a:lstStyle>
          <a:p>
            <a:endParaRPr/>
          </a:p>
        </p:txBody>
      </p:sp>
      <p:sp>
        <p:nvSpPr>
          <p:cNvPr id="27" name="Google Shape;27;p2"/>
          <p:cNvSpPr txBox="1">
            <a:spLocks noGrp="1"/>
          </p:cNvSpPr>
          <p:nvPr>
            <p:ph type="ctrTitle"/>
          </p:nvPr>
        </p:nvSpPr>
        <p:spPr>
          <a:xfrm>
            <a:off x="3159950" y="1705200"/>
            <a:ext cx="11968200" cy="4105200"/>
          </a:xfrm>
          <a:prstGeom prst="rect">
            <a:avLst/>
          </a:prstGeom>
        </p:spPr>
        <p:txBody>
          <a:bodyPr spcFirstLastPara="1" anchor="ctr">
            <a:noAutofit/>
          </a:bodyPr>
          <a:lstStyle>
            <a:lvl1pPr lvl="0" algn="ctr" rtl="0">
              <a:spcBef>
                <a:spcPts val="0"/>
              </a:spcBef>
              <a:spcAft>
                <a:spcPts val="0"/>
              </a:spcAft>
              <a:buClr>
                <a:schemeClr val="dk2"/>
              </a:buClr>
              <a:buSzPts val="5200"/>
              <a:buFont typeface="Sriracha"/>
              <a:buNone/>
              <a:defRPr sz="11700">
                <a:solidFill>
                  <a:schemeClr val="dk2"/>
                </a:solidFill>
                <a:latin typeface="Sriracha"/>
                <a:ea typeface="Sriracha"/>
                <a:cs typeface="Sriracha"/>
                <a:sym typeface="Sriracha"/>
              </a:defRPr>
            </a:lvl1pPr>
            <a:lvl2pPr lvl="1"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2pPr>
            <a:lvl3pPr lvl="2"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3pPr>
            <a:lvl4pPr lvl="3"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4pPr>
            <a:lvl5pPr lvl="4"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5pPr>
            <a:lvl6pPr lvl="5"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6pPr>
            <a:lvl7pPr lvl="6"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7pPr>
            <a:lvl8pPr lvl="7"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8pPr>
            <a:lvl9pPr lvl="8" algn="ctr" rtl="0">
              <a:spcBef>
                <a:spcPts val="0"/>
              </a:spcBef>
              <a:spcAft>
                <a:spcPts val="0"/>
              </a:spcAft>
              <a:buClr>
                <a:schemeClr val="dk2"/>
              </a:buClr>
              <a:buSzPts val="5200"/>
              <a:buFont typeface="Sriracha"/>
              <a:buNone/>
              <a:defRPr sz="7800">
                <a:solidFill>
                  <a:schemeClr val="dk2"/>
                </a:solidFill>
                <a:latin typeface="Sriracha"/>
                <a:ea typeface="Sriracha"/>
                <a:cs typeface="Sriracha"/>
                <a:sym typeface="Sriracha"/>
              </a:defRPr>
            </a:lvl9pPr>
          </a:lstStyle>
          <a:p>
            <a:endParaRPr/>
          </a:p>
        </p:txBody>
      </p:sp>
    </p:spTree>
    <p:extLst>
      <p:ext uri="{BB962C8B-B14F-4D97-AF65-F5344CB8AC3E}">
        <p14:creationId xmlns:p14="http://schemas.microsoft.com/office/powerpoint/2010/main" val="77356057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5" name="Google Shape;32;p3">
            <a:extLst>
              <a:ext uri="{FF2B5EF4-FFF2-40B4-BE49-F238E27FC236}">
                <a16:creationId xmlns:a16="http://schemas.microsoft.com/office/drawing/2014/main" id="{D315A5D6-F632-49C8-9FB2-C97314AE372E}"/>
              </a:ext>
            </a:extLst>
          </p:cNvPr>
          <p:cNvSpPr>
            <a:spLocks/>
          </p:cNvSpPr>
          <p:nvPr/>
        </p:nvSpPr>
        <p:spPr bwMode="auto">
          <a:xfrm>
            <a:off x="2460627" y="4307682"/>
            <a:ext cx="2784474" cy="1247775"/>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731578789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6" name="Google Shape;33;p3">
            <a:extLst>
              <a:ext uri="{FF2B5EF4-FFF2-40B4-BE49-F238E27FC236}">
                <a16:creationId xmlns:a16="http://schemas.microsoft.com/office/drawing/2014/main" id="{6151EB00-005B-4C34-B0B5-1DD8E7F22CD0}"/>
              </a:ext>
            </a:extLst>
          </p:cNvPr>
          <p:cNvSpPr>
            <a:spLocks/>
          </p:cNvSpPr>
          <p:nvPr/>
        </p:nvSpPr>
        <p:spPr bwMode="auto">
          <a:xfrm>
            <a:off x="0" y="845344"/>
            <a:ext cx="3187700" cy="2216943"/>
          </a:xfrm>
          <a:custGeom>
            <a:avLst/>
            <a:gdLst>
              <a:gd name="T0" fmla="*/ 2147483646 w 43391"/>
              <a:gd name="T1" fmla="*/ 5749512 h 30190"/>
              <a:gd name="T2" fmla="*/ 2147483646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1039639691 h 30190"/>
              <a:gd name="T30" fmla="*/ 2147483646 w 43391"/>
              <a:gd name="T31" fmla="*/ 5749512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7" name="Google Shape;34;p3">
            <a:extLst>
              <a:ext uri="{FF2B5EF4-FFF2-40B4-BE49-F238E27FC236}">
                <a16:creationId xmlns:a16="http://schemas.microsoft.com/office/drawing/2014/main" id="{FFA2ABA4-F08A-426A-94EC-782F598BC5D0}"/>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8" name="Google Shape;35;p3">
            <a:extLst>
              <a:ext uri="{FF2B5EF4-FFF2-40B4-BE49-F238E27FC236}">
                <a16:creationId xmlns:a16="http://schemas.microsoft.com/office/drawing/2014/main" id="{DE7F3871-FBD5-4CF7-9021-876C6A165043}"/>
              </a:ext>
            </a:extLst>
          </p:cNvPr>
          <p:cNvSpPr>
            <a:spLocks/>
          </p:cNvSpPr>
          <p:nvPr/>
        </p:nvSpPr>
        <p:spPr bwMode="auto">
          <a:xfrm>
            <a:off x="492127" y="3705225"/>
            <a:ext cx="180974" cy="164307"/>
          </a:xfrm>
          <a:custGeom>
            <a:avLst/>
            <a:gdLst>
              <a:gd name="T0" fmla="*/ 508534183 w 3380"/>
              <a:gd name="T1" fmla="*/ 1657336 h 3056"/>
              <a:gd name="T2" fmla="*/ 387309659 w 3380"/>
              <a:gd name="T3" fmla="*/ 272342724 h 3056"/>
              <a:gd name="T4" fmla="*/ 410929309 w 3380"/>
              <a:gd name="T5" fmla="*/ 1929561943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1891616489 h 3056"/>
              <a:gd name="T32" fmla="*/ 1477806351 w 3380"/>
              <a:gd name="T33" fmla="*/ 498496900 h 3056"/>
              <a:gd name="T34" fmla="*/ 1355546929 w 3380"/>
              <a:gd name="T35" fmla="*/ 54477807 h 3056"/>
              <a:gd name="T36" fmla="*/ 1313431334 w 3380"/>
              <a:gd name="T37" fmla="*/ 84180204 h 3056"/>
              <a:gd name="T38" fmla="*/ 926639111 w 3380"/>
              <a:gd name="T39" fmla="*/ 874821904 h 3056"/>
              <a:gd name="T40" fmla="*/ 528047115 w 3380"/>
              <a:gd name="T41" fmla="*/ 8243021 h 3056"/>
              <a:gd name="T42" fmla="*/ 508534183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9" name="Google Shape;36;p3">
            <a:extLst>
              <a:ext uri="{FF2B5EF4-FFF2-40B4-BE49-F238E27FC236}">
                <a16:creationId xmlns:a16="http://schemas.microsoft.com/office/drawing/2014/main" id="{291FD9AB-DDA6-46DB-91AD-3D0B200ADECA}"/>
              </a:ext>
            </a:extLst>
          </p:cNvPr>
          <p:cNvGrpSpPr>
            <a:grpSpLocks/>
          </p:cNvGrpSpPr>
          <p:nvPr/>
        </p:nvGrpSpPr>
        <p:grpSpPr bwMode="auto">
          <a:xfrm>
            <a:off x="3241676" y="1309688"/>
            <a:ext cx="301624" cy="276225"/>
            <a:chOff x="1474943" y="3859420"/>
            <a:chExt cx="118956" cy="108456"/>
          </a:xfrm>
        </p:grpSpPr>
        <p:sp>
          <p:nvSpPr>
            <p:cNvPr id="10" name="Google Shape;37;p3">
              <a:extLst>
                <a:ext uri="{FF2B5EF4-FFF2-40B4-BE49-F238E27FC236}">
                  <a16:creationId xmlns:a16="http://schemas.microsoft.com/office/drawing/2014/main" id="{5DA99B1A-8768-424A-94B0-05EF7E37825F}"/>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1" name="Google Shape;38;p3">
              <a:extLst>
                <a:ext uri="{FF2B5EF4-FFF2-40B4-BE49-F238E27FC236}">
                  <a16:creationId xmlns:a16="http://schemas.microsoft.com/office/drawing/2014/main" id="{D26FE1D9-BC75-4293-B88F-D221CBD8F05B}"/>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2" name="Google Shape;39;p3">
              <a:extLst>
                <a:ext uri="{FF2B5EF4-FFF2-40B4-BE49-F238E27FC236}">
                  <a16:creationId xmlns:a16="http://schemas.microsoft.com/office/drawing/2014/main" id="{31841FA9-76C0-44FC-AC49-5BE3D77FD932}"/>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3" name="Google Shape;40;p3">
            <a:extLst>
              <a:ext uri="{FF2B5EF4-FFF2-40B4-BE49-F238E27FC236}">
                <a16:creationId xmlns:a16="http://schemas.microsoft.com/office/drawing/2014/main" id="{3DB53EE7-D9F1-41D8-AB90-7E9B2989F604}"/>
              </a:ext>
            </a:extLst>
          </p:cNvPr>
          <p:cNvSpPr>
            <a:spLocks/>
          </p:cNvSpPr>
          <p:nvPr/>
        </p:nvSpPr>
        <p:spPr bwMode="auto">
          <a:xfrm flipH="1">
            <a:off x="15100300" y="4307682"/>
            <a:ext cx="3187700" cy="2219325"/>
          </a:xfrm>
          <a:custGeom>
            <a:avLst/>
            <a:gdLst>
              <a:gd name="T0" fmla="*/ 2147483646 w 43391"/>
              <a:gd name="T1" fmla="*/ 5766667 h 30190"/>
              <a:gd name="T2" fmla="*/ 2147483646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1044055803 h 30190"/>
              <a:gd name="T30" fmla="*/ 2147483646 w 43391"/>
              <a:gd name="T31" fmla="*/ 5766667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4" name="Google Shape;41;p3">
            <a:extLst>
              <a:ext uri="{FF2B5EF4-FFF2-40B4-BE49-F238E27FC236}">
                <a16:creationId xmlns:a16="http://schemas.microsoft.com/office/drawing/2014/main" id="{CBCAFDA2-F0CA-4E7F-95C5-EF6E5D728321}"/>
              </a:ext>
            </a:extLst>
          </p:cNvPr>
          <p:cNvSpPr>
            <a:spLocks/>
          </p:cNvSpPr>
          <p:nvPr/>
        </p:nvSpPr>
        <p:spPr bwMode="auto">
          <a:xfrm>
            <a:off x="12531727" y="1404938"/>
            <a:ext cx="2784474" cy="1245395"/>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726071363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15" name="Google Shape;42;p3">
            <a:extLst>
              <a:ext uri="{FF2B5EF4-FFF2-40B4-BE49-F238E27FC236}">
                <a16:creationId xmlns:a16="http://schemas.microsoft.com/office/drawing/2014/main" id="{1C828CDD-2324-4360-9353-30578415116A}"/>
              </a:ext>
            </a:extLst>
          </p:cNvPr>
          <p:cNvGrpSpPr>
            <a:grpSpLocks/>
          </p:cNvGrpSpPr>
          <p:nvPr/>
        </p:nvGrpSpPr>
        <p:grpSpPr bwMode="auto">
          <a:xfrm>
            <a:off x="17059276" y="6936582"/>
            <a:ext cx="301624" cy="276225"/>
            <a:chOff x="1474943" y="3859420"/>
            <a:chExt cx="118956" cy="108456"/>
          </a:xfrm>
        </p:grpSpPr>
        <p:sp>
          <p:nvSpPr>
            <p:cNvPr id="16" name="Google Shape;43;p3">
              <a:extLst>
                <a:ext uri="{FF2B5EF4-FFF2-40B4-BE49-F238E27FC236}">
                  <a16:creationId xmlns:a16="http://schemas.microsoft.com/office/drawing/2014/main" id="{FEE8661C-FF78-4130-8A46-7BFB135BA6E9}"/>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7" name="Google Shape;44;p3">
              <a:extLst>
                <a:ext uri="{FF2B5EF4-FFF2-40B4-BE49-F238E27FC236}">
                  <a16:creationId xmlns:a16="http://schemas.microsoft.com/office/drawing/2014/main" id="{1672E75C-2963-4AE7-9585-95B2D170990B}"/>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8" name="Google Shape;45;p3">
              <a:extLst>
                <a:ext uri="{FF2B5EF4-FFF2-40B4-BE49-F238E27FC236}">
                  <a16:creationId xmlns:a16="http://schemas.microsoft.com/office/drawing/2014/main" id="{165DE8EC-81BD-4C8A-A19B-B7D1FE94BDC2}"/>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9" name="Google Shape;46;p3">
            <a:extLst>
              <a:ext uri="{FF2B5EF4-FFF2-40B4-BE49-F238E27FC236}">
                <a16:creationId xmlns:a16="http://schemas.microsoft.com/office/drawing/2014/main" id="{D38DE9F1-12D6-4A26-B5EA-176B6AA8B003}"/>
              </a:ext>
            </a:extLst>
          </p:cNvPr>
          <p:cNvSpPr>
            <a:spLocks/>
          </p:cNvSpPr>
          <p:nvPr/>
        </p:nvSpPr>
        <p:spPr bwMode="auto">
          <a:xfrm>
            <a:off x="17275177" y="1676400"/>
            <a:ext cx="180974" cy="166688"/>
          </a:xfrm>
          <a:custGeom>
            <a:avLst/>
            <a:gdLst>
              <a:gd name="T0" fmla="*/ 508534183 w 3380"/>
              <a:gd name="T1" fmla="*/ 1730837 h 3056"/>
              <a:gd name="T2" fmla="*/ 387309659 w 3380"/>
              <a:gd name="T3" fmla="*/ 288486718 h 3056"/>
              <a:gd name="T4" fmla="*/ 410929309 w 3380"/>
              <a:gd name="T5" fmla="*/ 2043835727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2003639022 h 3056"/>
              <a:gd name="T32" fmla="*/ 1477806351 w 3380"/>
              <a:gd name="T33" fmla="*/ 528027310 h 3056"/>
              <a:gd name="T34" fmla="*/ 1355546929 w 3380"/>
              <a:gd name="T35" fmla="*/ 57696820 h 3056"/>
              <a:gd name="T36" fmla="*/ 1313431334 w 3380"/>
              <a:gd name="T37" fmla="*/ 89190394 h 3056"/>
              <a:gd name="T38" fmla="*/ 926639111 w 3380"/>
              <a:gd name="T39" fmla="*/ 926621267 h 3056"/>
              <a:gd name="T40" fmla="*/ 528047115 w 3380"/>
              <a:gd name="T41" fmla="*/ 8750730 h 3056"/>
              <a:gd name="T42" fmla="*/ 508534183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0" name="Google Shape;47;p3">
            <a:extLst>
              <a:ext uri="{FF2B5EF4-FFF2-40B4-BE49-F238E27FC236}">
                <a16:creationId xmlns:a16="http://schemas.microsoft.com/office/drawing/2014/main" id="{88BBED3C-EB71-4036-83B1-9CA632CF2A3E}"/>
              </a:ext>
            </a:extLst>
          </p:cNvPr>
          <p:cNvSpPr>
            <a:spLocks/>
          </p:cNvSpPr>
          <p:nvPr/>
        </p:nvSpPr>
        <p:spPr bwMode="auto">
          <a:xfrm>
            <a:off x="13830301" y="447676"/>
            <a:ext cx="184150" cy="166688"/>
          </a:xfrm>
          <a:custGeom>
            <a:avLst/>
            <a:gdLst>
              <a:gd name="T0" fmla="*/ 545180107 w 3380"/>
              <a:gd name="T1" fmla="*/ 1730837 h 3056"/>
              <a:gd name="T2" fmla="*/ 415217606 w 3380"/>
              <a:gd name="T3" fmla="*/ 288486718 h 3056"/>
              <a:gd name="T4" fmla="*/ 440546976 w 3380"/>
              <a:gd name="T5" fmla="*/ 2043835727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2003639022 h 3056"/>
              <a:gd name="T32" fmla="*/ 1584315347 w 3380"/>
              <a:gd name="T33" fmla="*/ 528027310 h 3056"/>
              <a:gd name="T34" fmla="*/ 1453240483 w 3380"/>
              <a:gd name="T35" fmla="*/ 57696820 h 3056"/>
              <a:gd name="T36" fmla="*/ 1408100551 w 3380"/>
              <a:gd name="T37" fmla="*/ 89190394 h 3056"/>
              <a:gd name="T38" fmla="*/ 993429129 w 3380"/>
              <a:gd name="T39" fmla="*/ 926621267 h 3056"/>
              <a:gd name="T40" fmla="*/ 566102271 w 3380"/>
              <a:gd name="T41" fmla="*/ 8750730 h 3056"/>
              <a:gd name="T42" fmla="*/ 545180107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1" name="Google Shape;48;p3">
            <a:extLst>
              <a:ext uri="{FF2B5EF4-FFF2-40B4-BE49-F238E27FC236}">
                <a16:creationId xmlns:a16="http://schemas.microsoft.com/office/drawing/2014/main" id="{D9B93D96-B969-4A07-A61F-CC395F0259FC}"/>
              </a:ext>
            </a:extLst>
          </p:cNvPr>
          <p:cNvSpPr>
            <a:spLocks/>
          </p:cNvSpPr>
          <p:nvPr/>
        </p:nvSpPr>
        <p:spPr bwMode="auto">
          <a:xfrm>
            <a:off x="3298827" y="6579395"/>
            <a:ext cx="184150" cy="166688"/>
          </a:xfrm>
          <a:custGeom>
            <a:avLst/>
            <a:gdLst>
              <a:gd name="T0" fmla="*/ 545180107 w 3380"/>
              <a:gd name="T1" fmla="*/ 1730837 h 3056"/>
              <a:gd name="T2" fmla="*/ 415217606 w 3380"/>
              <a:gd name="T3" fmla="*/ 288486718 h 3056"/>
              <a:gd name="T4" fmla="*/ 440546976 w 3380"/>
              <a:gd name="T5" fmla="*/ 2043835727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2003639022 h 3056"/>
              <a:gd name="T32" fmla="*/ 1584315347 w 3380"/>
              <a:gd name="T33" fmla="*/ 528027310 h 3056"/>
              <a:gd name="T34" fmla="*/ 1453240483 w 3380"/>
              <a:gd name="T35" fmla="*/ 57696820 h 3056"/>
              <a:gd name="T36" fmla="*/ 1408100551 w 3380"/>
              <a:gd name="T37" fmla="*/ 89190394 h 3056"/>
              <a:gd name="T38" fmla="*/ 993429129 w 3380"/>
              <a:gd name="T39" fmla="*/ 926621267 h 3056"/>
              <a:gd name="T40" fmla="*/ 566102271 w 3380"/>
              <a:gd name="T41" fmla="*/ 8750730 h 3056"/>
              <a:gd name="T42" fmla="*/ 545180107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2" name="Google Shape;49;p3">
            <a:extLst>
              <a:ext uri="{FF2B5EF4-FFF2-40B4-BE49-F238E27FC236}">
                <a16:creationId xmlns:a16="http://schemas.microsoft.com/office/drawing/2014/main" id="{B7FCDEB2-E5AF-49B5-8F9D-805618CF294F}"/>
              </a:ext>
            </a:extLst>
          </p:cNvPr>
          <p:cNvSpPr>
            <a:spLocks/>
          </p:cNvSpPr>
          <p:nvPr/>
        </p:nvSpPr>
        <p:spPr bwMode="auto">
          <a:xfrm>
            <a:off x="1619250" y="5334001"/>
            <a:ext cx="180976" cy="166688"/>
          </a:xfrm>
          <a:custGeom>
            <a:avLst/>
            <a:gdLst>
              <a:gd name="T0" fmla="*/ 508550431 w 3380"/>
              <a:gd name="T1" fmla="*/ 1730837 h 3056"/>
              <a:gd name="T2" fmla="*/ 387322533 w 3380"/>
              <a:gd name="T3" fmla="*/ 288486718 h 3056"/>
              <a:gd name="T4" fmla="*/ 410942712 w 3380"/>
              <a:gd name="T5" fmla="*/ 2043835727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2003639022 h 3056"/>
              <a:gd name="T32" fmla="*/ 1477874860 w 3380"/>
              <a:gd name="T33" fmla="*/ 528027310 h 3056"/>
              <a:gd name="T34" fmla="*/ 1355610580 w 3380"/>
              <a:gd name="T35" fmla="*/ 57696820 h 3056"/>
              <a:gd name="T36" fmla="*/ 1313494038 w 3380"/>
              <a:gd name="T37" fmla="*/ 89190394 h 3056"/>
              <a:gd name="T38" fmla="*/ 926689000 w 3380"/>
              <a:gd name="T39" fmla="*/ 926621267 h 3056"/>
              <a:gd name="T40" fmla="*/ 528064516 w 3380"/>
              <a:gd name="T41" fmla="*/ 8750730 h 3056"/>
              <a:gd name="T42" fmla="*/ 508550431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50" name="Google Shape;50;p3"/>
          <p:cNvSpPr txBox="1">
            <a:spLocks noGrp="1"/>
          </p:cNvSpPr>
          <p:nvPr>
            <p:ph type="title"/>
          </p:nvPr>
        </p:nvSpPr>
        <p:spPr>
          <a:xfrm>
            <a:off x="1272050" y="2353451"/>
            <a:ext cx="6991800" cy="5284200"/>
          </a:xfrm>
          <a:prstGeom prst="rect">
            <a:avLst/>
          </a:prstGeom>
        </p:spPr>
        <p:txBody>
          <a:bodyPr spcFirstLastPara="1" anchor="ctr">
            <a:noAutofit/>
          </a:bodyPr>
          <a:lstStyle>
            <a:lvl1pPr lvl="0" algn="l">
              <a:spcBef>
                <a:spcPts val="0"/>
              </a:spcBef>
              <a:spcAft>
                <a:spcPts val="0"/>
              </a:spcAft>
              <a:buSzPts val="3600"/>
              <a:buNone/>
              <a:defRPr sz="7800"/>
            </a:lvl1pPr>
            <a:lvl2pPr lvl="1" algn="l">
              <a:spcBef>
                <a:spcPts val="0"/>
              </a:spcBef>
              <a:spcAft>
                <a:spcPts val="0"/>
              </a:spcAft>
              <a:buSzPts val="3600"/>
              <a:buNone/>
              <a:defRPr sz="5400"/>
            </a:lvl2pPr>
            <a:lvl3pPr lvl="2" algn="l">
              <a:spcBef>
                <a:spcPts val="0"/>
              </a:spcBef>
              <a:spcAft>
                <a:spcPts val="0"/>
              </a:spcAft>
              <a:buSzPts val="3600"/>
              <a:buNone/>
              <a:defRPr sz="5400"/>
            </a:lvl3pPr>
            <a:lvl4pPr lvl="3" algn="l">
              <a:spcBef>
                <a:spcPts val="0"/>
              </a:spcBef>
              <a:spcAft>
                <a:spcPts val="0"/>
              </a:spcAft>
              <a:buSzPts val="3600"/>
              <a:buNone/>
              <a:defRPr sz="5400"/>
            </a:lvl4pPr>
            <a:lvl5pPr lvl="4" algn="l">
              <a:spcBef>
                <a:spcPts val="0"/>
              </a:spcBef>
              <a:spcAft>
                <a:spcPts val="0"/>
              </a:spcAft>
              <a:buSzPts val="3600"/>
              <a:buNone/>
              <a:defRPr sz="5400"/>
            </a:lvl5pPr>
            <a:lvl6pPr lvl="5" algn="l">
              <a:spcBef>
                <a:spcPts val="0"/>
              </a:spcBef>
              <a:spcAft>
                <a:spcPts val="0"/>
              </a:spcAft>
              <a:buSzPts val="3600"/>
              <a:buNone/>
              <a:defRPr sz="5400"/>
            </a:lvl6pPr>
            <a:lvl7pPr lvl="6" algn="l">
              <a:spcBef>
                <a:spcPts val="0"/>
              </a:spcBef>
              <a:spcAft>
                <a:spcPts val="0"/>
              </a:spcAft>
              <a:buSzPts val="3600"/>
              <a:buNone/>
              <a:defRPr sz="5400"/>
            </a:lvl7pPr>
            <a:lvl8pPr lvl="7" algn="l">
              <a:spcBef>
                <a:spcPts val="0"/>
              </a:spcBef>
              <a:spcAft>
                <a:spcPts val="0"/>
              </a:spcAft>
              <a:buSzPts val="3600"/>
              <a:buNone/>
              <a:defRPr sz="5400"/>
            </a:lvl8pPr>
            <a:lvl9pPr lvl="8" algn="l">
              <a:spcBef>
                <a:spcPts val="0"/>
              </a:spcBef>
              <a:spcAft>
                <a:spcPts val="0"/>
              </a:spcAft>
              <a:buSzPts val="3600"/>
              <a:buNone/>
              <a:defRPr sz="5400"/>
            </a:lvl9pPr>
          </a:lstStyle>
          <a:p>
            <a:endParaRPr/>
          </a:p>
        </p:txBody>
      </p:sp>
      <p:sp>
        <p:nvSpPr>
          <p:cNvPr id="51" name="Google Shape;51;p3"/>
          <p:cNvSpPr txBox="1">
            <a:spLocks noGrp="1"/>
          </p:cNvSpPr>
          <p:nvPr>
            <p:ph type="subTitle" idx="1"/>
          </p:nvPr>
        </p:nvSpPr>
        <p:spPr>
          <a:xfrm>
            <a:off x="9873950" y="2353451"/>
            <a:ext cx="5164200" cy="2617200"/>
          </a:xfrm>
          <a:prstGeom prst="rect">
            <a:avLst/>
          </a:prstGeom>
        </p:spPr>
        <p:txBody>
          <a:bodyPr spcFirstLastPara="1">
            <a:noAutofit/>
          </a:bodyPr>
          <a:lstStyle>
            <a:lvl1pPr lvl="0" algn="ctr" rtl="0">
              <a:spcBef>
                <a:spcPts val="0"/>
              </a:spcBef>
              <a:spcAft>
                <a:spcPts val="0"/>
              </a:spcAft>
              <a:buSzPts val="1600"/>
              <a:buFont typeface="Barlow Medium"/>
              <a:buNone/>
              <a:defRPr sz="2400">
                <a:latin typeface="Barlow Medium"/>
                <a:ea typeface="Barlow Medium"/>
                <a:cs typeface="Barlow Medium"/>
                <a:sym typeface="Barlow Medium"/>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2400"/>
              </a:spcBef>
              <a:spcAft>
                <a:spcPts val="0"/>
              </a:spcAft>
              <a:buSzPts val="1400"/>
              <a:buFont typeface="Barlow Medium"/>
              <a:buNone/>
              <a:defRPr>
                <a:latin typeface="Barlow Medium"/>
                <a:ea typeface="Barlow Medium"/>
                <a:cs typeface="Barlow Medium"/>
                <a:sym typeface="Barlow Medium"/>
              </a:defRPr>
            </a:lvl3pPr>
            <a:lvl4pPr lvl="3" rtl="0">
              <a:spcBef>
                <a:spcPts val="2400"/>
              </a:spcBef>
              <a:spcAft>
                <a:spcPts val="0"/>
              </a:spcAft>
              <a:buSzPts val="1400"/>
              <a:buFont typeface="Barlow Medium"/>
              <a:buNone/>
              <a:defRPr>
                <a:latin typeface="Barlow Medium"/>
                <a:ea typeface="Barlow Medium"/>
                <a:cs typeface="Barlow Medium"/>
                <a:sym typeface="Barlow Medium"/>
              </a:defRPr>
            </a:lvl4pPr>
            <a:lvl5pPr lvl="4" rtl="0">
              <a:spcBef>
                <a:spcPts val="2400"/>
              </a:spcBef>
              <a:spcAft>
                <a:spcPts val="0"/>
              </a:spcAft>
              <a:buSzPts val="1400"/>
              <a:buFont typeface="Barlow Medium"/>
              <a:buNone/>
              <a:defRPr>
                <a:latin typeface="Barlow Medium"/>
                <a:ea typeface="Barlow Medium"/>
                <a:cs typeface="Barlow Medium"/>
                <a:sym typeface="Barlow Medium"/>
              </a:defRPr>
            </a:lvl5pPr>
            <a:lvl6pPr lvl="5" rtl="0">
              <a:spcBef>
                <a:spcPts val="2400"/>
              </a:spcBef>
              <a:spcAft>
                <a:spcPts val="0"/>
              </a:spcAft>
              <a:buSzPts val="1400"/>
              <a:buFont typeface="Barlow Medium"/>
              <a:buNone/>
              <a:defRPr>
                <a:latin typeface="Barlow Medium"/>
                <a:ea typeface="Barlow Medium"/>
                <a:cs typeface="Barlow Medium"/>
                <a:sym typeface="Barlow Medium"/>
              </a:defRPr>
            </a:lvl6pPr>
            <a:lvl7pPr lvl="6" rtl="0">
              <a:spcBef>
                <a:spcPts val="2400"/>
              </a:spcBef>
              <a:spcAft>
                <a:spcPts val="0"/>
              </a:spcAft>
              <a:buSzPts val="1400"/>
              <a:buFont typeface="Barlow Medium"/>
              <a:buNone/>
              <a:defRPr>
                <a:latin typeface="Barlow Medium"/>
                <a:ea typeface="Barlow Medium"/>
                <a:cs typeface="Barlow Medium"/>
                <a:sym typeface="Barlow Medium"/>
              </a:defRPr>
            </a:lvl7pPr>
            <a:lvl8pPr lvl="7" rtl="0">
              <a:spcBef>
                <a:spcPts val="2400"/>
              </a:spcBef>
              <a:spcAft>
                <a:spcPts val="0"/>
              </a:spcAft>
              <a:buSzPts val="1400"/>
              <a:buFont typeface="Barlow Medium"/>
              <a:buNone/>
              <a:defRPr>
                <a:latin typeface="Barlow Medium"/>
                <a:ea typeface="Barlow Medium"/>
                <a:cs typeface="Barlow Medium"/>
                <a:sym typeface="Barlow Medium"/>
              </a:defRPr>
            </a:lvl8pPr>
            <a:lvl9pPr lvl="8" rtl="0">
              <a:spcBef>
                <a:spcPts val="2400"/>
              </a:spcBef>
              <a:spcAft>
                <a:spcPts val="2400"/>
              </a:spcAft>
              <a:buSzPts val="1400"/>
              <a:buFont typeface="Barlow Medium"/>
              <a:buNone/>
              <a:defRPr>
                <a:latin typeface="Barlow Medium"/>
                <a:ea typeface="Barlow Medium"/>
                <a:cs typeface="Barlow Medium"/>
                <a:sym typeface="Barlow Medium"/>
              </a:defRPr>
            </a:lvl9pPr>
          </a:lstStyle>
          <a:p>
            <a:endParaRPr/>
          </a:p>
        </p:txBody>
      </p:sp>
      <p:sp>
        <p:nvSpPr>
          <p:cNvPr id="52" name="Google Shape;52;p3"/>
          <p:cNvSpPr txBox="1">
            <a:spLocks noGrp="1"/>
          </p:cNvSpPr>
          <p:nvPr>
            <p:ph type="title" idx="2"/>
          </p:nvPr>
        </p:nvSpPr>
        <p:spPr>
          <a:xfrm>
            <a:off x="1272056" y="1391351"/>
            <a:ext cx="6570000" cy="1284600"/>
          </a:xfrm>
          <a:prstGeom prst="rect">
            <a:avLst/>
          </a:prstGeom>
        </p:spPr>
        <p:txBody>
          <a:bodyPr spcFirstLastPara="1" anchor="b">
            <a:noAutofit/>
          </a:bodyPr>
          <a:lstStyle>
            <a:lvl1pPr lvl="0" algn="l" rtl="0">
              <a:spcBef>
                <a:spcPts val="0"/>
              </a:spcBef>
              <a:spcAft>
                <a:spcPts val="0"/>
              </a:spcAft>
              <a:buSzPts val="3000"/>
              <a:buNone/>
              <a:defRPr sz="4500">
                <a:solidFill>
                  <a:schemeClr val="accent3"/>
                </a:solidFill>
              </a:defRPr>
            </a:lvl1pPr>
            <a:lvl2pPr lvl="1" algn="ctr" rtl="0">
              <a:spcBef>
                <a:spcPts val="0"/>
              </a:spcBef>
              <a:spcAft>
                <a:spcPts val="0"/>
              </a:spcAft>
              <a:buSzPts val="3000"/>
              <a:buNone/>
              <a:defRPr sz="4500"/>
            </a:lvl2pPr>
            <a:lvl3pPr lvl="2" algn="ctr" rtl="0">
              <a:spcBef>
                <a:spcPts val="0"/>
              </a:spcBef>
              <a:spcAft>
                <a:spcPts val="0"/>
              </a:spcAft>
              <a:buSzPts val="3000"/>
              <a:buNone/>
              <a:defRPr sz="4500"/>
            </a:lvl3pPr>
            <a:lvl4pPr lvl="3" algn="ctr" rtl="0">
              <a:spcBef>
                <a:spcPts val="0"/>
              </a:spcBef>
              <a:spcAft>
                <a:spcPts val="0"/>
              </a:spcAft>
              <a:buSzPts val="3000"/>
              <a:buNone/>
              <a:defRPr sz="4500"/>
            </a:lvl4pPr>
            <a:lvl5pPr lvl="4" algn="ctr" rtl="0">
              <a:spcBef>
                <a:spcPts val="0"/>
              </a:spcBef>
              <a:spcAft>
                <a:spcPts val="0"/>
              </a:spcAft>
              <a:buSzPts val="3000"/>
              <a:buNone/>
              <a:defRPr sz="4500"/>
            </a:lvl5pPr>
            <a:lvl6pPr lvl="5" algn="ctr" rtl="0">
              <a:spcBef>
                <a:spcPts val="0"/>
              </a:spcBef>
              <a:spcAft>
                <a:spcPts val="0"/>
              </a:spcAft>
              <a:buSzPts val="3000"/>
              <a:buNone/>
              <a:defRPr sz="4500"/>
            </a:lvl6pPr>
            <a:lvl7pPr lvl="6" algn="ctr" rtl="0">
              <a:spcBef>
                <a:spcPts val="0"/>
              </a:spcBef>
              <a:spcAft>
                <a:spcPts val="0"/>
              </a:spcAft>
              <a:buSzPts val="3000"/>
              <a:buNone/>
              <a:defRPr sz="4500"/>
            </a:lvl7pPr>
            <a:lvl8pPr lvl="7" algn="ctr" rtl="0">
              <a:spcBef>
                <a:spcPts val="0"/>
              </a:spcBef>
              <a:spcAft>
                <a:spcPts val="0"/>
              </a:spcAft>
              <a:buSzPts val="3000"/>
              <a:buNone/>
              <a:defRPr sz="4500"/>
            </a:lvl8pPr>
            <a:lvl9pPr lvl="8" algn="ctr" rtl="0">
              <a:spcBef>
                <a:spcPts val="0"/>
              </a:spcBef>
              <a:spcAft>
                <a:spcPts val="0"/>
              </a:spcAft>
              <a:buSzPts val="3000"/>
              <a:buNone/>
              <a:defRPr sz="4500"/>
            </a:lvl9pPr>
          </a:lstStyle>
          <a:p>
            <a:r>
              <a:rPr lang="en-US"/>
              <a:t>Click to edit Master title style</a:t>
            </a:r>
            <a:endParaRPr/>
          </a:p>
        </p:txBody>
      </p:sp>
    </p:spTree>
    <p:extLst>
      <p:ext uri="{BB962C8B-B14F-4D97-AF65-F5344CB8AC3E}">
        <p14:creationId xmlns:p14="http://schemas.microsoft.com/office/powerpoint/2010/main" val="1079222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623400" y="730469"/>
            <a:ext cx="17041200" cy="11454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623400" y="2304950"/>
            <a:ext cx="17041200" cy="6832800"/>
          </a:xfrm>
          <a:prstGeom prst="rect">
            <a:avLst/>
          </a:prstGeom>
        </p:spPr>
        <p:txBody>
          <a:bodyPr spcFirstLastPara="1">
            <a:noAutofit/>
          </a:bodyPr>
          <a:lstStyle>
            <a:lvl1pPr marL="685800" lvl="0" indent="-476250">
              <a:spcBef>
                <a:spcPts val="0"/>
              </a:spcBef>
              <a:spcAft>
                <a:spcPts val="0"/>
              </a:spcAft>
              <a:buSzPts val="1400"/>
              <a:buChar char="●"/>
              <a:defRPr/>
            </a:lvl1pPr>
            <a:lvl2pPr marL="1371600" lvl="1" indent="-476250">
              <a:spcBef>
                <a:spcPts val="2400"/>
              </a:spcBef>
              <a:spcAft>
                <a:spcPts val="0"/>
              </a:spcAft>
              <a:buSzPts val="1400"/>
              <a:buChar char="○"/>
              <a:defRPr/>
            </a:lvl2pPr>
            <a:lvl3pPr marL="2057400" lvl="2" indent="-476250">
              <a:spcBef>
                <a:spcPts val="2400"/>
              </a:spcBef>
              <a:spcAft>
                <a:spcPts val="0"/>
              </a:spcAft>
              <a:buSzPts val="1400"/>
              <a:buChar char="■"/>
              <a:defRPr/>
            </a:lvl3pPr>
            <a:lvl4pPr marL="2743200" lvl="3" indent="-476250">
              <a:spcBef>
                <a:spcPts val="2400"/>
              </a:spcBef>
              <a:spcAft>
                <a:spcPts val="0"/>
              </a:spcAft>
              <a:buSzPts val="1400"/>
              <a:buChar char="●"/>
              <a:defRPr/>
            </a:lvl4pPr>
            <a:lvl5pPr marL="3429000" lvl="4" indent="-476250">
              <a:spcBef>
                <a:spcPts val="2400"/>
              </a:spcBef>
              <a:spcAft>
                <a:spcPts val="0"/>
              </a:spcAft>
              <a:buSzPts val="1400"/>
              <a:buChar char="○"/>
              <a:defRPr/>
            </a:lvl5pPr>
            <a:lvl6pPr marL="4114800" lvl="5" indent="-476250">
              <a:spcBef>
                <a:spcPts val="2400"/>
              </a:spcBef>
              <a:spcAft>
                <a:spcPts val="0"/>
              </a:spcAft>
              <a:buSzPts val="1400"/>
              <a:buChar char="■"/>
              <a:defRPr/>
            </a:lvl6pPr>
            <a:lvl7pPr marL="4800600" lvl="6" indent="-476250">
              <a:spcBef>
                <a:spcPts val="2400"/>
              </a:spcBef>
              <a:spcAft>
                <a:spcPts val="0"/>
              </a:spcAft>
              <a:buSzPts val="1400"/>
              <a:buChar char="●"/>
              <a:defRPr/>
            </a:lvl7pPr>
            <a:lvl8pPr marL="5486400" lvl="7" indent="-476250">
              <a:spcBef>
                <a:spcPts val="2400"/>
              </a:spcBef>
              <a:spcAft>
                <a:spcPts val="0"/>
              </a:spcAft>
              <a:buSzPts val="1400"/>
              <a:buChar char="○"/>
              <a:defRPr/>
            </a:lvl8pPr>
            <a:lvl9pPr marL="6172200" lvl="8" indent="-476250">
              <a:spcBef>
                <a:spcPts val="2400"/>
              </a:spcBef>
              <a:spcAft>
                <a:spcPts val="2400"/>
              </a:spcAft>
              <a:buSzPts val="1400"/>
              <a:buChar char="■"/>
              <a:defRPr/>
            </a:lvl9pPr>
          </a:lstStyle>
          <a:p>
            <a:endParaRPr/>
          </a:p>
        </p:txBody>
      </p:sp>
    </p:spTree>
    <p:extLst>
      <p:ext uri="{BB962C8B-B14F-4D97-AF65-F5344CB8AC3E}">
        <p14:creationId xmlns:p14="http://schemas.microsoft.com/office/powerpoint/2010/main" val="26845673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623400" y="730469"/>
            <a:ext cx="17041200" cy="11454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623400" y="2304950"/>
            <a:ext cx="7999800" cy="6832800"/>
          </a:xfrm>
          <a:prstGeom prst="rect">
            <a:avLst/>
          </a:prstGeom>
        </p:spPr>
        <p:txBody>
          <a:bodyPr spcFirstLastPara="1">
            <a:noAutofit/>
          </a:bodyPr>
          <a:lstStyle>
            <a:lvl1pPr marL="685800" lvl="0" indent="-476250">
              <a:spcBef>
                <a:spcPts val="0"/>
              </a:spcBef>
              <a:spcAft>
                <a:spcPts val="0"/>
              </a:spcAft>
              <a:buSzPts val="1400"/>
              <a:buChar char="●"/>
              <a:defRPr sz="2100"/>
            </a:lvl1pPr>
            <a:lvl2pPr marL="1371600" lvl="1" indent="-457200">
              <a:spcBef>
                <a:spcPts val="2400"/>
              </a:spcBef>
              <a:spcAft>
                <a:spcPts val="0"/>
              </a:spcAft>
              <a:buSzPts val="1200"/>
              <a:buChar char="○"/>
              <a:defRPr sz="1800"/>
            </a:lvl2pPr>
            <a:lvl3pPr marL="2057400" lvl="2" indent="-457200">
              <a:spcBef>
                <a:spcPts val="2400"/>
              </a:spcBef>
              <a:spcAft>
                <a:spcPts val="0"/>
              </a:spcAft>
              <a:buSzPts val="1200"/>
              <a:buChar char="■"/>
              <a:defRPr sz="1800"/>
            </a:lvl3pPr>
            <a:lvl4pPr marL="2743200" lvl="3" indent="-457200">
              <a:spcBef>
                <a:spcPts val="2400"/>
              </a:spcBef>
              <a:spcAft>
                <a:spcPts val="0"/>
              </a:spcAft>
              <a:buSzPts val="1200"/>
              <a:buChar char="●"/>
              <a:defRPr sz="1800"/>
            </a:lvl4pPr>
            <a:lvl5pPr marL="3429000" lvl="4" indent="-457200">
              <a:spcBef>
                <a:spcPts val="2400"/>
              </a:spcBef>
              <a:spcAft>
                <a:spcPts val="0"/>
              </a:spcAft>
              <a:buSzPts val="1200"/>
              <a:buChar char="○"/>
              <a:defRPr sz="1800"/>
            </a:lvl5pPr>
            <a:lvl6pPr marL="4114800" lvl="5" indent="-457200">
              <a:spcBef>
                <a:spcPts val="2400"/>
              </a:spcBef>
              <a:spcAft>
                <a:spcPts val="0"/>
              </a:spcAft>
              <a:buSzPts val="1200"/>
              <a:buChar char="■"/>
              <a:defRPr sz="1800"/>
            </a:lvl6pPr>
            <a:lvl7pPr marL="4800600" lvl="6" indent="-457200">
              <a:spcBef>
                <a:spcPts val="2400"/>
              </a:spcBef>
              <a:spcAft>
                <a:spcPts val="0"/>
              </a:spcAft>
              <a:buSzPts val="1200"/>
              <a:buChar char="●"/>
              <a:defRPr sz="1800"/>
            </a:lvl7pPr>
            <a:lvl8pPr marL="5486400" lvl="7" indent="-457200">
              <a:spcBef>
                <a:spcPts val="2400"/>
              </a:spcBef>
              <a:spcAft>
                <a:spcPts val="0"/>
              </a:spcAft>
              <a:buSzPts val="1200"/>
              <a:buChar char="○"/>
              <a:defRPr sz="1800"/>
            </a:lvl8pPr>
            <a:lvl9pPr marL="6172200" lvl="8" indent="-457200">
              <a:spcBef>
                <a:spcPts val="2400"/>
              </a:spcBef>
              <a:spcAft>
                <a:spcPts val="2400"/>
              </a:spcAft>
              <a:buSzPts val="1200"/>
              <a:buChar char="■"/>
              <a:defRPr sz="1800"/>
            </a:lvl9pPr>
          </a:lstStyle>
          <a:p>
            <a:endParaRPr/>
          </a:p>
        </p:txBody>
      </p:sp>
      <p:sp>
        <p:nvSpPr>
          <p:cNvPr id="59" name="Google Shape;59;p5"/>
          <p:cNvSpPr txBox="1">
            <a:spLocks noGrp="1"/>
          </p:cNvSpPr>
          <p:nvPr>
            <p:ph type="body" idx="2"/>
          </p:nvPr>
        </p:nvSpPr>
        <p:spPr>
          <a:xfrm>
            <a:off x="9664800" y="2304950"/>
            <a:ext cx="7999800" cy="6832800"/>
          </a:xfrm>
          <a:prstGeom prst="rect">
            <a:avLst/>
          </a:prstGeom>
        </p:spPr>
        <p:txBody>
          <a:bodyPr spcFirstLastPara="1">
            <a:noAutofit/>
          </a:bodyPr>
          <a:lstStyle>
            <a:lvl1pPr marL="685800" lvl="0" indent="-476250">
              <a:spcBef>
                <a:spcPts val="0"/>
              </a:spcBef>
              <a:spcAft>
                <a:spcPts val="0"/>
              </a:spcAft>
              <a:buSzPts val="1400"/>
              <a:buChar char="●"/>
              <a:defRPr sz="2100"/>
            </a:lvl1pPr>
            <a:lvl2pPr marL="1371600" lvl="1" indent="-457200">
              <a:spcBef>
                <a:spcPts val="2400"/>
              </a:spcBef>
              <a:spcAft>
                <a:spcPts val="0"/>
              </a:spcAft>
              <a:buSzPts val="1200"/>
              <a:buChar char="○"/>
              <a:defRPr sz="1800"/>
            </a:lvl2pPr>
            <a:lvl3pPr marL="2057400" lvl="2" indent="-457200">
              <a:spcBef>
                <a:spcPts val="2400"/>
              </a:spcBef>
              <a:spcAft>
                <a:spcPts val="0"/>
              </a:spcAft>
              <a:buSzPts val="1200"/>
              <a:buChar char="■"/>
              <a:defRPr sz="1800"/>
            </a:lvl3pPr>
            <a:lvl4pPr marL="2743200" lvl="3" indent="-457200">
              <a:spcBef>
                <a:spcPts val="2400"/>
              </a:spcBef>
              <a:spcAft>
                <a:spcPts val="0"/>
              </a:spcAft>
              <a:buSzPts val="1200"/>
              <a:buChar char="●"/>
              <a:defRPr sz="1800"/>
            </a:lvl4pPr>
            <a:lvl5pPr marL="3429000" lvl="4" indent="-457200">
              <a:spcBef>
                <a:spcPts val="2400"/>
              </a:spcBef>
              <a:spcAft>
                <a:spcPts val="0"/>
              </a:spcAft>
              <a:buSzPts val="1200"/>
              <a:buChar char="○"/>
              <a:defRPr sz="1800"/>
            </a:lvl5pPr>
            <a:lvl6pPr marL="4114800" lvl="5" indent="-457200">
              <a:spcBef>
                <a:spcPts val="2400"/>
              </a:spcBef>
              <a:spcAft>
                <a:spcPts val="0"/>
              </a:spcAft>
              <a:buSzPts val="1200"/>
              <a:buChar char="■"/>
              <a:defRPr sz="1800"/>
            </a:lvl6pPr>
            <a:lvl7pPr marL="4800600" lvl="6" indent="-457200">
              <a:spcBef>
                <a:spcPts val="2400"/>
              </a:spcBef>
              <a:spcAft>
                <a:spcPts val="0"/>
              </a:spcAft>
              <a:buSzPts val="1200"/>
              <a:buChar char="●"/>
              <a:defRPr sz="1800"/>
            </a:lvl7pPr>
            <a:lvl8pPr marL="5486400" lvl="7" indent="-457200">
              <a:spcBef>
                <a:spcPts val="2400"/>
              </a:spcBef>
              <a:spcAft>
                <a:spcPts val="0"/>
              </a:spcAft>
              <a:buSzPts val="1200"/>
              <a:buChar char="○"/>
              <a:defRPr sz="1800"/>
            </a:lvl8pPr>
            <a:lvl9pPr marL="6172200" lvl="8" indent="-457200">
              <a:spcBef>
                <a:spcPts val="2400"/>
              </a:spcBef>
              <a:spcAft>
                <a:spcPts val="2400"/>
              </a:spcAft>
              <a:buSzPts val="1200"/>
              <a:buChar char="■"/>
              <a:defRPr sz="1800"/>
            </a:lvl9pPr>
          </a:lstStyle>
          <a:p>
            <a:endParaRPr/>
          </a:p>
        </p:txBody>
      </p:sp>
    </p:spTree>
    <p:extLst>
      <p:ext uri="{BB962C8B-B14F-4D97-AF65-F5344CB8AC3E}">
        <p14:creationId xmlns:p14="http://schemas.microsoft.com/office/powerpoint/2010/main" val="346590742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4" name="Google Shape;105;p8">
            <a:extLst>
              <a:ext uri="{FF2B5EF4-FFF2-40B4-BE49-F238E27FC236}">
                <a16:creationId xmlns:a16="http://schemas.microsoft.com/office/drawing/2014/main" id="{338F90D3-AF89-486E-9769-E627FAE3E0C9}"/>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5" name="Google Shape;107;p8">
            <a:extLst>
              <a:ext uri="{FF2B5EF4-FFF2-40B4-BE49-F238E27FC236}">
                <a16:creationId xmlns:a16="http://schemas.microsoft.com/office/drawing/2014/main" id="{1F3A57BC-624D-445A-AF81-57B201D9ACE3}"/>
              </a:ext>
            </a:extLst>
          </p:cNvPr>
          <p:cNvSpPr>
            <a:spLocks/>
          </p:cNvSpPr>
          <p:nvPr/>
        </p:nvSpPr>
        <p:spPr bwMode="auto">
          <a:xfrm>
            <a:off x="10067927" y="900113"/>
            <a:ext cx="7385050" cy="3305175"/>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214748364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6" name="Google Shape;108;p8">
            <a:extLst>
              <a:ext uri="{FF2B5EF4-FFF2-40B4-BE49-F238E27FC236}">
                <a16:creationId xmlns:a16="http://schemas.microsoft.com/office/drawing/2014/main" id="{CD530D67-42E2-4267-80D6-B6E83F8C60B3}"/>
              </a:ext>
            </a:extLst>
          </p:cNvPr>
          <p:cNvSpPr>
            <a:spLocks/>
          </p:cNvSpPr>
          <p:nvPr/>
        </p:nvSpPr>
        <p:spPr bwMode="auto">
          <a:xfrm>
            <a:off x="-15876" y="5398295"/>
            <a:ext cx="2187576" cy="1524000"/>
          </a:xfrm>
          <a:custGeom>
            <a:avLst/>
            <a:gdLst>
              <a:gd name="T0" fmla="*/ 2147483646 w 43391"/>
              <a:gd name="T1" fmla="*/ 1295661 h 30190"/>
              <a:gd name="T2" fmla="*/ 1400684908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232156673 h 30190"/>
              <a:gd name="T30" fmla="*/ 2147483646 w 43391"/>
              <a:gd name="T31" fmla="*/ 1295661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7" name="Google Shape;109;p8">
            <a:extLst>
              <a:ext uri="{FF2B5EF4-FFF2-40B4-BE49-F238E27FC236}">
                <a16:creationId xmlns:a16="http://schemas.microsoft.com/office/drawing/2014/main" id="{7D8DF50F-8687-4E1F-B988-EB69531C1C38}"/>
              </a:ext>
            </a:extLst>
          </p:cNvPr>
          <p:cNvSpPr>
            <a:spLocks/>
          </p:cNvSpPr>
          <p:nvPr/>
        </p:nvSpPr>
        <p:spPr bwMode="auto">
          <a:xfrm>
            <a:off x="2343150" y="1221583"/>
            <a:ext cx="180976" cy="164306"/>
          </a:xfrm>
          <a:custGeom>
            <a:avLst/>
            <a:gdLst>
              <a:gd name="T0" fmla="*/ 508550431 w 3380"/>
              <a:gd name="T1" fmla="*/ 1657321 h 3056"/>
              <a:gd name="T2" fmla="*/ 387322533 w 3380"/>
              <a:gd name="T3" fmla="*/ 272335183 h 3056"/>
              <a:gd name="T4" fmla="*/ 410942712 w 3380"/>
              <a:gd name="T5" fmla="*/ 1929508736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1891519003 h 3056"/>
              <a:gd name="T32" fmla="*/ 1477874860 w 3380"/>
              <a:gd name="T33" fmla="*/ 498482671 h 3056"/>
              <a:gd name="T34" fmla="*/ 1355610580 w 3380"/>
              <a:gd name="T35" fmla="*/ 54476808 h 3056"/>
              <a:gd name="T36" fmla="*/ 1313494038 w 3380"/>
              <a:gd name="T37" fmla="*/ 84177392 h 3056"/>
              <a:gd name="T38" fmla="*/ 926689000 w 3380"/>
              <a:gd name="T39" fmla="*/ 874796927 h 3056"/>
              <a:gd name="T40" fmla="*/ 528064516 w 3380"/>
              <a:gd name="T41" fmla="*/ 8242874 h 3056"/>
              <a:gd name="T42" fmla="*/ 508550431 w 3380"/>
              <a:gd name="T43" fmla="*/ 1657321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8" name="Google Shape;110;p8">
            <a:extLst>
              <a:ext uri="{FF2B5EF4-FFF2-40B4-BE49-F238E27FC236}">
                <a16:creationId xmlns:a16="http://schemas.microsoft.com/office/drawing/2014/main" id="{40EF7CA0-D0E0-4D33-8418-59FC2D13527A}"/>
              </a:ext>
            </a:extLst>
          </p:cNvPr>
          <p:cNvGrpSpPr>
            <a:grpSpLocks/>
          </p:cNvGrpSpPr>
          <p:nvPr/>
        </p:nvGrpSpPr>
        <p:grpSpPr bwMode="auto">
          <a:xfrm>
            <a:off x="860426" y="4345782"/>
            <a:ext cx="304800" cy="273843"/>
            <a:chOff x="1474943" y="3859420"/>
            <a:chExt cx="118956" cy="108456"/>
          </a:xfrm>
        </p:grpSpPr>
        <p:sp>
          <p:nvSpPr>
            <p:cNvPr id="9" name="Google Shape;111;p8">
              <a:extLst>
                <a:ext uri="{FF2B5EF4-FFF2-40B4-BE49-F238E27FC236}">
                  <a16:creationId xmlns:a16="http://schemas.microsoft.com/office/drawing/2014/main" id="{5EC6818D-60AD-4E0F-B96B-2352EAFB819F}"/>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0" name="Google Shape;112;p8">
              <a:extLst>
                <a:ext uri="{FF2B5EF4-FFF2-40B4-BE49-F238E27FC236}">
                  <a16:creationId xmlns:a16="http://schemas.microsoft.com/office/drawing/2014/main" id="{BEE09F4C-3B13-41A2-BD5B-DE55E11E704B}"/>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1" name="Google Shape;113;p8">
              <a:extLst>
                <a:ext uri="{FF2B5EF4-FFF2-40B4-BE49-F238E27FC236}">
                  <a16:creationId xmlns:a16="http://schemas.microsoft.com/office/drawing/2014/main" id="{1575B239-ED8F-4A84-8714-BB43332DB100}"/>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2" name="Google Shape;114;p8">
            <a:extLst>
              <a:ext uri="{FF2B5EF4-FFF2-40B4-BE49-F238E27FC236}">
                <a16:creationId xmlns:a16="http://schemas.microsoft.com/office/drawing/2014/main" id="{5CC3ACD6-A894-4282-908B-8D662A076F29}"/>
              </a:ext>
            </a:extLst>
          </p:cNvPr>
          <p:cNvSpPr>
            <a:spLocks/>
          </p:cNvSpPr>
          <p:nvPr/>
        </p:nvSpPr>
        <p:spPr bwMode="auto">
          <a:xfrm>
            <a:off x="16259176" y="876300"/>
            <a:ext cx="381000" cy="345282"/>
          </a:xfrm>
          <a:custGeom>
            <a:avLst/>
            <a:gdLst>
              <a:gd name="T0" fmla="*/ 2147483646 w 3380"/>
              <a:gd name="T1" fmla="*/ 32050139 h 3056"/>
              <a:gd name="T2" fmla="*/ 2147483646 w 3380"/>
              <a:gd name="T3" fmla="*/ 2147483646 h 3056"/>
              <a:gd name="T4" fmla="*/ 2147483646 w 3380"/>
              <a:gd name="T5" fmla="*/ 2147483646 h 3056"/>
              <a:gd name="T6" fmla="*/ 1624551254 w 3380"/>
              <a:gd name="T7" fmla="*/ 2147483646 h 3056"/>
              <a:gd name="T8" fmla="*/ 2147483646 w 3380"/>
              <a:gd name="T9" fmla="*/ 2147483646 h 3056"/>
              <a:gd name="T10" fmla="*/ 2147483646 w 3380"/>
              <a:gd name="T11" fmla="*/ 2147483646 h 3056"/>
              <a:gd name="T12" fmla="*/ 2147483646 w 3380"/>
              <a:gd name="T13" fmla="*/ 2147483646 h 3056"/>
              <a:gd name="T14" fmla="*/ 2147483646 w 3380"/>
              <a:gd name="T15" fmla="*/ 2147483646 h 3056"/>
              <a:gd name="T16" fmla="*/ 2147483646 w 3380"/>
              <a:gd name="T17" fmla="*/ 2147483646 h 3056"/>
              <a:gd name="T18" fmla="*/ 2147483646 w 3380"/>
              <a:gd name="T19" fmla="*/ 2147483646 h 3056"/>
              <a:gd name="T20" fmla="*/ 2147483646 w 3380"/>
              <a:gd name="T21" fmla="*/ 2147483646 h 3056"/>
              <a:gd name="T22" fmla="*/ 2147483646 w 3380"/>
              <a:gd name="T23" fmla="*/ 2147483646 h 3056"/>
              <a:gd name="T24" fmla="*/ 2147483646 w 3380"/>
              <a:gd name="T25" fmla="*/ 2147483646 h 3056"/>
              <a:gd name="T26" fmla="*/ 2147483646 w 3380"/>
              <a:gd name="T27" fmla="*/ 2147483646 h 3056"/>
              <a:gd name="T28" fmla="*/ 2147483646 w 3380"/>
              <a:gd name="T29" fmla="*/ 2147483646 h 3056"/>
              <a:gd name="T30" fmla="*/ 2147483646 w 3380"/>
              <a:gd name="T31" fmla="*/ 2147483646 h 3056"/>
              <a:gd name="T32" fmla="*/ 2147483646 w 3380"/>
              <a:gd name="T33" fmla="*/ 2147483646 h 3056"/>
              <a:gd name="T34" fmla="*/ 2147483646 w 3380"/>
              <a:gd name="T35" fmla="*/ 1062404166 h 3056"/>
              <a:gd name="T36" fmla="*/ 2147483646 w 3380"/>
              <a:gd name="T37" fmla="*/ 1641468745 h 3056"/>
              <a:gd name="T38" fmla="*/ 2147483646 w 3380"/>
              <a:gd name="T39" fmla="*/ 2147483646 h 3056"/>
              <a:gd name="T40" fmla="*/ 2147483646 w 3380"/>
              <a:gd name="T41" fmla="*/ 161113221 h 3056"/>
              <a:gd name="T42" fmla="*/ 2147483646 w 3380"/>
              <a:gd name="T43" fmla="*/ 32050139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13" name="Google Shape;115;p8">
            <a:extLst>
              <a:ext uri="{FF2B5EF4-FFF2-40B4-BE49-F238E27FC236}">
                <a16:creationId xmlns:a16="http://schemas.microsoft.com/office/drawing/2014/main" id="{52FF8EA9-44D2-4158-B2C7-830C1512EA1B}"/>
              </a:ext>
            </a:extLst>
          </p:cNvPr>
          <p:cNvGrpSpPr>
            <a:grpSpLocks/>
          </p:cNvGrpSpPr>
          <p:nvPr/>
        </p:nvGrpSpPr>
        <p:grpSpPr bwMode="auto">
          <a:xfrm>
            <a:off x="16862426" y="4345782"/>
            <a:ext cx="301624" cy="273843"/>
            <a:chOff x="1474943" y="3859420"/>
            <a:chExt cx="118956" cy="108456"/>
          </a:xfrm>
        </p:grpSpPr>
        <p:sp>
          <p:nvSpPr>
            <p:cNvPr id="14" name="Google Shape;116;p8">
              <a:extLst>
                <a:ext uri="{FF2B5EF4-FFF2-40B4-BE49-F238E27FC236}">
                  <a16:creationId xmlns:a16="http://schemas.microsoft.com/office/drawing/2014/main" id="{D9183E83-E633-4A6E-AA85-F846302C85A5}"/>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5" name="Google Shape;117;p8">
              <a:extLst>
                <a:ext uri="{FF2B5EF4-FFF2-40B4-BE49-F238E27FC236}">
                  <a16:creationId xmlns:a16="http://schemas.microsoft.com/office/drawing/2014/main" id="{EE0AE231-3465-409E-99EF-D1D51E2A2A0C}"/>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6" name="Google Shape;118;p8">
              <a:extLst>
                <a:ext uri="{FF2B5EF4-FFF2-40B4-BE49-F238E27FC236}">
                  <a16:creationId xmlns:a16="http://schemas.microsoft.com/office/drawing/2014/main" id="{DCD20068-89D1-46EF-ACBF-888F14887750}"/>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7" name="Google Shape;119;p8">
            <a:extLst>
              <a:ext uri="{FF2B5EF4-FFF2-40B4-BE49-F238E27FC236}">
                <a16:creationId xmlns:a16="http://schemas.microsoft.com/office/drawing/2014/main" id="{491B2B1A-9254-4496-9F1E-E89CC88EE3D1}"/>
              </a:ext>
            </a:extLst>
          </p:cNvPr>
          <p:cNvSpPr>
            <a:spLocks/>
          </p:cNvSpPr>
          <p:nvPr/>
        </p:nvSpPr>
        <p:spPr bwMode="auto">
          <a:xfrm>
            <a:off x="15128877" y="647700"/>
            <a:ext cx="184150" cy="164307"/>
          </a:xfrm>
          <a:custGeom>
            <a:avLst/>
            <a:gdLst>
              <a:gd name="T0" fmla="*/ 545180107 w 3380"/>
              <a:gd name="T1" fmla="*/ 1657336 h 3056"/>
              <a:gd name="T2" fmla="*/ 415217606 w 3380"/>
              <a:gd name="T3" fmla="*/ 272342724 h 3056"/>
              <a:gd name="T4" fmla="*/ 440546976 w 3380"/>
              <a:gd name="T5" fmla="*/ 1929561943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1891616489 h 3056"/>
              <a:gd name="T32" fmla="*/ 1584315347 w 3380"/>
              <a:gd name="T33" fmla="*/ 498496900 h 3056"/>
              <a:gd name="T34" fmla="*/ 1453240483 w 3380"/>
              <a:gd name="T35" fmla="*/ 54477807 h 3056"/>
              <a:gd name="T36" fmla="*/ 1408100551 w 3380"/>
              <a:gd name="T37" fmla="*/ 84180204 h 3056"/>
              <a:gd name="T38" fmla="*/ 993429129 w 3380"/>
              <a:gd name="T39" fmla="*/ 874821904 h 3056"/>
              <a:gd name="T40" fmla="*/ 566102271 w 3380"/>
              <a:gd name="T41" fmla="*/ 8243021 h 3056"/>
              <a:gd name="T42" fmla="*/ 545180107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18" name="Google Shape;120;p8">
            <a:extLst>
              <a:ext uri="{FF2B5EF4-FFF2-40B4-BE49-F238E27FC236}">
                <a16:creationId xmlns:a16="http://schemas.microsoft.com/office/drawing/2014/main" id="{C072240C-326A-48D6-B0A0-6AC5AC8E360F}"/>
              </a:ext>
            </a:extLst>
          </p:cNvPr>
          <p:cNvGrpSpPr>
            <a:grpSpLocks/>
          </p:cNvGrpSpPr>
          <p:nvPr/>
        </p:nvGrpSpPr>
        <p:grpSpPr bwMode="auto">
          <a:xfrm>
            <a:off x="927101" y="909638"/>
            <a:ext cx="301626" cy="276225"/>
            <a:chOff x="1474943" y="3859420"/>
            <a:chExt cx="118956" cy="108456"/>
          </a:xfrm>
        </p:grpSpPr>
        <p:sp>
          <p:nvSpPr>
            <p:cNvPr id="19" name="Google Shape;121;p8">
              <a:extLst>
                <a:ext uri="{FF2B5EF4-FFF2-40B4-BE49-F238E27FC236}">
                  <a16:creationId xmlns:a16="http://schemas.microsoft.com/office/drawing/2014/main" id="{B613B1BD-80CC-44FC-9517-F6E8ACC96432}"/>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20" name="Google Shape;122;p8">
              <a:extLst>
                <a:ext uri="{FF2B5EF4-FFF2-40B4-BE49-F238E27FC236}">
                  <a16:creationId xmlns:a16="http://schemas.microsoft.com/office/drawing/2014/main" id="{58761642-4E2A-4653-9272-EE12834D797B}"/>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21" name="Google Shape;123;p8">
              <a:extLst>
                <a:ext uri="{FF2B5EF4-FFF2-40B4-BE49-F238E27FC236}">
                  <a16:creationId xmlns:a16="http://schemas.microsoft.com/office/drawing/2014/main" id="{1EB190C6-8087-4AAF-8F39-725590BF87F8}"/>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22" name="Google Shape;124;p8">
            <a:extLst>
              <a:ext uri="{FF2B5EF4-FFF2-40B4-BE49-F238E27FC236}">
                <a16:creationId xmlns:a16="http://schemas.microsoft.com/office/drawing/2014/main" id="{FD1DC73F-F731-46EC-BC3C-AA351D9C257E}"/>
              </a:ext>
            </a:extLst>
          </p:cNvPr>
          <p:cNvSpPr>
            <a:spLocks/>
          </p:cNvSpPr>
          <p:nvPr/>
        </p:nvSpPr>
        <p:spPr bwMode="auto">
          <a:xfrm>
            <a:off x="17748251" y="6681788"/>
            <a:ext cx="184150" cy="166688"/>
          </a:xfrm>
          <a:custGeom>
            <a:avLst/>
            <a:gdLst>
              <a:gd name="T0" fmla="*/ 545180107 w 3380"/>
              <a:gd name="T1" fmla="*/ 1730837 h 3056"/>
              <a:gd name="T2" fmla="*/ 415217606 w 3380"/>
              <a:gd name="T3" fmla="*/ 288486718 h 3056"/>
              <a:gd name="T4" fmla="*/ 440546976 w 3380"/>
              <a:gd name="T5" fmla="*/ 2043835727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2003639022 h 3056"/>
              <a:gd name="T32" fmla="*/ 1584315347 w 3380"/>
              <a:gd name="T33" fmla="*/ 528027310 h 3056"/>
              <a:gd name="T34" fmla="*/ 1453240483 w 3380"/>
              <a:gd name="T35" fmla="*/ 57696820 h 3056"/>
              <a:gd name="T36" fmla="*/ 1408100551 w 3380"/>
              <a:gd name="T37" fmla="*/ 89190394 h 3056"/>
              <a:gd name="T38" fmla="*/ 993429129 w 3380"/>
              <a:gd name="T39" fmla="*/ 926621267 h 3056"/>
              <a:gd name="T40" fmla="*/ 566102271 w 3380"/>
              <a:gd name="T41" fmla="*/ 8750730 h 3056"/>
              <a:gd name="T42" fmla="*/ 545180107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23" name="Google Shape;125;p8">
            <a:extLst>
              <a:ext uri="{FF2B5EF4-FFF2-40B4-BE49-F238E27FC236}">
                <a16:creationId xmlns:a16="http://schemas.microsoft.com/office/drawing/2014/main" id="{62C7B945-88F7-44EE-9348-714DF864C66D}"/>
              </a:ext>
            </a:extLst>
          </p:cNvPr>
          <p:cNvGrpSpPr>
            <a:grpSpLocks/>
          </p:cNvGrpSpPr>
          <p:nvPr/>
        </p:nvGrpSpPr>
        <p:grpSpPr bwMode="auto">
          <a:xfrm>
            <a:off x="1670051" y="8689182"/>
            <a:ext cx="301626" cy="276225"/>
            <a:chOff x="1474943" y="3859420"/>
            <a:chExt cx="118956" cy="108456"/>
          </a:xfrm>
        </p:grpSpPr>
        <p:sp>
          <p:nvSpPr>
            <p:cNvPr id="24" name="Google Shape;126;p8">
              <a:extLst>
                <a:ext uri="{FF2B5EF4-FFF2-40B4-BE49-F238E27FC236}">
                  <a16:creationId xmlns:a16="http://schemas.microsoft.com/office/drawing/2014/main" id="{2068141B-3413-4348-8F23-9B7BEF29D329}"/>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25" name="Google Shape;127;p8">
              <a:extLst>
                <a:ext uri="{FF2B5EF4-FFF2-40B4-BE49-F238E27FC236}">
                  <a16:creationId xmlns:a16="http://schemas.microsoft.com/office/drawing/2014/main" id="{2BAEC948-B60E-4C55-9258-F57D9F94C738}"/>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26" name="Google Shape;128;p8">
              <a:extLst>
                <a:ext uri="{FF2B5EF4-FFF2-40B4-BE49-F238E27FC236}">
                  <a16:creationId xmlns:a16="http://schemas.microsoft.com/office/drawing/2014/main" id="{D291FBDA-0403-4E3C-9DA8-3D2A973D8970}"/>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06" name="Google Shape;106;p8"/>
          <p:cNvSpPr txBox="1">
            <a:spLocks noGrp="1"/>
          </p:cNvSpPr>
          <p:nvPr>
            <p:ph type="title"/>
          </p:nvPr>
        </p:nvSpPr>
        <p:spPr>
          <a:xfrm>
            <a:off x="1961588" y="5987750"/>
            <a:ext cx="7190400" cy="891600"/>
          </a:xfrm>
          <a:prstGeom prst="rect">
            <a:avLst/>
          </a:prstGeom>
        </p:spPr>
        <p:txBody>
          <a:bodyPr spcFirstLastPara="1" anchor="ctr">
            <a:noAutofit/>
          </a:bodyPr>
          <a:lstStyle>
            <a:lvl1pPr lvl="0" algn="r">
              <a:spcBef>
                <a:spcPts val="0"/>
              </a:spcBef>
              <a:spcAft>
                <a:spcPts val="0"/>
              </a:spcAft>
              <a:buSzPts val="1400"/>
              <a:buNone/>
              <a:defRPr sz="2700"/>
            </a:lvl1pPr>
            <a:lvl2pPr lvl="1">
              <a:spcBef>
                <a:spcPts val="0"/>
              </a:spcBef>
              <a:spcAft>
                <a:spcPts val="0"/>
              </a:spcAft>
              <a:buSzPts val="1400"/>
              <a:buNone/>
              <a:defRPr sz="2100"/>
            </a:lvl2pPr>
            <a:lvl3pPr lvl="2">
              <a:spcBef>
                <a:spcPts val="0"/>
              </a:spcBef>
              <a:spcAft>
                <a:spcPts val="0"/>
              </a:spcAft>
              <a:buSzPts val="1400"/>
              <a:buNone/>
              <a:defRPr sz="2100"/>
            </a:lvl3pPr>
            <a:lvl4pPr lvl="3">
              <a:spcBef>
                <a:spcPts val="0"/>
              </a:spcBef>
              <a:spcAft>
                <a:spcPts val="0"/>
              </a:spcAft>
              <a:buSzPts val="1400"/>
              <a:buNone/>
              <a:defRPr sz="2100"/>
            </a:lvl4pPr>
            <a:lvl5pPr lvl="4">
              <a:spcBef>
                <a:spcPts val="0"/>
              </a:spcBef>
              <a:spcAft>
                <a:spcPts val="0"/>
              </a:spcAft>
              <a:buSzPts val="1400"/>
              <a:buNone/>
              <a:defRPr sz="2100"/>
            </a:lvl5pPr>
            <a:lvl6pPr lvl="5">
              <a:spcBef>
                <a:spcPts val="0"/>
              </a:spcBef>
              <a:spcAft>
                <a:spcPts val="0"/>
              </a:spcAft>
              <a:buSzPts val="1400"/>
              <a:buNone/>
              <a:defRPr sz="2100"/>
            </a:lvl6pPr>
            <a:lvl7pPr lvl="6">
              <a:spcBef>
                <a:spcPts val="0"/>
              </a:spcBef>
              <a:spcAft>
                <a:spcPts val="0"/>
              </a:spcAft>
              <a:buSzPts val="1400"/>
              <a:buNone/>
              <a:defRPr sz="2100"/>
            </a:lvl7pPr>
            <a:lvl8pPr lvl="7">
              <a:spcBef>
                <a:spcPts val="0"/>
              </a:spcBef>
              <a:spcAft>
                <a:spcPts val="0"/>
              </a:spcAft>
              <a:buSzPts val="1400"/>
              <a:buNone/>
              <a:defRPr sz="2100"/>
            </a:lvl8pPr>
            <a:lvl9pPr lvl="8">
              <a:spcBef>
                <a:spcPts val="0"/>
              </a:spcBef>
              <a:spcAft>
                <a:spcPts val="0"/>
              </a:spcAft>
              <a:buSzPts val="1400"/>
              <a:buNone/>
              <a:defRPr sz="2100"/>
            </a:lvl9pPr>
          </a:lstStyle>
          <a:p>
            <a:endParaRPr/>
          </a:p>
        </p:txBody>
      </p:sp>
      <p:sp>
        <p:nvSpPr>
          <p:cNvPr id="129" name="Google Shape;129;p8"/>
          <p:cNvSpPr txBox="1">
            <a:spLocks noGrp="1"/>
          </p:cNvSpPr>
          <p:nvPr>
            <p:ph type="subTitle" idx="1"/>
          </p:nvPr>
        </p:nvSpPr>
        <p:spPr>
          <a:xfrm>
            <a:off x="1961588" y="3200750"/>
            <a:ext cx="7190400" cy="2787000"/>
          </a:xfrm>
          <a:prstGeom prst="rect">
            <a:avLst/>
          </a:prstGeom>
        </p:spPr>
        <p:txBody>
          <a:bodyPr spcFirstLastPara="1">
            <a:noAutofit/>
          </a:bodyPr>
          <a:lstStyle>
            <a:lvl1pPr lvl="0" algn="r" rtl="0">
              <a:spcBef>
                <a:spcPts val="0"/>
              </a:spcBef>
              <a:spcAft>
                <a:spcPts val="0"/>
              </a:spcAft>
              <a:buSzPts val="1600"/>
              <a:buFont typeface="Barlow Medium"/>
              <a:buNone/>
              <a:defRPr sz="3000">
                <a:latin typeface="Barlow Medium"/>
                <a:ea typeface="Barlow Medium"/>
                <a:cs typeface="Barlow Medium"/>
                <a:sym typeface="Barlow Medium"/>
              </a:defRPr>
            </a:lvl1pPr>
            <a:lvl2pPr lvl="1" rtl="0">
              <a:spcBef>
                <a:spcPts val="2400"/>
              </a:spcBef>
              <a:spcAft>
                <a:spcPts val="0"/>
              </a:spcAft>
              <a:buSzPts val="1400"/>
              <a:buFont typeface="Barlow Medium"/>
              <a:buNone/>
              <a:defRPr>
                <a:latin typeface="Barlow Medium"/>
                <a:ea typeface="Barlow Medium"/>
                <a:cs typeface="Barlow Medium"/>
                <a:sym typeface="Barlow Medium"/>
              </a:defRPr>
            </a:lvl2pPr>
            <a:lvl3pPr lvl="2" rtl="0">
              <a:spcBef>
                <a:spcPts val="2400"/>
              </a:spcBef>
              <a:spcAft>
                <a:spcPts val="0"/>
              </a:spcAft>
              <a:buSzPts val="1400"/>
              <a:buFont typeface="Barlow Medium"/>
              <a:buNone/>
              <a:defRPr>
                <a:latin typeface="Barlow Medium"/>
                <a:ea typeface="Barlow Medium"/>
                <a:cs typeface="Barlow Medium"/>
                <a:sym typeface="Barlow Medium"/>
              </a:defRPr>
            </a:lvl3pPr>
            <a:lvl4pPr lvl="3" rtl="0">
              <a:spcBef>
                <a:spcPts val="2400"/>
              </a:spcBef>
              <a:spcAft>
                <a:spcPts val="0"/>
              </a:spcAft>
              <a:buSzPts val="1400"/>
              <a:buFont typeface="Barlow Medium"/>
              <a:buNone/>
              <a:defRPr>
                <a:latin typeface="Barlow Medium"/>
                <a:ea typeface="Barlow Medium"/>
                <a:cs typeface="Barlow Medium"/>
                <a:sym typeface="Barlow Medium"/>
              </a:defRPr>
            </a:lvl4pPr>
            <a:lvl5pPr lvl="4" rtl="0">
              <a:spcBef>
                <a:spcPts val="2400"/>
              </a:spcBef>
              <a:spcAft>
                <a:spcPts val="0"/>
              </a:spcAft>
              <a:buSzPts val="1400"/>
              <a:buFont typeface="Barlow Medium"/>
              <a:buNone/>
              <a:defRPr>
                <a:latin typeface="Barlow Medium"/>
                <a:ea typeface="Barlow Medium"/>
                <a:cs typeface="Barlow Medium"/>
                <a:sym typeface="Barlow Medium"/>
              </a:defRPr>
            </a:lvl5pPr>
            <a:lvl6pPr lvl="5" rtl="0">
              <a:spcBef>
                <a:spcPts val="2400"/>
              </a:spcBef>
              <a:spcAft>
                <a:spcPts val="0"/>
              </a:spcAft>
              <a:buSzPts val="1400"/>
              <a:buFont typeface="Barlow Medium"/>
              <a:buNone/>
              <a:defRPr>
                <a:latin typeface="Barlow Medium"/>
                <a:ea typeface="Barlow Medium"/>
                <a:cs typeface="Barlow Medium"/>
                <a:sym typeface="Barlow Medium"/>
              </a:defRPr>
            </a:lvl6pPr>
            <a:lvl7pPr lvl="6" rtl="0">
              <a:spcBef>
                <a:spcPts val="2400"/>
              </a:spcBef>
              <a:spcAft>
                <a:spcPts val="0"/>
              </a:spcAft>
              <a:buSzPts val="1400"/>
              <a:buFont typeface="Barlow Medium"/>
              <a:buNone/>
              <a:defRPr>
                <a:latin typeface="Barlow Medium"/>
                <a:ea typeface="Barlow Medium"/>
                <a:cs typeface="Barlow Medium"/>
                <a:sym typeface="Barlow Medium"/>
              </a:defRPr>
            </a:lvl7pPr>
            <a:lvl8pPr lvl="7" rtl="0">
              <a:spcBef>
                <a:spcPts val="2400"/>
              </a:spcBef>
              <a:spcAft>
                <a:spcPts val="0"/>
              </a:spcAft>
              <a:buSzPts val="1400"/>
              <a:buFont typeface="Barlow Medium"/>
              <a:buNone/>
              <a:defRPr>
                <a:latin typeface="Barlow Medium"/>
                <a:ea typeface="Barlow Medium"/>
                <a:cs typeface="Barlow Medium"/>
                <a:sym typeface="Barlow Medium"/>
              </a:defRPr>
            </a:lvl8pPr>
            <a:lvl9pPr lvl="8" rtl="0">
              <a:spcBef>
                <a:spcPts val="2400"/>
              </a:spcBef>
              <a:spcAft>
                <a:spcPts val="2400"/>
              </a:spcAft>
              <a:buSzPts val="1400"/>
              <a:buFont typeface="Barlow Medium"/>
              <a:buNone/>
              <a:defRPr>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190437828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531000" y="2466350"/>
            <a:ext cx="8090400" cy="2964600"/>
          </a:xfrm>
          <a:prstGeom prst="rect">
            <a:avLst/>
          </a:prstGeom>
        </p:spPr>
        <p:txBody>
          <a:bodyPr spcFirstLastPara="1" anchor="b">
            <a:noAutofit/>
          </a:bodyPr>
          <a:lstStyle>
            <a:lvl1pPr lvl="0" algn="ctr">
              <a:spcBef>
                <a:spcPts val="0"/>
              </a:spcBef>
              <a:spcAft>
                <a:spcPts val="0"/>
              </a:spcAft>
              <a:buSzPts val="4200"/>
              <a:buNone/>
              <a:defRPr sz="6300"/>
            </a:lvl1pPr>
            <a:lvl2pPr lvl="1" algn="ctr">
              <a:spcBef>
                <a:spcPts val="0"/>
              </a:spcBef>
              <a:spcAft>
                <a:spcPts val="0"/>
              </a:spcAft>
              <a:buSzPts val="4200"/>
              <a:buNone/>
              <a:defRPr sz="6300"/>
            </a:lvl2pPr>
            <a:lvl3pPr lvl="2" algn="ctr">
              <a:spcBef>
                <a:spcPts val="0"/>
              </a:spcBef>
              <a:spcAft>
                <a:spcPts val="0"/>
              </a:spcAft>
              <a:buSzPts val="4200"/>
              <a:buNone/>
              <a:defRPr sz="6300"/>
            </a:lvl3pPr>
            <a:lvl4pPr lvl="3" algn="ctr">
              <a:spcBef>
                <a:spcPts val="0"/>
              </a:spcBef>
              <a:spcAft>
                <a:spcPts val="0"/>
              </a:spcAft>
              <a:buSzPts val="4200"/>
              <a:buNone/>
              <a:defRPr sz="6300"/>
            </a:lvl4pPr>
            <a:lvl5pPr lvl="4" algn="ctr">
              <a:spcBef>
                <a:spcPts val="0"/>
              </a:spcBef>
              <a:spcAft>
                <a:spcPts val="0"/>
              </a:spcAft>
              <a:buSzPts val="4200"/>
              <a:buNone/>
              <a:defRPr sz="6300"/>
            </a:lvl5pPr>
            <a:lvl6pPr lvl="5" algn="ctr">
              <a:spcBef>
                <a:spcPts val="0"/>
              </a:spcBef>
              <a:spcAft>
                <a:spcPts val="0"/>
              </a:spcAft>
              <a:buSzPts val="4200"/>
              <a:buNone/>
              <a:defRPr sz="6300"/>
            </a:lvl6pPr>
            <a:lvl7pPr lvl="6" algn="ctr">
              <a:spcBef>
                <a:spcPts val="0"/>
              </a:spcBef>
              <a:spcAft>
                <a:spcPts val="0"/>
              </a:spcAft>
              <a:buSzPts val="4200"/>
              <a:buNone/>
              <a:defRPr sz="6300"/>
            </a:lvl7pPr>
            <a:lvl8pPr lvl="7" algn="ctr">
              <a:spcBef>
                <a:spcPts val="0"/>
              </a:spcBef>
              <a:spcAft>
                <a:spcPts val="0"/>
              </a:spcAft>
              <a:buSzPts val="4200"/>
              <a:buNone/>
              <a:defRPr sz="6300"/>
            </a:lvl8pPr>
            <a:lvl9pPr lvl="8" algn="ctr">
              <a:spcBef>
                <a:spcPts val="0"/>
              </a:spcBef>
              <a:spcAft>
                <a:spcPts val="0"/>
              </a:spcAft>
              <a:buSzPts val="4200"/>
              <a:buNone/>
              <a:defRPr sz="6300"/>
            </a:lvl9pPr>
          </a:lstStyle>
          <a:p>
            <a:endParaRPr/>
          </a:p>
        </p:txBody>
      </p:sp>
      <p:sp>
        <p:nvSpPr>
          <p:cNvPr id="132" name="Google Shape;132;p9"/>
          <p:cNvSpPr txBox="1">
            <a:spLocks noGrp="1"/>
          </p:cNvSpPr>
          <p:nvPr>
            <p:ph type="subTitle" idx="1"/>
          </p:nvPr>
        </p:nvSpPr>
        <p:spPr>
          <a:xfrm>
            <a:off x="531000" y="5606149"/>
            <a:ext cx="8090400" cy="2470200"/>
          </a:xfrm>
          <a:prstGeom prst="rect">
            <a:avLst/>
          </a:prstGeom>
        </p:spPr>
        <p:txBody>
          <a:bodyPr spcFirstLastPara="1">
            <a:noAutofit/>
          </a:bodyPr>
          <a:lstStyle>
            <a:lvl1pPr lvl="0" algn="ctr">
              <a:lnSpc>
                <a:spcPct val="100000"/>
              </a:lnSpc>
              <a:spcBef>
                <a:spcPts val="0"/>
              </a:spcBef>
              <a:spcAft>
                <a:spcPts val="0"/>
              </a:spcAft>
              <a:buSzPts val="2100"/>
              <a:buNone/>
              <a:defRPr sz="3150"/>
            </a:lvl1pPr>
            <a:lvl2pPr lvl="1" algn="ctr">
              <a:lnSpc>
                <a:spcPct val="100000"/>
              </a:lnSpc>
              <a:spcBef>
                <a:spcPts val="0"/>
              </a:spcBef>
              <a:spcAft>
                <a:spcPts val="0"/>
              </a:spcAft>
              <a:buSzPts val="2100"/>
              <a:buNone/>
              <a:defRPr sz="3150"/>
            </a:lvl2pPr>
            <a:lvl3pPr lvl="2" algn="ctr">
              <a:lnSpc>
                <a:spcPct val="100000"/>
              </a:lnSpc>
              <a:spcBef>
                <a:spcPts val="0"/>
              </a:spcBef>
              <a:spcAft>
                <a:spcPts val="0"/>
              </a:spcAft>
              <a:buSzPts val="2100"/>
              <a:buNone/>
              <a:defRPr sz="3150"/>
            </a:lvl3pPr>
            <a:lvl4pPr lvl="3" algn="ctr">
              <a:lnSpc>
                <a:spcPct val="100000"/>
              </a:lnSpc>
              <a:spcBef>
                <a:spcPts val="0"/>
              </a:spcBef>
              <a:spcAft>
                <a:spcPts val="0"/>
              </a:spcAft>
              <a:buSzPts val="2100"/>
              <a:buNone/>
              <a:defRPr sz="3150"/>
            </a:lvl4pPr>
            <a:lvl5pPr lvl="4" algn="ctr">
              <a:lnSpc>
                <a:spcPct val="100000"/>
              </a:lnSpc>
              <a:spcBef>
                <a:spcPts val="0"/>
              </a:spcBef>
              <a:spcAft>
                <a:spcPts val="0"/>
              </a:spcAft>
              <a:buSzPts val="2100"/>
              <a:buNone/>
              <a:defRPr sz="3150"/>
            </a:lvl5pPr>
            <a:lvl6pPr lvl="5" algn="ctr">
              <a:lnSpc>
                <a:spcPct val="100000"/>
              </a:lnSpc>
              <a:spcBef>
                <a:spcPts val="0"/>
              </a:spcBef>
              <a:spcAft>
                <a:spcPts val="0"/>
              </a:spcAft>
              <a:buSzPts val="2100"/>
              <a:buNone/>
              <a:defRPr sz="3150"/>
            </a:lvl6pPr>
            <a:lvl7pPr lvl="6" algn="ctr">
              <a:lnSpc>
                <a:spcPct val="100000"/>
              </a:lnSpc>
              <a:spcBef>
                <a:spcPts val="0"/>
              </a:spcBef>
              <a:spcAft>
                <a:spcPts val="0"/>
              </a:spcAft>
              <a:buSzPts val="2100"/>
              <a:buNone/>
              <a:defRPr sz="3150"/>
            </a:lvl7pPr>
            <a:lvl8pPr lvl="7" algn="ctr">
              <a:lnSpc>
                <a:spcPct val="100000"/>
              </a:lnSpc>
              <a:spcBef>
                <a:spcPts val="0"/>
              </a:spcBef>
              <a:spcAft>
                <a:spcPts val="0"/>
              </a:spcAft>
              <a:buSzPts val="2100"/>
              <a:buNone/>
              <a:defRPr sz="3150"/>
            </a:lvl8pPr>
            <a:lvl9pPr lvl="8" algn="ctr">
              <a:lnSpc>
                <a:spcPct val="100000"/>
              </a:lnSpc>
              <a:spcBef>
                <a:spcPts val="0"/>
              </a:spcBef>
              <a:spcAft>
                <a:spcPts val="0"/>
              </a:spcAft>
              <a:buSzPts val="2100"/>
              <a:buNone/>
              <a:defRPr sz="3150"/>
            </a:lvl9pPr>
          </a:lstStyle>
          <a:p>
            <a:endParaRPr/>
          </a:p>
        </p:txBody>
      </p:sp>
      <p:sp>
        <p:nvSpPr>
          <p:cNvPr id="133" name="Google Shape;133;p9"/>
          <p:cNvSpPr txBox="1">
            <a:spLocks noGrp="1"/>
          </p:cNvSpPr>
          <p:nvPr>
            <p:ph type="body" idx="2"/>
          </p:nvPr>
        </p:nvSpPr>
        <p:spPr>
          <a:xfrm>
            <a:off x="9879000" y="1448150"/>
            <a:ext cx="7674000" cy="7390200"/>
          </a:xfrm>
          <a:prstGeom prst="rect">
            <a:avLst/>
          </a:prstGeom>
        </p:spPr>
        <p:txBody>
          <a:bodyPr spcFirstLastPara="1" anchor="ctr">
            <a:noAutofit/>
          </a:bodyPr>
          <a:lstStyle>
            <a:lvl1pPr marL="685800" lvl="0" indent="-476250">
              <a:spcBef>
                <a:spcPts val="0"/>
              </a:spcBef>
              <a:spcAft>
                <a:spcPts val="0"/>
              </a:spcAft>
              <a:buSzPts val="1400"/>
              <a:buChar char="●"/>
              <a:defRPr/>
            </a:lvl1pPr>
            <a:lvl2pPr marL="1371600" lvl="1" indent="-476250">
              <a:spcBef>
                <a:spcPts val="2400"/>
              </a:spcBef>
              <a:spcAft>
                <a:spcPts val="0"/>
              </a:spcAft>
              <a:buSzPts val="1400"/>
              <a:buChar char="○"/>
              <a:defRPr/>
            </a:lvl2pPr>
            <a:lvl3pPr marL="2057400" lvl="2" indent="-476250">
              <a:spcBef>
                <a:spcPts val="2400"/>
              </a:spcBef>
              <a:spcAft>
                <a:spcPts val="0"/>
              </a:spcAft>
              <a:buSzPts val="1400"/>
              <a:buChar char="■"/>
              <a:defRPr/>
            </a:lvl3pPr>
            <a:lvl4pPr marL="2743200" lvl="3" indent="-476250">
              <a:spcBef>
                <a:spcPts val="2400"/>
              </a:spcBef>
              <a:spcAft>
                <a:spcPts val="0"/>
              </a:spcAft>
              <a:buSzPts val="1400"/>
              <a:buChar char="●"/>
              <a:defRPr/>
            </a:lvl4pPr>
            <a:lvl5pPr marL="3429000" lvl="4" indent="-476250">
              <a:spcBef>
                <a:spcPts val="2400"/>
              </a:spcBef>
              <a:spcAft>
                <a:spcPts val="0"/>
              </a:spcAft>
              <a:buSzPts val="1400"/>
              <a:buChar char="○"/>
              <a:defRPr/>
            </a:lvl5pPr>
            <a:lvl6pPr marL="4114800" lvl="5" indent="-476250">
              <a:spcBef>
                <a:spcPts val="2400"/>
              </a:spcBef>
              <a:spcAft>
                <a:spcPts val="0"/>
              </a:spcAft>
              <a:buSzPts val="1400"/>
              <a:buChar char="■"/>
              <a:defRPr/>
            </a:lvl6pPr>
            <a:lvl7pPr marL="4800600" lvl="6" indent="-476250">
              <a:spcBef>
                <a:spcPts val="2400"/>
              </a:spcBef>
              <a:spcAft>
                <a:spcPts val="0"/>
              </a:spcAft>
              <a:buSzPts val="1400"/>
              <a:buChar char="●"/>
              <a:defRPr/>
            </a:lvl7pPr>
            <a:lvl8pPr marL="5486400" lvl="7" indent="-476250">
              <a:spcBef>
                <a:spcPts val="2400"/>
              </a:spcBef>
              <a:spcAft>
                <a:spcPts val="0"/>
              </a:spcAft>
              <a:buSzPts val="1400"/>
              <a:buChar char="○"/>
              <a:defRPr/>
            </a:lvl8pPr>
            <a:lvl9pPr marL="6172200" lvl="8" indent="-476250">
              <a:spcBef>
                <a:spcPts val="2400"/>
              </a:spcBef>
              <a:spcAft>
                <a:spcPts val="2400"/>
              </a:spcAft>
              <a:buSzPts val="1400"/>
              <a:buChar char="■"/>
              <a:defRPr/>
            </a:lvl9pPr>
          </a:lstStyle>
          <a:p>
            <a:endParaRPr/>
          </a:p>
        </p:txBody>
      </p:sp>
    </p:spTree>
    <p:extLst>
      <p:ext uri="{BB962C8B-B14F-4D97-AF65-F5344CB8AC3E}">
        <p14:creationId xmlns:p14="http://schemas.microsoft.com/office/powerpoint/2010/main" val="383841303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
        <p:cNvGrpSpPr/>
        <p:nvPr/>
      </p:nvGrpSpPr>
      <p:grpSpPr>
        <a:xfrm>
          <a:off x="0" y="0"/>
          <a:ext cx="0" cy="0"/>
          <a:chOff x="0" y="0"/>
          <a:chExt cx="0" cy="0"/>
        </a:xfrm>
      </p:grpSpPr>
      <p:sp>
        <p:nvSpPr>
          <p:cNvPr id="135" name="Google Shape;135;p10"/>
          <p:cNvSpPr txBox="1">
            <a:spLocks noGrp="1"/>
          </p:cNvSpPr>
          <p:nvPr>
            <p:ph type="body" idx="1"/>
          </p:nvPr>
        </p:nvSpPr>
        <p:spPr>
          <a:xfrm>
            <a:off x="623400" y="8461151"/>
            <a:ext cx="11997600" cy="1210200"/>
          </a:xfrm>
          <a:prstGeom prst="rect">
            <a:avLst/>
          </a:prstGeom>
        </p:spPr>
        <p:txBody>
          <a:bodyPr spcFirstLastPara="1" anchor="ctr">
            <a:noAutofit/>
          </a:bodyPr>
          <a:lstStyle>
            <a:lvl1pPr marL="685800" lvl="0" indent="-342900">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284399608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6"/>
        <p:cNvGrpSpPr/>
        <p:nvPr/>
      </p:nvGrpSpPr>
      <p:grpSpPr>
        <a:xfrm>
          <a:off x="0" y="0"/>
          <a:ext cx="0" cy="0"/>
          <a:chOff x="0" y="0"/>
          <a:chExt cx="0" cy="0"/>
        </a:xfrm>
      </p:grpSpPr>
      <p:sp>
        <p:nvSpPr>
          <p:cNvPr id="137" name="Google Shape;137;p11"/>
          <p:cNvSpPr txBox="1">
            <a:spLocks noGrp="1"/>
          </p:cNvSpPr>
          <p:nvPr>
            <p:ph type="title"/>
          </p:nvPr>
        </p:nvSpPr>
        <p:spPr>
          <a:xfrm>
            <a:off x="623400" y="2212250"/>
            <a:ext cx="17041200" cy="3927000"/>
          </a:xfrm>
          <a:prstGeom prst="rect">
            <a:avLst/>
          </a:prstGeom>
        </p:spPr>
        <p:txBody>
          <a:bodyPr spcFirstLastPara="1" anchor="b">
            <a:noAutofit/>
          </a:bodyPr>
          <a:lstStyle>
            <a:lvl1pPr lvl="0" algn="ctr">
              <a:spcBef>
                <a:spcPts val="0"/>
              </a:spcBef>
              <a:spcAft>
                <a:spcPts val="0"/>
              </a:spcAft>
              <a:buSzPts val="12000"/>
              <a:buNone/>
              <a:defRPr sz="18000"/>
            </a:lvl1pPr>
            <a:lvl2pPr lvl="1" algn="ctr">
              <a:spcBef>
                <a:spcPts val="0"/>
              </a:spcBef>
              <a:spcAft>
                <a:spcPts val="0"/>
              </a:spcAft>
              <a:buSzPts val="12000"/>
              <a:buNone/>
              <a:defRPr sz="18000"/>
            </a:lvl2pPr>
            <a:lvl3pPr lvl="2" algn="ctr">
              <a:spcBef>
                <a:spcPts val="0"/>
              </a:spcBef>
              <a:spcAft>
                <a:spcPts val="0"/>
              </a:spcAft>
              <a:buSzPts val="12000"/>
              <a:buNone/>
              <a:defRPr sz="18000"/>
            </a:lvl3pPr>
            <a:lvl4pPr lvl="3" algn="ctr">
              <a:spcBef>
                <a:spcPts val="0"/>
              </a:spcBef>
              <a:spcAft>
                <a:spcPts val="0"/>
              </a:spcAft>
              <a:buSzPts val="12000"/>
              <a:buNone/>
              <a:defRPr sz="18000"/>
            </a:lvl4pPr>
            <a:lvl5pPr lvl="4" algn="ctr">
              <a:spcBef>
                <a:spcPts val="0"/>
              </a:spcBef>
              <a:spcAft>
                <a:spcPts val="0"/>
              </a:spcAft>
              <a:buSzPts val="12000"/>
              <a:buNone/>
              <a:defRPr sz="18000"/>
            </a:lvl5pPr>
            <a:lvl6pPr lvl="5" algn="ctr">
              <a:spcBef>
                <a:spcPts val="0"/>
              </a:spcBef>
              <a:spcAft>
                <a:spcPts val="0"/>
              </a:spcAft>
              <a:buSzPts val="12000"/>
              <a:buNone/>
              <a:defRPr sz="18000"/>
            </a:lvl6pPr>
            <a:lvl7pPr lvl="6" algn="ctr">
              <a:spcBef>
                <a:spcPts val="0"/>
              </a:spcBef>
              <a:spcAft>
                <a:spcPts val="0"/>
              </a:spcAft>
              <a:buSzPts val="12000"/>
              <a:buNone/>
              <a:defRPr sz="18000"/>
            </a:lvl7pPr>
            <a:lvl8pPr lvl="7" algn="ctr">
              <a:spcBef>
                <a:spcPts val="0"/>
              </a:spcBef>
              <a:spcAft>
                <a:spcPts val="0"/>
              </a:spcAft>
              <a:buSzPts val="12000"/>
              <a:buNone/>
              <a:defRPr sz="18000"/>
            </a:lvl8pPr>
            <a:lvl9pPr lvl="8" algn="ctr">
              <a:spcBef>
                <a:spcPts val="0"/>
              </a:spcBef>
              <a:spcAft>
                <a:spcPts val="0"/>
              </a:spcAft>
              <a:buSzPts val="12000"/>
              <a:buNone/>
              <a:defRPr sz="18000"/>
            </a:lvl9pPr>
          </a:lstStyle>
          <a:p>
            <a:r>
              <a:rPr lang="en-US"/>
              <a:t>Click to edit Master title style</a:t>
            </a:r>
            <a:endParaRPr/>
          </a:p>
        </p:txBody>
      </p:sp>
      <p:sp>
        <p:nvSpPr>
          <p:cNvPr id="138" name="Google Shape;138;p11"/>
          <p:cNvSpPr txBox="1">
            <a:spLocks noGrp="1"/>
          </p:cNvSpPr>
          <p:nvPr>
            <p:ph type="body" idx="1"/>
          </p:nvPr>
        </p:nvSpPr>
        <p:spPr>
          <a:xfrm>
            <a:off x="623400" y="6304451"/>
            <a:ext cx="17041200" cy="2601600"/>
          </a:xfrm>
          <a:prstGeom prst="rect">
            <a:avLst/>
          </a:prstGeom>
        </p:spPr>
        <p:txBody>
          <a:bodyPr spcFirstLastPara="1">
            <a:noAutofit/>
          </a:bodyPr>
          <a:lstStyle>
            <a:lvl1pPr marL="685800" lvl="0" indent="-476250" algn="ctr">
              <a:spcBef>
                <a:spcPts val="0"/>
              </a:spcBef>
              <a:spcAft>
                <a:spcPts val="0"/>
              </a:spcAft>
              <a:buSzPts val="1400"/>
              <a:buChar char="●"/>
              <a:defRPr/>
            </a:lvl1pPr>
            <a:lvl2pPr marL="1371600" lvl="1" indent="-476250" algn="ctr">
              <a:spcBef>
                <a:spcPts val="2400"/>
              </a:spcBef>
              <a:spcAft>
                <a:spcPts val="0"/>
              </a:spcAft>
              <a:buSzPts val="1400"/>
              <a:buChar char="○"/>
              <a:defRPr/>
            </a:lvl2pPr>
            <a:lvl3pPr marL="2057400" lvl="2" indent="-476250" algn="ctr">
              <a:spcBef>
                <a:spcPts val="2400"/>
              </a:spcBef>
              <a:spcAft>
                <a:spcPts val="0"/>
              </a:spcAft>
              <a:buSzPts val="1400"/>
              <a:buChar char="■"/>
              <a:defRPr/>
            </a:lvl3pPr>
            <a:lvl4pPr marL="2743200" lvl="3" indent="-476250" algn="ctr">
              <a:spcBef>
                <a:spcPts val="2400"/>
              </a:spcBef>
              <a:spcAft>
                <a:spcPts val="0"/>
              </a:spcAft>
              <a:buSzPts val="1400"/>
              <a:buChar char="●"/>
              <a:defRPr/>
            </a:lvl4pPr>
            <a:lvl5pPr marL="3429000" lvl="4" indent="-476250" algn="ctr">
              <a:spcBef>
                <a:spcPts val="2400"/>
              </a:spcBef>
              <a:spcAft>
                <a:spcPts val="0"/>
              </a:spcAft>
              <a:buSzPts val="1400"/>
              <a:buChar char="○"/>
              <a:defRPr/>
            </a:lvl5pPr>
            <a:lvl6pPr marL="4114800" lvl="5" indent="-476250" algn="ctr">
              <a:spcBef>
                <a:spcPts val="2400"/>
              </a:spcBef>
              <a:spcAft>
                <a:spcPts val="0"/>
              </a:spcAft>
              <a:buSzPts val="1400"/>
              <a:buChar char="■"/>
              <a:defRPr/>
            </a:lvl6pPr>
            <a:lvl7pPr marL="4800600" lvl="6" indent="-476250" algn="ctr">
              <a:spcBef>
                <a:spcPts val="2400"/>
              </a:spcBef>
              <a:spcAft>
                <a:spcPts val="0"/>
              </a:spcAft>
              <a:buSzPts val="1400"/>
              <a:buChar char="●"/>
              <a:defRPr/>
            </a:lvl7pPr>
            <a:lvl8pPr marL="5486400" lvl="7" indent="-476250" algn="ctr">
              <a:spcBef>
                <a:spcPts val="2400"/>
              </a:spcBef>
              <a:spcAft>
                <a:spcPts val="0"/>
              </a:spcAft>
              <a:buSzPts val="1400"/>
              <a:buChar char="○"/>
              <a:defRPr/>
            </a:lvl8pPr>
            <a:lvl9pPr marL="6172200" lvl="8" indent="-476250" algn="ctr">
              <a:spcBef>
                <a:spcPts val="2400"/>
              </a:spcBef>
              <a:spcAft>
                <a:spcPts val="2400"/>
              </a:spcAft>
              <a:buSzPts val="1400"/>
              <a:buChar char="■"/>
              <a:defRPr/>
            </a:lvl9pPr>
          </a:lstStyle>
          <a:p>
            <a:endParaRPr/>
          </a:p>
        </p:txBody>
      </p:sp>
    </p:spTree>
    <p:extLst>
      <p:ext uri="{BB962C8B-B14F-4D97-AF65-F5344CB8AC3E}">
        <p14:creationId xmlns:p14="http://schemas.microsoft.com/office/powerpoint/2010/main" val="52990641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267202113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215"/>
        <p:cNvGrpSpPr/>
        <p:nvPr/>
      </p:nvGrpSpPr>
      <p:grpSpPr>
        <a:xfrm>
          <a:off x="0" y="0"/>
          <a:ext cx="0" cy="0"/>
          <a:chOff x="0" y="0"/>
          <a:chExt cx="0" cy="0"/>
        </a:xfrm>
      </p:grpSpPr>
      <p:sp>
        <p:nvSpPr>
          <p:cNvPr id="5" name="Google Shape;216;p16">
            <a:extLst>
              <a:ext uri="{FF2B5EF4-FFF2-40B4-BE49-F238E27FC236}">
                <a16:creationId xmlns:a16="http://schemas.microsoft.com/office/drawing/2014/main" id="{CF76C933-73FB-4234-9326-824F3F7D68D9}"/>
              </a:ext>
            </a:extLst>
          </p:cNvPr>
          <p:cNvSpPr>
            <a:spLocks/>
          </p:cNvSpPr>
          <p:nvPr/>
        </p:nvSpPr>
        <p:spPr bwMode="auto">
          <a:xfrm>
            <a:off x="4679951" y="1002507"/>
            <a:ext cx="3400426" cy="1524000"/>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162820484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6" name="Google Shape;217;p16">
            <a:extLst>
              <a:ext uri="{FF2B5EF4-FFF2-40B4-BE49-F238E27FC236}">
                <a16:creationId xmlns:a16="http://schemas.microsoft.com/office/drawing/2014/main" id="{1C5FFE5A-C073-4F00-96C6-26CDD076DA64}"/>
              </a:ext>
            </a:extLst>
          </p:cNvPr>
          <p:cNvSpPr>
            <a:spLocks/>
          </p:cNvSpPr>
          <p:nvPr/>
        </p:nvSpPr>
        <p:spPr bwMode="auto">
          <a:xfrm>
            <a:off x="498476" y="5041107"/>
            <a:ext cx="3400424" cy="1521618"/>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161788858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7" name="Google Shape;220;p16">
            <a:extLst>
              <a:ext uri="{FF2B5EF4-FFF2-40B4-BE49-F238E27FC236}">
                <a16:creationId xmlns:a16="http://schemas.microsoft.com/office/drawing/2014/main" id="{E9F6765E-E631-456A-ACCD-6C8F38AF1CD3}"/>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8" name="Google Shape;221;p16">
            <a:extLst>
              <a:ext uri="{FF2B5EF4-FFF2-40B4-BE49-F238E27FC236}">
                <a16:creationId xmlns:a16="http://schemas.microsoft.com/office/drawing/2014/main" id="{A2CDA985-06DD-4567-9A80-837A0F756087}"/>
              </a:ext>
            </a:extLst>
          </p:cNvPr>
          <p:cNvSpPr>
            <a:spLocks/>
          </p:cNvSpPr>
          <p:nvPr/>
        </p:nvSpPr>
        <p:spPr bwMode="auto">
          <a:xfrm>
            <a:off x="16017877" y="838200"/>
            <a:ext cx="180974" cy="164307"/>
          </a:xfrm>
          <a:custGeom>
            <a:avLst/>
            <a:gdLst>
              <a:gd name="T0" fmla="*/ 508534183 w 3380"/>
              <a:gd name="T1" fmla="*/ 1657336 h 3056"/>
              <a:gd name="T2" fmla="*/ 387309659 w 3380"/>
              <a:gd name="T3" fmla="*/ 272342724 h 3056"/>
              <a:gd name="T4" fmla="*/ 410929309 w 3380"/>
              <a:gd name="T5" fmla="*/ 1929561943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1891616489 h 3056"/>
              <a:gd name="T32" fmla="*/ 1477806351 w 3380"/>
              <a:gd name="T33" fmla="*/ 498496900 h 3056"/>
              <a:gd name="T34" fmla="*/ 1355546929 w 3380"/>
              <a:gd name="T35" fmla="*/ 54477807 h 3056"/>
              <a:gd name="T36" fmla="*/ 1313431334 w 3380"/>
              <a:gd name="T37" fmla="*/ 84180204 h 3056"/>
              <a:gd name="T38" fmla="*/ 926639111 w 3380"/>
              <a:gd name="T39" fmla="*/ 874821904 h 3056"/>
              <a:gd name="T40" fmla="*/ 528047115 w 3380"/>
              <a:gd name="T41" fmla="*/ 8243021 h 3056"/>
              <a:gd name="T42" fmla="*/ 508534183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9" name="Google Shape;222;p16">
            <a:extLst>
              <a:ext uri="{FF2B5EF4-FFF2-40B4-BE49-F238E27FC236}">
                <a16:creationId xmlns:a16="http://schemas.microsoft.com/office/drawing/2014/main" id="{5A3402FB-E472-4291-94B3-CC5B5F0CCEDF}"/>
              </a:ext>
            </a:extLst>
          </p:cNvPr>
          <p:cNvGrpSpPr>
            <a:grpSpLocks/>
          </p:cNvGrpSpPr>
          <p:nvPr/>
        </p:nvGrpSpPr>
        <p:grpSpPr bwMode="auto">
          <a:xfrm>
            <a:off x="15957551" y="5526882"/>
            <a:ext cx="301626" cy="276225"/>
            <a:chOff x="1474943" y="3859420"/>
            <a:chExt cx="118956" cy="108456"/>
          </a:xfrm>
        </p:grpSpPr>
        <p:sp>
          <p:nvSpPr>
            <p:cNvPr id="10" name="Google Shape;223;p16">
              <a:extLst>
                <a:ext uri="{FF2B5EF4-FFF2-40B4-BE49-F238E27FC236}">
                  <a16:creationId xmlns:a16="http://schemas.microsoft.com/office/drawing/2014/main" id="{B87BD7E9-06CA-4207-A691-A55CDF14DAC9}"/>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1" name="Google Shape;224;p16">
              <a:extLst>
                <a:ext uri="{FF2B5EF4-FFF2-40B4-BE49-F238E27FC236}">
                  <a16:creationId xmlns:a16="http://schemas.microsoft.com/office/drawing/2014/main" id="{3DD7E0A7-0630-4163-9431-2FCB79C81842}"/>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2" name="Google Shape;225;p16">
              <a:extLst>
                <a:ext uri="{FF2B5EF4-FFF2-40B4-BE49-F238E27FC236}">
                  <a16:creationId xmlns:a16="http://schemas.microsoft.com/office/drawing/2014/main" id="{5AFA80AA-CC38-4675-B959-94E22E17FDB4}"/>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grpSp>
        <p:nvGrpSpPr>
          <p:cNvPr id="13" name="Google Shape;226;p16">
            <a:extLst>
              <a:ext uri="{FF2B5EF4-FFF2-40B4-BE49-F238E27FC236}">
                <a16:creationId xmlns:a16="http://schemas.microsoft.com/office/drawing/2014/main" id="{8E227865-4782-4366-A350-243920988E13}"/>
              </a:ext>
            </a:extLst>
          </p:cNvPr>
          <p:cNvGrpSpPr>
            <a:grpSpLocks/>
          </p:cNvGrpSpPr>
          <p:nvPr/>
        </p:nvGrpSpPr>
        <p:grpSpPr bwMode="auto">
          <a:xfrm>
            <a:off x="2254251" y="1373982"/>
            <a:ext cx="301626" cy="273843"/>
            <a:chOff x="1474943" y="3859420"/>
            <a:chExt cx="118956" cy="108456"/>
          </a:xfrm>
        </p:grpSpPr>
        <p:sp>
          <p:nvSpPr>
            <p:cNvPr id="14" name="Google Shape;227;p16">
              <a:extLst>
                <a:ext uri="{FF2B5EF4-FFF2-40B4-BE49-F238E27FC236}">
                  <a16:creationId xmlns:a16="http://schemas.microsoft.com/office/drawing/2014/main" id="{73EEF0A5-1A5C-44EB-9044-0A2FFA618A9C}"/>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5" name="Google Shape;228;p16">
              <a:extLst>
                <a:ext uri="{FF2B5EF4-FFF2-40B4-BE49-F238E27FC236}">
                  <a16:creationId xmlns:a16="http://schemas.microsoft.com/office/drawing/2014/main" id="{00A7E169-DA45-43DB-9E89-9BE1B84EA07F}"/>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6" name="Google Shape;229;p16">
              <a:extLst>
                <a:ext uri="{FF2B5EF4-FFF2-40B4-BE49-F238E27FC236}">
                  <a16:creationId xmlns:a16="http://schemas.microsoft.com/office/drawing/2014/main" id="{C191FC01-379A-4DCF-B70A-9A364810DF95}"/>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7" name="Google Shape;230;p16">
            <a:extLst>
              <a:ext uri="{FF2B5EF4-FFF2-40B4-BE49-F238E27FC236}">
                <a16:creationId xmlns:a16="http://schemas.microsoft.com/office/drawing/2014/main" id="{C6F71062-0881-4EEE-A07F-F0BE38174BA5}"/>
              </a:ext>
            </a:extLst>
          </p:cNvPr>
          <p:cNvSpPr>
            <a:spLocks/>
          </p:cNvSpPr>
          <p:nvPr/>
        </p:nvSpPr>
        <p:spPr bwMode="auto">
          <a:xfrm>
            <a:off x="4013201" y="5893595"/>
            <a:ext cx="184150" cy="164306"/>
          </a:xfrm>
          <a:custGeom>
            <a:avLst/>
            <a:gdLst>
              <a:gd name="T0" fmla="*/ 545180107 w 3380"/>
              <a:gd name="T1" fmla="*/ 1657321 h 3056"/>
              <a:gd name="T2" fmla="*/ 415217606 w 3380"/>
              <a:gd name="T3" fmla="*/ 272335183 h 3056"/>
              <a:gd name="T4" fmla="*/ 440546976 w 3380"/>
              <a:gd name="T5" fmla="*/ 1929508736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1891519003 h 3056"/>
              <a:gd name="T32" fmla="*/ 1584315347 w 3380"/>
              <a:gd name="T33" fmla="*/ 498482671 h 3056"/>
              <a:gd name="T34" fmla="*/ 1453240483 w 3380"/>
              <a:gd name="T35" fmla="*/ 54476808 h 3056"/>
              <a:gd name="T36" fmla="*/ 1408100551 w 3380"/>
              <a:gd name="T37" fmla="*/ 84177392 h 3056"/>
              <a:gd name="T38" fmla="*/ 993429129 w 3380"/>
              <a:gd name="T39" fmla="*/ 874796927 h 3056"/>
              <a:gd name="T40" fmla="*/ 566102271 w 3380"/>
              <a:gd name="T41" fmla="*/ 8242874 h 3056"/>
              <a:gd name="T42" fmla="*/ 545180107 w 3380"/>
              <a:gd name="T43" fmla="*/ 1657321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8" name="Google Shape;231;p16">
            <a:extLst>
              <a:ext uri="{FF2B5EF4-FFF2-40B4-BE49-F238E27FC236}">
                <a16:creationId xmlns:a16="http://schemas.microsoft.com/office/drawing/2014/main" id="{649D40B0-608F-4DA7-8B2C-DC7DAFB380B8}"/>
              </a:ext>
            </a:extLst>
          </p:cNvPr>
          <p:cNvSpPr>
            <a:spLocks/>
          </p:cNvSpPr>
          <p:nvPr/>
        </p:nvSpPr>
        <p:spPr bwMode="auto">
          <a:xfrm>
            <a:off x="13963651" y="3240882"/>
            <a:ext cx="3397250" cy="1521618"/>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161788858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9" name="Google Shape;232;p16">
            <a:extLst>
              <a:ext uri="{FF2B5EF4-FFF2-40B4-BE49-F238E27FC236}">
                <a16:creationId xmlns:a16="http://schemas.microsoft.com/office/drawing/2014/main" id="{7A3C2DBB-0A3B-4680-9210-C177BF578DF3}"/>
              </a:ext>
            </a:extLst>
          </p:cNvPr>
          <p:cNvSpPr>
            <a:spLocks/>
          </p:cNvSpPr>
          <p:nvPr/>
        </p:nvSpPr>
        <p:spPr bwMode="auto">
          <a:xfrm>
            <a:off x="866777" y="3736183"/>
            <a:ext cx="184150" cy="164306"/>
          </a:xfrm>
          <a:custGeom>
            <a:avLst/>
            <a:gdLst>
              <a:gd name="T0" fmla="*/ 545180107 w 3380"/>
              <a:gd name="T1" fmla="*/ 1657321 h 3056"/>
              <a:gd name="T2" fmla="*/ 415217606 w 3380"/>
              <a:gd name="T3" fmla="*/ 272335183 h 3056"/>
              <a:gd name="T4" fmla="*/ 440546976 w 3380"/>
              <a:gd name="T5" fmla="*/ 1929508736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1891519003 h 3056"/>
              <a:gd name="T32" fmla="*/ 1584315347 w 3380"/>
              <a:gd name="T33" fmla="*/ 498482671 h 3056"/>
              <a:gd name="T34" fmla="*/ 1453240483 w 3380"/>
              <a:gd name="T35" fmla="*/ 54476808 h 3056"/>
              <a:gd name="T36" fmla="*/ 1408100551 w 3380"/>
              <a:gd name="T37" fmla="*/ 84177392 h 3056"/>
              <a:gd name="T38" fmla="*/ 993429129 w 3380"/>
              <a:gd name="T39" fmla="*/ 874796927 h 3056"/>
              <a:gd name="T40" fmla="*/ 566102271 w 3380"/>
              <a:gd name="T41" fmla="*/ 8242874 h 3056"/>
              <a:gd name="T42" fmla="*/ 545180107 w 3380"/>
              <a:gd name="T43" fmla="*/ 1657321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0" name="Google Shape;233;p16">
            <a:extLst>
              <a:ext uri="{FF2B5EF4-FFF2-40B4-BE49-F238E27FC236}">
                <a16:creationId xmlns:a16="http://schemas.microsoft.com/office/drawing/2014/main" id="{0A9CB314-C8DE-4707-8364-E3CCEEBC220F}"/>
              </a:ext>
            </a:extLst>
          </p:cNvPr>
          <p:cNvSpPr>
            <a:spLocks/>
          </p:cNvSpPr>
          <p:nvPr/>
        </p:nvSpPr>
        <p:spPr bwMode="auto">
          <a:xfrm>
            <a:off x="17665700" y="1876425"/>
            <a:ext cx="180976" cy="164307"/>
          </a:xfrm>
          <a:custGeom>
            <a:avLst/>
            <a:gdLst>
              <a:gd name="T0" fmla="*/ 508550431 w 3380"/>
              <a:gd name="T1" fmla="*/ 1657336 h 3056"/>
              <a:gd name="T2" fmla="*/ 387322533 w 3380"/>
              <a:gd name="T3" fmla="*/ 272342724 h 3056"/>
              <a:gd name="T4" fmla="*/ 410942712 w 3380"/>
              <a:gd name="T5" fmla="*/ 1929561943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1891616489 h 3056"/>
              <a:gd name="T32" fmla="*/ 1477874860 w 3380"/>
              <a:gd name="T33" fmla="*/ 498496900 h 3056"/>
              <a:gd name="T34" fmla="*/ 1355610580 w 3380"/>
              <a:gd name="T35" fmla="*/ 54477807 h 3056"/>
              <a:gd name="T36" fmla="*/ 1313494038 w 3380"/>
              <a:gd name="T37" fmla="*/ 84180204 h 3056"/>
              <a:gd name="T38" fmla="*/ 926689000 w 3380"/>
              <a:gd name="T39" fmla="*/ 874821904 h 3056"/>
              <a:gd name="T40" fmla="*/ 528064516 w 3380"/>
              <a:gd name="T41" fmla="*/ 8243021 h 3056"/>
              <a:gd name="T42" fmla="*/ 508550431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18" name="Google Shape;218;p16"/>
          <p:cNvSpPr txBox="1">
            <a:spLocks noGrp="1"/>
          </p:cNvSpPr>
          <p:nvPr>
            <p:ph type="title"/>
          </p:nvPr>
        </p:nvSpPr>
        <p:spPr>
          <a:xfrm>
            <a:off x="1426450" y="730451"/>
            <a:ext cx="15435000" cy="1145400"/>
          </a:xfrm>
          <a:prstGeom prst="rect">
            <a:avLst/>
          </a:prstGeom>
        </p:spPr>
        <p:txBody>
          <a:bodyPr spcFirstLastPara="1">
            <a:noAutofit/>
          </a:bodyPr>
          <a:lstStyle>
            <a:lvl1pPr lvl="0" algn="ctr" rtl="0">
              <a:spcBef>
                <a:spcPts val="0"/>
              </a:spcBef>
              <a:spcAft>
                <a:spcPts val="0"/>
              </a:spcAft>
              <a:buClr>
                <a:schemeClr val="dk2"/>
              </a:buClr>
              <a:buSzPts val="2800"/>
              <a:buFont typeface="Sriracha"/>
              <a:buNone/>
              <a:defRPr sz="42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9pPr>
          </a:lstStyle>
          <a:p>
            <a:endParaRPr/>
          </a:p>
        </p:txBody>
      </p:sp>
      <p:sp>
        <p:nvSpPr>
          <p:cNvPr id="219" name="Google Shape;219;p16"/>
          <p:cNvSpPr txBox="1">
            <a:spLocks noGrp="1"/>
          </p:cNvSpPr>
          <p:nvPr>
            <p:ph type="subTitle" idx="1"/>
          </p:nvPr>
        </p:nvSpPr>
        <p:spPr>
          <a:xfrm>
            <a:off x="5667660" y="4720901"/>
            <a:ext cx="5593200" cy="2617200"/>
          </a:xfrm>
          <a:prstGeom prst="rect">
            <a:avLst/>
          </a:prstGeom>
        </p:spPr>
        <p:txBody>
          <a:bodyPr spcFirstLastPara="1">
            <a:noAutofit/>
          </a:bodyPr>
          <a:lstStyle>
            <a:lvl1pPr lvl="0" algn="ctr" rtl="0">
              <a:spcBef>
                <a:spcPts val="0"/>
              </a:spcBef>
              <a:spcAft>
                <a:spcPts val="0"/>
              </a:spcAft>
              <a:buSzPts val="1600"/>
              <a:buFont typeface="Barlow Medium"/>
              <a:buNone/>
              <a:defRPr sz="2400">
                <a:latin typeface="Barlow Medium"/>
                <a:ea typeface="Barlow Medium"/>
                <a:cs typeface="Barlow Medium"/>
                <a:sym typeface="Barlow Medium"/>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2400"/>
              </a:spcBef>
              <a:spcAft>
                <a:spcPts val="0"/>
              </a:spcAft>
              <a:buSzPts val="1400"/>
              <a:buFont typeface="Barlow Medium"/>
              <a:buNone/>
              <a:defRPr>
                <a:latin typeface="Barlow Medium"/>
                <a:ea typeface="Barlow Medium"/>
                <a:cs typeface="Barlow Medium"/>
                <a:sym typeface="Barlow Medium"/>
              </a:defRPr>
            </a:lvl3pPr>
            <a:lvl4pPr lvl="3" rtl="0">
              <a:spcBef>
                <a:spcPts val="2400"/>
              </a:spcBef>
              <a:spcAft>
                <a:spcPts val="0"/>
              </a:spcAft>
              <a:buSzPts val="1400"/>
              <a:buFont typeface="Barlow Medium"/>
              <a:buNone/>
              <a:defRPr>
                <a:latin typeface="Barlow Medium"/>
                <a:ea typeface="Barlow Medium"/>
                <a:cs typeface="Barlow Medium"/>
                <a:sym typeface="Barlow Medium"/>
              </a:defRPr>
            </a:lvl4pPr>
            <a:lvl5pPr lvl="4" rtl="0">
              <a:spcBef>
                <a:spcPts val="2400"/>
              </a:spcBef>
              <a:spcAft>
                <a:spcPts val="0"/>
              </a:spcAft>
              <a:buSzPts val="1400"/>
              <a:buFont typeface="Barlow Medium"/>
              <a:buNone/>
              <a:defRPr>
                <a:latin typeface="Barlow Medium"/>
                <a:ea typeface="Barlow Medium"/>
                <a:cs typeface="Barlow Medium"/>
                <a:sym typeface="Barlow Medium"/>
              </a:defRPr>
            </a:lvl5pPr>
            <a:lvl6pPr lvl="5" rtl="0">
              <a:spcBef>
                <a:spcPts val="2400"/>
              </a:spcBef>
              <a:spcAft>
                <a:spcPts val="0"/>
              </a:spcAft>
              <a:buSzPts val="1400"/>
              <a:buFont typeface="Barlow Medium"/>
              <a:buNone/>
              <a:defRPr>
                <a:latin typeface="Barlow Medium"/>
                <a:ea typeface="Barlow Medium"/>
                <a:cs typeface="Barlow Medium"/>
                <a:sym typeface="Barlow Medium"/>
              </a:defRPr>
            </a:lvl6pPr>
            <a:lvl7pPr lvl="6" rtl="0">
              <a:spcBef>
                <a:spcPts val="2400"/>
              </a:spcBef>
              <a:spcAft>
                <a:spcPts val="0"/>
              </a:spcAft>
              <a:buSzPts val="1400"/>
              <a:buFont typeface="Barlow Medium"/>
              <a:buNone/>
              <a:defRPr>
                <a:latin typeface="Barlow Medium"/>
                <a:ea typeface="Barlow Medium"/>
                <a:cs typeface="Barlow Medium"/>
                <a:sym typeface="Barlow Medium"/>
              </a:defRPr>
            </a:lvl7pPr>
            <a:lvl8pPr lvl="7" rtl="0">
              <a:spcBef>
                <a:spcPts val="2400"/>
              </a:spcBef>
              <a:spcAft>
                <a:spcPts val="0"/>
              </a:spcAft>
              <a:buSzPts val="1400"/>
              <a:buFont typeface="Barlow Medium"/>
              <a:buNone/>
              <a:defRPr>
                <a:latin typeface="Barlow Medium"/>
                <a:ea typeface="Barlow Medium"/>
                <a:cs typeface="Barlow Medium"/>
                <a:sym typeface="Barlow Medium"/>
              </a:defRPr>
            </a:lvl8pPr>
            <a:lvl9pPr lvl="8" rtl="0">
              <a:spcBef>
                <a:spcPts val="2400"/>
              </a:spcBef>
              <a:spcAft>
                <a:spcPts val="2400"/>
              </a:spcAft>
              <a:buSzPts val="1400"/>
              <a:buFont typeface="Barlow Medium"/>
              <a:buNone/>
              <a:defRPr>
                <a:latin typeface="Barlow Medium"/>
                <a:ea typeface="Barlow Medium"/>
                <a:cs typeface="Barlow Medium"/>
                <a:sym typeface="Barlow Medium"/>
              </a:defRPr>
            </a:lvl9pPr>
          </a:lstStyle>
          <a:p>
            <a:endParaRPr/>
          </a:p>
        </p:txBody>
      </p:sp>
      <p:sp>
        <p:nvSpPr>
          <p:cNvPr id="234" name="Google Shape;234;p16"/>
          <p:cNvSpPr txBox="1">
            <a:spLocks noGrp="1"/>
          </p:cNvSpPr>
          <p:nvPr>
            <p:ph type="subTitle" idx="2"/>
          </p:nvPr>
        </p:nvSpPr>
        <p:spPr>
          <a:xfrm>
            <a:off x="5667600" y="3944900"/>
            <a:ext cx="5593200" cy="923400"/>
          </a:xfrm>
          <a:prstGeom prst="rect">
            <a:avLst/>
          </a:prstGeom>
        </p:spPr>
        <p:txBody>
          <a:bodyPr spcFirstLastPara="1">
            <a:noAutofit/>
          </a:bodyPr>
          <a:lstStyle>
            <a:lvl1pPr lvl="0" algn="ctr" rtl="0">
              <a:spcBef>
                <a:spcPts val="0"/>
              </a:spcBef>
              <a:spcAft>
                <a:spcPts val="0"/>
              </a:spcAft>
              <a:buSzPts val="1600"/>
              <a:buFont typeface="Barlow Medium"/>
              <a:buNone/>
              <a:defRPr sz="3000">
                <a:solidFill>
                  <a:schemeClr val="accent3"/>
                </a:solidFill>
                <a:latin typeface="Sriracha"/>
                <a:ea typeface="Sriracha"/>
                <a:cs typeface="Sriracha"/>
                <a:sym typeface="Sriracha"/>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2400"/>
              </a:spcBef>
              <a:spcAft>
                <a:spcPts val="0"/>
              </a:spcAft>
              <a:buSzPts val="1400"/>
              <a:buFont typeface="Barlow Medium"/>
              <a:buNone/>
              <a:defRPr>
                <a:latin typeface="Barlow Medium"/>
                <a:ea typeface="Barlow Medium"/>
                <a:cs typeface="Barlow Medium"/>
                <a:sym typeface="Barlow Medium"/>
              </a:defRPr>
            </a:lvl3pPr>
            <a:lvl4pPr lvl="3" rtl="0">
              <a:spcBef>
                <a:spcPts val="2400"/>
              </a:spcBef>
              <a:spcAft>
                <a:spcPts val="0"/>
              </a:spcAft>
              <a:buSzPts val="1400"/>
              <a:buFont typeface="Barlow Medium"/>
              <a:buNone/>
              <a:defRPr>
                <a:latin typeface="Barlow Medium"/>
                <a:ea typeface="Barlow Medium"/>
                <a:cs typeface="Barlow Medium"/>
                <a:sym typeface="Barlow Medium"/>
              </a:defRPr>
            </a:lvl4pPr>
            <a:lvl5pPr lvl="4" rtl="0">
              <a:spcBef>
                <a:spcPts val="2400"/>
              </a:spcBef>
              <a:spcAft>
                <a:spcPts val="0"/>
              </a:spcAft>
              <a:buSzPts val="1400"/>
              <a:buFont typeface="Barlow Medium"/>
              <a:buNone/>
              <a:defRPr>
                <a:latin typeface="Barlow Medium"/>
                <a:ea typeface="Barlow Medium"/>
                <a:cs typeface="Barlow Medium"/>
                <a:sym typeface="Barlow Medium"/>
              </a:defRPr>
            </a:lvl5pPr>
            <a:lvl6pPr lvl="5" rtl="0">
              <a:spcBef>
                <a:spcPts val="2400"/>
              </a:spcBef>
              <a:spcAft>
                <a:spcPts val="0"/>
              </a:spcAft>
              <a:buSzPts val="1400"/>
              <a:buFont typeface="Barlow Medium"/>
              <a:buNone/>
              <a:defRPr>
                <a:latin typeface="Barlow Medium"/>
                <a:ea typeface="Barlow Medium"/>
                <a:cs typeface="Barlow Medium"/>
                <a:sym typeface="Barlow Medium"/>
              </a:defRPr>
            </a:lvl6pPr>
            <a:lvl7pPr lvl="6" rtl="0">
              <a:spcBef>
                <a:spcPts val="2400"/>
              </a:spcBef>
              <a:spcAft>
                <a:spcPts val="0"/>
              </a:spcAft>
              <a:buSzPts val="1400"/>
              <a:buFont typeface="Barlow Medium"/>
              <a:buNone/>
              <a:defRPr>
                <a:latin typeface="Barlow Medium"/>
                <a:ea typeface="Barlow Medium"/>
                <a:cs typeface="Barlow Medium"/>
                <a:sym typeface="Barlow Medium"/>
              </a:defRPr>
            </a:lvl7pPr>
            <a:lvl8pPr lvl="7" rtl="0">
              <a:spcBef>
                <a:spcPts val="2400"/>
              </a:spcBef>
              <a:spcAft>
                <a:spcPts val="0"/>
              </a:spcAft>
              <a:buSzPts val="1400"/>
              <a:buFont typeface="Barlow Medium"/>
              <a:buNone/>
              <a:defRPr>
                <a:latin typeface="Barlow Medium"/>
                <a:ea typeface="Barlow Medium"/>
                <a:cs typeface="Barlow Medium"/>
                <a:sym typeface="Barlow Medium"/>
              </a:defRPr>
            </a:lvl8pPr>
            <a:lvl9pPr lvl="8" rtl="0">
              <a:spcBef>
                <a:spcPts val="2400"/>
              </a:spcBef>
              <a:spcAft>
                <a:spcPts val="2400"/>
              </a:spcAft>
              <a:buSzPts val="1400"/>
              <a:buFont typeface="Barlow Medium"/>
              <a:buNone/>
              <a:defRPr>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398454804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8"/>
        <p:cNvGrpSpPr/>
        <p:nvPr/>
      </p:nvGrpSpPr>
      <p:grpSpPr>
        <a:xfrm>
          <a:off x="0" y="0"/>
          <a:ext cx="0" cy="0"/>
          <a:chOff x="0" y="0"/>
          <a:chExt cx="0" cy="0"/>
        </a:xfrm>
      </p:grpSpPr>
      <p:sp>
        <p:nvSpPr>
          <p:cNvPr id="3" name="Google Shape;269;p19">
            <a:extLst>
              <a:ext uri="{FF2B5EF4-FFF2-40B4-BE49-F238E27FC236}">
                <a16:creationId xmlns:a16="http://schemas.microsoft.com/office/drawing/2014/main" id="{53770E91-B21C-4E1B-8794-CAB2930611FB}"/>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4" name="Google Shape;270;p19">
            <a:extLst>
              <a:ext uri="{FF2B5EF4-FFF2-40B4-BE49-F238E27FC236}">
                <a16:creationId xmlns:a16="http://schemas.microsoft.com/office/drawing/2014/main" id="{59FDE807-1142-451E-BFC3-7296C577E889}"/>
              </a:ext>
            </a:extLst>
          </p:cNvPr>
          <p:cNvGrpSpPr>
            <a:grpSpLocks/>
          </p:cNvGrpSpPr>
          <p:nvPr/>
        </p:nvGrpSpPr>
        <p:grpSpPr bwMode="auto">
          <a:xfrm>
            <a:off x="16471900" y="4593432"/>
            <a:ext cx="304800" cy="273843"/>
            <a:chOff x="1474943" y="3859420"/>
            <a:chExt cx="118956" cy="108456"/>
          </a:xfrm>
        </p:grpSpPr>
        <p:sp>
          <p:nvSpPr>
            <p:cNvPr id="5" name="Google Shape;271;p19">
              <a:extLst>
                <a:ext uri="{FF2B5EF4-FFF2-40B4-BE49-F238E27FC236}">
                  <a16:creationId xmlns:a16="http://schemas.microsoft.com/office/drawing/2014/main" id="{E0119E69-F63A-4119-BE6D-B6EB59D7F2B7}"/>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6" name="Google Shape;272;p19">
              <a:extLst>
                <a:ext uri="{FF2B5EF4-FFF2-40B4-BE49-F238E27FC236}">
                  <a16:creationId xmlns:a16="http://schemas.microsoft.com/office/drawing/2014/main" id="{66045C77-13E3-43D9-B0D9-4C55D81CB38A}"/>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7" name="Google Shape;273;p19">
              <a:extLst>
                <a:ext uri="{FF2B5EF4-FFF2-40B4-BE49-F238E27FC236}">
                  <a16:creationId xmlns:a16="http://schemas.microsoft.com/office/drawing/2014/main" id="{CA70BAFD-C58A-4D6D-A67C-5A12C6879E34}"/>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8" name="Google Shape;274;p19">
            <a:extLst>
              <a:ext uri="{FF2B5EF4-FFF2-40B4-BE49-F238E27FC236}">
                <a16:creationId xmlns:a16="http://schemas.microsoft.com/office/drawing/2014/main" id="{24D5725A-B9F3-4E1D-9307-A4B0D10056B6}"/>
              </a:ext>
            </a:extLst>
          </p:cNvPr>
          <p:cNvSpPr>
            <a:spLocks/>
          </p:cNvSpPr>
          <p:nvPr/>
        </p:nvSpPr>
        <p:spPr bwMode="auto">
          <a:xfrm>
            <a:off x="14446251" y="5526882"/>
            <a:ext cx="3400426" cy="1524000"/>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162820484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9" name="Google Shape;275;p19">
            <a:extLst>
              <a:ext uri="{FF2B5EF4-FFF2-40B4-BE49-F238E27FC236}">
                <a16:creationId xmlns:a16="http://schemas.microsoft.com/office/drawing/2014/main" id="{4EC73E47-B9ED-4CC7-AD26-765EE932CACA}"/>
              </a:ext>
            </a:extLst>
          </p:cNvPr>
          <p:cNvSpPr>
            <a:spLocks/>
          </p:cNvSpPr>
          <p:nvPr/>
        </p:nvSpPr>
        <p:spPr bwMode="auto">
          <a:xfrm>
            <a:off x="17665700" y="1876425"/>
            <a:ext cx="180976" cy="164307"/>
          </a:xfrm>
          <a:custGeom>
            <a:avLst/>
            <a:gdLst>
              <a:gd name="T0" fmla="*/ 508550431 w 3380"/>
              <a:gd name="T1" fmla="*/ 1657336 h 3056"/>
              <a:gd name="T2" fmla="*/ 387322533 w 3380"/>
              <a:gd name="T3" fmla="*/ 272342724 h 3056"/>
              <a:gd name="T4" fmla="*/ 410942712 w 3380"/>
              <a:gd name="T5" fmla="*/ 1929561943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1891616489 h 3056"/>
              <a:gd name="T32" fmla="*/ 1477874860 w 3380"/>
              <a:gd name="T33" fmla="*/ 498496900 h 3056"/>
              <a:gd name="T34" fmla="*/ 1355610580 w 3380"/>
              <a:gd name="T35" fmla="*/ 54477807 h 3056"/>
              <a:gd name="T36" fmla="*/ 1313494038 w 3380"/>
              <a:gd name="T37" fmla="*/ 84180204 h 3056"/>
              <a:gd name="T38" fmla="*/ 926689000 w 3380"/>
              <a:gd name="T39" fmla="*/ 874821904 h 3056"/>
              <a:gd name="T40" fmla="*/ 528064516 w 3380"/>
              <a:gd name="T41" fmla="*/ 8243021 h 3056"/>
              <a:gd name="T42" fmla="*/ 508550431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0" name="Google Shape;276;p19">
            <a:extLst>
              <a:ext uri="{FF2B5EF4-FFF2-40B4-BE49-F238E27FC236}">
                <a16:creationId xmlns:a16="http://schemas.microsoft.com/office/drawing/2014/main" id="{2AE5B5BD-9078-49BF-9F7D-6DCEB872AD21}"/>
              </a:ext>
            </a:extLst>
          </p:cNvPr>
          <p:cNvSpPr>
            <a:spLocks/>
          </p:cNvSpPr>
          <p:nvPr/>
        </p:nvSpPr>
        <p:spPr bwMode="auto">
          <a:xfrm>
            <a:off x="4267201" y="245270"/>
            <a:ext cx="3397250" cy="1521618"/>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161788858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1" name="Google Shape;277;p19">
            <a:extLst>
              <a:ext uri="{FF2B5EF4-FFF2-40B4-BE49-F238E27FC236}">
                <a16:creationId xmlns:a16="http://schemas.microsoft.com/office/drawing/2014/main" id="{80A25F16-8693-4197-A669-FC4C2B285121}"/>
              </a:ext>
            </a:extLst>
          </p:cNvPr>
          <p:cNvSpPr>
            <a:spLocks/>
          </p:cNvSpPr>
          <p:nvPr/>
        </p:nvSpPr>
        <p:spPr bwMode="auto">
          <a:xfrm>
            <a:off x="434976" y="3069432"/>
            <a:ext cx="7416800" cy="3321843"/>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214748364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12" name="Google Shape;278;p19">
            <a:extLst>
              <a:ext uri="{FF2B5EF4-FFF2-40B4-BE49-F238E27FC236}">
                <a16:creationId xmlns:a16="http://schemas.microsoft.com/office/drawing/2014/main" id="{1D2D3887-459B-4DDE-BBD1-E7608FE0E928}"/>
              </a:ext>
            </a:extLst>
          </p:cNvPr>
          <p:cNvGrpSpPr>
            <a:grpSpLocks/>
          </p:cNvGrpSpPr>
          <p:nvPr/>
        </p:nvGrpSpPr>
        <p:grpSpPr bwMode="auto">
          <a:xfrm>
            <a:off x="7550151" y="6727032"/>
            <a:ext cx="301626" cy="276225"/>
            <a:chOff x="1474943" y="3859420"/>
            <a:chExt cx="118956" cy="108456"/>
          </a:xfrm>
        </p:grpSpPr>
        <p:sp>
          <p:nvSpPr>
            <p:cNvPr id="13" name="Google Shape;279;p19">
              <a:extLst>
                <a:ext uri="{FF2B5EF4-FFF2-40B4-BE49-F238E27FC236}">
                  <a16:creationId xmlns:a16="http://schemas.microsoft.com/office/drawing/2014/main" id="{8860AB04-2BAE-4916-8F85-02958B1A474A}"/>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4" name="Google Shape;280;p19">
              <a:extLst>
                <a:ext uri="{FF2B5EF4-FFF2-40B4-BE49-F238E27FC236}">
                  <a16:creationId xmlns:a16="http://schemas.microsoft.com/office/drawing/2014/main" id="{46C0E786-4FF7-442B-81E1-2D67A8E26B93}"/>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5" name="Google Shape;281;p19">
              <a:extLst>
                <a:ext uri="{FF2B5EF4-FFF2-40B4-BE49-F238E27FC236}">
                  <a16:creationId xmlns:a16="http://schemas.microsoft.com/office/drawing/2014/main" id="{F194A537-C18E-4203-830D-50771F846F87}"/>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6" name="Google Shape;282;p19">
            <a:extLst>
              <a:ext uri="{FF2B5EF4-FFF2-40B4-BE49-F238E27FC236}">
                <a16:creationId xmlns:a16="http://schemas.microsoft.com/office/drawing/2014/main" id="{704E2CC0-56AA-4102-A236-2FD8C28EF5B5}"/>
              </a:ext>
            </a:extLst>
          </p:cNvPr>
          <p:cNvSpPr>
            <a:spLocks/>
          </p:cNvSpPr>
          <p:nvPr/>
        </p:nvSpPr>
        <p:spPr bwMode="auto">
          <a:xfrm>
            <a:off x="6623050" y="2905125"/>
            <a:ext cx="180976" cy="164307"/>
          </a:xfrm>
          <a:custGeom>
            <a:avLst/>
            <a:gdLst>
              <a:gd name="T0" fmla="*/ 508550431 w 3380"/>
              <a:gd name="T1" fmla="*/ 1657336 h 3056"/>
              <a:gd name="T2" fmla="*/ 387322533 w 3380"/>
              <a:gd name="T3" fmla="*/ 272342724 h 3056"/>
              <a:gd name="T4" fmla="*/ 410942712 w 3380"/>
              <a:gd name="T5" fmla="*/ 1929561943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1891616489 h 3056"/>
              <a:gd name="T32" fmla="*/ 1477874860 w 3380"/>
              <a:gd name="T33" fmla="*/ 498496900 h 3056"/>
              <a:gd name="T34" fmla="*/ 1355610580 w 3380"/>
              <a:gd name="T35" fmla="*/ 54477807 h 3056"/>
              <a:gd name="T36" fmla="*/ 1313494038 w 3380"/>
              <a:gd name="T37" fmla="*/ 84180204 h 3056"/>
              <a:gd name="T38" fmla="*/ 926689000 w 3380"/>
              <a:gd name="T39" fmla="*/ 874821904 h 3056"/>
              <a:gd name="T40" fmla="*/ 528064516 w 3380"/>
              <a:gd name="T41" fmla="*/ 8243021 h 3056"/>
              <a:gd name="T42" fmla="*/ 508550431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7" name="Google Shape;283;p19">
            <a:extLst>
              <a:ext uri="{FF2B5EF4-FFF2-40B4-BE49-F238E27FC236}">
                <a16:creationId xmlns:a16="http://schemas.microsoft.com/office/drawing/2014/main" id="{23810A8D-F22F-42F0-A2B3-B41732DD9A04}"/>
              </a:ext>
            </a:extLst>
          </p:cNvPr>
          <p:cNvSpPr>
            <a:spLocks/>
          </p:cNvSpPr>
          <p:nvPr/>
        </p:nvSpPr>
        <p:spPr bwMode="auto">
          <a:xfrm>
            <a:off x="717550" y="3614738"/>
            <a:ext cx="180976" cy="166688"/>
          </a:xfrm>
          <a:custGeom>
            <a:avLst/>
            <a:gdLst>
              <a:gd name="T0" fmla="*/ 508550431 w 3380"/>
              <a:gd name="T1" fmla="*/ 1730837 h 3056"/>
              <a:gd name="T2" fmla="*/ 387322533 w 3380"/>
              <a:gd name="T3" fmla="*/ 288486718 h 3056"/>
              <a:gd name="T4" fmla="*/ 410942712 w 3380"/>
              <a:gd name="T5" fmla="*/ 2043835727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2003639022 h 3056"/>
              <a:gd name="T32" fmla="*/ 1477874860 w 3380"/>
              <a:gd name="T33" fmla="*/ 528027310 h 3056"/>
              <a:gd name="T34" fmla="*/ 1355610580 w 3380"/>
              <a:gd name="T35" fmla="*/ 57696820 h 3056"/>
              <a:gd name="T36" fmla="*/ 1313494038 w 3380"/>
              <a:gd name="T37" fmla="*/ 89190394 h 3056"/>
              <a:gd name="T38" fmla="*/ 926689000 w 3380"/>
              <a:gd name="T39" fmla="*/ 926621267 h 3056"/>
              <a:gd name="T40" fmla="*/ 528064516 w 3380"/>
              <a:gd name="T41" fmla="*/ 8750730 h 3056"/>
              <a:gd name="T42" fmla="*/ 508550431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8" name="Google Shape;284;p19">
            <a:extLst>
              <a:ext uri="{FF2B5EF4-FFF2-40B4-BE49-F238E27FC236}">
                <a16:creationId xmlns:a16="http://schemas.microsoft.com/office/drawing/2014/main" id="{D3251833-814F-4FA2-8EB6-647084FAA425}"/>
              </a:ext>
            </a:extLst>
          </p:cNvPr>
          <p:cNvSpPr>
            <a:spLocks/>
          </p:cNvSpPr>
          <p:nvPr/>
        </p:nvSpPr>
        <p:spPr bwMode="auto">
          <a:xfrm>
            <a:off x="13547727" y="3614738"/>
            <a:ext cx="180974" cy="166688"/>
          </a:xfrm>
          <a:custGeom>
            <a:avLst/>
            <a:gdLst>
              <a:gd name="T0" fmla="*/ 508534183 w 3380"/>
              <a:gd name="T1" fmla="*/ 1730837 h 3056"/>
              <a:gd name="T2" fmla="*/ 387309659 w 3380"/>
              <a:gd name="T3" fmla="*/ 288486718 h 3056"/>
              <a:gd name="T4" fmla="*/ 410929309 w 3380"/>
              <a:gd name="T5" fmla="*/ 2043835727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2003639022 h 3056"/>
              <a:gd name="T32" fmla="*/ 1477806351 w 3380"/>
              <a:gd name="T33" fmla="*/ 528027310 h 3056"/>
              <a:gd name="T34" fmla="*/ 1355546929 w 3380"/>
              <a:gd name="T35" fmla="*/ 57696820 h 3056"/>
              <a:gd name="T36" fmla="*/ 1313431334 w 3380"/>
              <a:gd name="T37" fmla="*/ 89190394 h 3056"/>
              <a:gd name="T38" fmla="*/ 926639111 w 3380"/>
              <a:gd name="T39" fmla="*/ 926621267 h 3056"/>
              <a:gd name="T40" fmla="*/ 528047115 w 3380"/>
              <a:gd name="T41" fmla="*/ 8750730 h 3056"/>
              <a:gd name="T42" fmla="*/ 508534183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19" name="Google Shape;285;p19">
            <a:extLst>
              <a:ext uri="{FF2B5EF4-FFF2-40B4-BE49-F238E27FC236}">
                <a16:creationId xmlns:a16="http://schemas.microsoft.com/office/drawing/2014/main" id="{3380EB06-2109-4594-A35F-5FD904CCE539}"/>
              </a:ext>
            </a:extLst>
          </p:cNvPr>
          <p:cNvGrpSpPr>
            <a:grpSpLocks/>
          </p:cNvGrpSpPr>
          <p:nvPr/>
        </p:nvGrpSpPr>
        <p:grpSpPr bwMode="auto">
          <a:xfrm>
            <a:off x="1803401" y="1490663"/>
            <a:ext cx="301626" cy="276225"/>
            <a:chOff x="1474943" y="3859420"/>
            <a:chExt cx="118956" cy="108456"/>
          </a:xfrm>
        </p:grpSpPr>
        <p:sp>
          <p:nvSpPr>
            <p:cNvPr id="20" name="Google Shape;286;p19">
              <a:extLst>
                <a:ext uri="{FF2B5EF4-FFF2-40B4-BE49-F238E27FC236}">
                  <a16:creationId xmlns:a16="http://schemas.microsoft.com/office/drawing/2014/main" id="{D9C4E918-4B82-4E69-9128-E36B3DD48747}"/>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21" name="Google Shape;287;p19">
              <a:extLst>
                <a:ext uri="{FF2B5EF4-FFF2-40B4-BE49-F238E27FC236}">
                  <a16:creationId xmlns:a16="http://schemas.microsoft.com/office/drawing/2014/main" id="{7289FBAA-D2A6-4522-8DD6-ACBF7B996040}"/>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22" name="Google Shape;288;p19">
              <a:extLst>
                <a:ext uri="{FF2B5EF4-FFF2-40B4-BE49-F238E27FC236}">
                  <a16:creationId xmlns:a16="http://schemas.microsoft.com/office/drawing/2014/main" id="{5B7E3D69-B471-4103-9517-4BFF7360D880}"/>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289" name="Google Shape;289;p19"/>
          <p:cNvSpPr txBox="1">
            <a:spLocks noGrp="1"/>
          </p:cNvSpPr>
          <p:nvPr>
            <p:ph type="title"/>
          </p:nvPr>
        </p:nvSpPr>
        <p:spPr>
          <a:xfrm>
            <a:off x="1426450" y="730451"/>
            <a:ext cx="15435000" cy="1145400"/>
          </a:xfrm>
          <a:prstGeom prst="rect">
            <a:avLst/>
          </a:prstGeom>
        </p:spPr>
        <p:txBody>
          <a:bodyPr spcFirstLastPara="1">
            <a:noAutofit/>
          </a:bodyPr>
          <a:lstStyle>
            <a:lvl1pPr lvl="0" algn="ctr" rtl="0">
              <a:spcBef>
                <a:spcPts val="0"/>
              </a:spcBef>
              <a:spcAft>
                <a:spcPts val="0"/>
              </a:spcAft>
              <a:buClr>
                <a:schemeClr val="dk2"/>
              </a:buClr>
              <a:buSzPts val="2800"/>
              <a:buFont typeface="Sriracha"/>
              <a:buNone/>
              <a:defRPr sz="42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9pPr>
          </a:lstStyle>
          <a:p>
            <a:endParaRPr/>
          </a:p>
        </p:txBody>
      </p:sp>
    </p:spTree>
    <p:extLst>
      <p:ext uri="{BB962C8B-B14F-4D97-AF65-F5344CB8AC3E}">
        <p14:creationId xmlns:p14="http://schemas.microsoft.com/office/powerpoint/2010/main" val="276045829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0"/>
        <p:cNvGrpSpPr/>
        <p:nvPr/>
      </p:nvGrpSpPr>
      <p:grpSpPr>
        <a:xfrm>
          <a:off x="0" y="0"/>
          <a:ext cx="0" cy="0"/>
          <a:chOff x="0" y="0"/>
          <a:chExt cx="0" cy="0"/>
        </a:xfrm>
      </p:grpSpPr>
      <p:sp>
        <p:nvSpPr>
          <p:cNvPr id="3" name="Google Shape;291;p20">
            <a:extLst>
              <a:ext uri="{FF2B5EF4-FFF2-40B4-BE49-F238E27FC236}">
                <a16:creationId xmlns:a16="http://schemas.microsoft.com/office/drawing/2014/main" id="{036B2C18-CA4E-45B0-A6CF-C5CB8B7101B4}"/>
              </a:ext>
            </a:extLst>
          </p:cNvPr>
          <p:cNvSpPr>
            <a:spLocks/>
          </p:cNvSpPr>
          <p:nvPr/>
        </p:nvSpPr>
        <p:spPr bwMode="auto">
          <a:xfrm>
            <a:off x="2409827" y="235744"/>
            <a:ext cx="6340474" cy="2838450"/>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2147483646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4" name="Google Shape;292;p20">
            <a:extLst>
              <a:ext uri="{FF2B5EF4-FFF2-40B4-BE49-F238E27FC236}">
                <a16:creationId xmlns:a16="http://schemas.microsoft.com/office/drawing/2014/main" id="{AD575753-174F-4516-889B-1F6DA0A8B862}"/>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5" name="Google Shape;293;p20">
            <a:extLst>
              <a:ext uri="{FF2B5EF4-FFF2-40B4-BE49-F238E27FC236}">
                <a16:creationId xmlns:a16="http://schemas.microsoft.com/office/drawing/2014/main" id="{D9566660-D2D2-47A7-BDFB-1EC3B169F76D}"/>
              </a:ext>
            </a:extLst>
          </p:cNvPr>
          <p:cNvSpPr>
            <a:spLocks/>
          </p:cNvSpPr>
          <p:nvPr/>
        </p:nvSpPr>
        <p:spPr bwMode="auto">
          <a:xfrm flipH="1">
            <a:off x="16100427" y="542926"/>
            <a:ext cx="2187574" cy="1521620"/>
          </a:xfrm>
          <a:custGeom>
            <a:avLst/>
            <a:gdLst>
              <a:gd name="T0" fmla="*/ 2147483646 w 43391"/>
              <a:gd name="T1" fmla="*/ 1289336 h 30190"/>
              <a:gd name="T2" fmla="*/ 1400665201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230728590 h 30190"/>
              <a:gd name="T30" fmla="*/ 2147483646 w 43391"/>
              <a:gd name="T31" fmla="*/ 1289336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6" name="Google Shape;294;p20">
            <a:extLst>
              <a:ext uri="{FF2B5EF4-FFF2-40B4-BE49-F238E27FC236}">
                <a16:creationId xmlns:a16="http://schemas.microsoft.com/office/drawing/2014/main" id="{6557435D-57B4-4352-929B-1C1254064D6A}"/>
              </a:ext>
            </a:extLst>
          </p:cNvPr>
          <p:cNvSpPr>
            <a:spLocks/>
          </p:cNvSpPr>
          <p:nvPr/>
        </p:nvSpPr>
        <p:spPr bwMode="auto">
          <a:xfrm>
            <a:off x="-15876" y="5398295"/>
            <a:ext cx="2187576" cy="1524000"/>
          </a:xfrm>
          <a:custGeom>
            <a:avLst/>
            <a:gdLst>
              <a:gd name="T0" fmla="*/ 2147483646 w 43391"/>
              <a:gd name="T1" fmla="*/ 1295661 h 30190"/>
              <a:gd name="T2" fmla="*/ 1400684908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232156673 h 30190"/>
              <a:gd name="T30" fmla="*/ 2147483646 w 43391"/>
              <a:gd name="T31" fmla="*/ 1295661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7" name="Google Shape;295;p20">
            <a:extLst>
              <a:ext uri="{FF2B5EF4-FFF2-40B4-BE49-F238E27FC236}">
                <a16:creationId xmlns:a16="http://schemas.microsoft.com/office/drawing/2014/main" id="{9E24CC8F-A2E2-4E62-A6C8-D6B32D61B467}"/>
              </a:ext>
            </a:extLst>
          </p:cNvPr>
          <p:cNvSpPr>
            <a:spLocks/>
          </p:cNvSpPr>
          <p:nvPr/>
        </p:nvSpPr>
        <p:spPr bwMode="auto">
          <a:xfrm>
            <a:off x="2343150" y="1221583"/>
            <a:ext cx="180976" cy="164306"/>
          </a:xfrm>
          <a:custGeom>
            <a:avLst/>
            <a:gdLst>
              <a:gd name="T0" fmla="*/ 508550431 w 3380"/>
              <a:gd name="T1" fmla="*/ 1657321 h 3056"/>
              <a:gd name="T2" fmla="*/ 387322533 w 3380"/>
              <a:gd name="T3" fmla="*/ 272335183 h 3056"/>
              <a:gd name="T4" fmla="*/ 410942712 w 3380"/>
              <a:gd name="T5" fmla="*/ 1929508736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1891519003 h 3056"/>
              <a:gd name="T32" fmla="*/ 1477874860 w 3380"/>
              <a:gd name="T33" fmla="*/ 498482671 h 3056"/>
              <a:gd name="T34" fmla="*/ 1355610580 w 3380"/>
              <a:gd name="T35" fmla="*/ 54476808 h 3056"/>
              <a:gd name="T36" fmla="*/ 1313494038 w 3380"/>
              <a:gd name="T37" fmla="*/ 84177392 h 3056"/>
              <a:gd name="T38" fmla="*/ 926689000 w 3380"/>
              <a:gd name="T39" fmla="*/ 874796927 h 3056"/>
              <a:gd name="T40" fmla="*/ 528064516 w 3380"/>
              <a:gd name="T41" fmla="*/ 8242874 h 3056"/>
              <a:gd name="T42" fmla="*/ 508550431 w 3380"/>
              <a:gd name="T43" fmla="*/ 1657321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8" name="Google Shape;296;p20">
            <a:extLst>
              <a:ext uri="{FF2B5EF4-FFF2-40B4-BE49-F238E27FC236}">
                <a16:creationId xmlns:a16="http://schemas.microsoft.com/office/drawing/2014/main" id="{B0E63C7D-F1F1-4813-A0B6-9CCF1017FC3D}"/>
              </a:ext>
            </a:extLst>
          </p:cNvPr>
          <p:cNvSpPr>
            <a:spLocks/>
          </p:cNvSpPr>
          <p:nvPr/>
        </p:nvSpPr>
        <p:spPr bwMode="auto">
          <a:xfrm>
            <a:off x="17481551" y="2909888"/>
            <a:ext cx="184150" cy="164307"/>
          </a:xfrm>
          <a:custGeom>
            <a:avLst/>
            <a:gdLst>
              <a:gd name="T0" fmla="*/ 545180107 w 3380"/>
              <a:gd name="T1" fmla="*/ 1657336 h 3056"/>
              <a:gd name="T2" fmla="*/ 415217606 w 3380"/>
              <a:gd name="T3" fmla="*/ 272342724 h 3056"/>
              <a:gd name="T4" fmla="*/ 440546976 w 3380"/>
              <a:gd name="T5" fmla="*/ 1929561943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1891616489 h 3056"/>
              <a:gd name="T32" fmla="*/ 1584315347 w 3380"/>
              <a:gd name="T33" fmla="*/ 498496900 h 3056"/>
              <a:gd name="T34" fmla="*/ 1453240483 w 3380"/>
              <a:gd name="T35" fmla="*/ 54477807 h 3056"/>
              <a:gd name="T36" fmla="*/ 1408100551 w 3380"/>
              <a:gd name="T37" fmla="*/ 84180204 h 3056"/>
              <a:gd name="T38" fmla="*/ 993429129 w 3380"/>
              <a:gd name="T39" fmla="*/ 874821904 h 3056"/>
              <a:gd name="T40" fmla="*/ 566102271 w 3380"/>
              <a:gd name="T41" fmla="*/ 8243021 h 3056"/>
              <a:gd name="T42" fmla="*/ 545180107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9" name="Google Shape;297;p20">
            <a:extLst>
              <a:ext uri="{FF2B5EF4-FFF2-40B4-BE49-F238E27FC236}">
                <a16:creationId xmlns:a16="http://schemas.microsoft.com/office/drawing/2014/main" id="{912BF62A-83F4-45A8-A534-9CE764F1D361}"/>
              </a:ext>
            </a:extLst>
          </p:cNvPr>
          <p:cNvGrpSpPr>
            <a:grpSpLocks/>
          </p:cNvGrpSpPr>
          <p:nvPr/>
        </p:nvGrpSpPr>
        <p:grpSpPr bwMode="auto">
          <a:xfrm>
            <a:off x="14281150" y="542925"/>
            <a:ext cx="304800" cy="276225"/>
            <a:chOff x="1474943" y="3859420"/>
            <a:chExt cx="118956" cy="108456"/>
          </a:xfrm>
        </p:grpSpPr>
        <p:sp>
          <p:nvSpPr>
            <p:cNvPr id="10" name="Google Shape;298;p20">
              <a:extLst>
                <a:ext uri="{FF2B5EF4-FFF2-40B4-BE49-F238E27FC236}">
                  <a16:creationId xmlns:a16="http://schemas.microsoft.com/office/drawing/2014/main" id="{5C188FEC-9772-4A8F-9686-02DD68B17975}"/>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1" name="Google Shape;299;p20">
              <a:extLst>
                <a:ext uri="{FF2B5EF4-FFF2-40B4-BE49-F238E27FC236}">
                  <a16:creationId xmlns:a16="http://schemas.microsoft.com/office/drawing/2014/main" id="{CC888D88-6294-4958-9757-174AF77409BB}"/>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2" name="Google Shape;300;p20">
              <a:extLst>
                <a:ext uri="{FF2B5EF4-FFF2-40B4-BE49-F238E27FC236}">
                  <a16:creationId xmlns:a16="http://schemas.microsoft.com/office/drawing/2014/main" id="{45F76FD8-18C8-42F5-A322-D0A8EEC7BE67}"/>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grpSp>
        <p:nvGrpSpPr>
          <p:cNvPr id="13" name="Google Shape;301;p20">
            <a:extLst>
              <a:ext uri="{FF2B5EF4-FFF2-40B4-BE49-F238E27FC236}">
                <a16:creationId xmlns:a16="http://schemas.microsoft.com/office/drawing/2014/main" id="{AB3FA8D7-D478-4322-B782-FFC6B4556BE3}"/>
              </a:ext>
            </a:extLst>
          </p:cNvPr>
          <p:cNvGrpSpPr>
            <a:grpSpLocks/>
          </p:cNvGrpSpPr>
          <p:nvPr/>
        </p:nvGrpSpPr>
        <p:grpSpPr bwMode="auto">
          <a:xfrm>
            <a:off x="17360900" y="5617370"/>
            <a:ext cx="304800" cy="276225"/>
            <a:chOff x="1474943" y="3859420"/>
            <a:chExt cx="118956" cy="108456"/>
          </a:xfrm>
        </p:grpSpPr>
        <p:sp>
          <p:nvSpPr>
            <p:cNvPr id="14" name="Google Shape;302;p20">
              <a:extLst>
                <a:ext uri="{FF2B5EF4-FFF2-40B4-BE49-F238E27FC236}">
                  <a16:creationId xmlns:a16="http://schemas.microsoft.com/office/drawing/2014/main" id="{251DB4B2-C080-4B96-894F-7D4178C7E87E}"/>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5" name="Google Shape;303;p20">
              <a:extLst>
                <a:ext uri="{FF2B5EF4-FFF2-40B4-BE49-F238E27FC236}">
                  <a16:creationId xmlns:a16="http://schemas.microsoft.com/office/drawing/2014/main" id="{C40B04D3-1764-4CBE-8D61-A8079EC27C63}"/>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6" name="Google Shape;304;p20">
              <a:extLst>
                <a:ext uri="{FF2B5EF4-FFF2-40B4-BE49-F238E27FC236}">
                  <a16:creationId xmlns:a16="http://schemas.microsoft.com/office/drawing/2014/main" id="{0BF4922C-C9C4-40B5-9B15-DCD0A2A7EB2A}"/>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7" name="Google Shape;305;p20">
            <a:extLst>
              <a:ext uri="{FF2B5EF4-FFF2-40B4-BE49-F238E27FC236}">
                <a16:creationId xmlns:a16="http://schemas.microsoft.com/office/drawing/2014/main" id="{D51A805A-B7A3-4B3F-91B2-A3A81FFE1432}"/>
              </a:ext>
            </a:extLst>
          </p:cNvPr>
          <p:cNvSpPr>
            <a:spLocks/>
          </p:cNvSpPr>
          <p:nvPr/>
        </p:nvSpPr>
        <p:spPr bwMode="auto">
          <a:xfrm>
            <a:off x="15313027" y="4524376"/>
            <a:ext cx="180974" cy="166688"/>
          </a:xfrm>
          <a:custGeom>
            <a:avLst/>
            <a:gdLst>
              <a:gd name="T0" fmla="*/ 508534183 w 3380"/>
              <a:gd name="T1" fmla="*/ 1730837 h 3056"/>
              <a:gd name="T2" fmla="*/ 387309659 w 3380"/>
              <a:gd name="T3" fmla="*/ 288486718 h 3056"/>
              <a:gd name="T4" fmla="*/ 410929309 w 3380"/>
              <a:gd name="T5" fmla="*/ 2043835727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2003639022 h 3056"/>
              <a:gd name="T32" fmla="*/ 1477806351 w 3380"/>
              <a:gd name="T33" fmla="*/ 528027310 h 3056"/>
              <a:gd name="T34" fmla="*/ 1355546929 w 3380"/>
              <a:gd name="T35" fmla="*/ 57696820 h 3056"/>
              <a:gd name="T36" fmla="*/ 1313431334 w 3380"/>
              <a:gd name="T37" fmla="*/ 89190394 h 3056"/>
              <a:gd name="T38" fmla="*/ 926639111 w 3380"/>
              <a:gd name="T39" fmla="*/ 926621267 h 3056"/>
              <a:gd name="T40" fmla="*/ 528047115 w 3380"/>
              <a:gd name="T41" fmla="*/ 8750730 h 3056"/>
              <a:gd name="T42" fmla="*/ 508534183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8" name="Google Shape;306;p20">
            <a:extLst>
              <a:ext uri="{FF2B5EF4-FFF2-40B4-BE49-F238E27FC236}">
                <a16:creationId xmlns:a16="http://schemas.microsoft.com/office/drawing/2014/main" id="{7A94028C-AC8D-4BAC-9E9C-3C90253ED9F8}"/>
              </a:ext>
            </a:extLst>
          </p:cNvPr>
          <p:cNvSpPr>
            <a:spLocks/>
          </p:cNvSpPr>
          <p:nvPr/>
        </p:nvSpPr>
        <p:spPr bwMode="auto">
          <a:xfrm>
            <a:off x="4013201" y="5893595"/>
            <a:ext cx="184150" cy="164306"/>
          </a:xfrm>
          <a:custGeom>
            <a:avLst/>
            <a:gdLst>
              <a:gd name="T0" fmla="*/ 545180107 w 3380"/>
              <a:gd name="T1" fmla="*/ 1657321 h 3056"/>
              <a:gd name="T2" fmla="*/ 415217606 w 3380"/>
              <a:gd name="T3" fmla="*/ 272335183 h 3056"/>
              <a:gd name="T4" fmla="*/ 440546976 w 3380"/>
              <a:gd name="T5" fmla="*/ 1929508736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1891519003 h 3056"/>
              <a:gd name="T32" fmla="*/ 1584315347 w 3380"/>
              <a:gd name="T33" fmla="*/ 498482671 h 3056"/>
              <a:gd name="T34" fmla="*/ 1453240483 w 3380"/>
              <a:gd name="T35" fmla="*/ 54476808 h 3056"/>
              <a:gd name="T36" fmla="*/ 1408100551 w 3380"/>
              <a:gd name="T37" fmla="*/ 84177392 h 3056"/>
              <a:gd name="T38" fmla="*/ 993429129 w 3380"/>
              <a:gd name="T39" fmla="*/ 874796927 h 3056"/>
              <a:gd name="T40" fmla="*/ 566102271 w 3380"/>
              <a:gd name="T41" fmla="*/ 8242874 h 3056"/>
              <a:gd name="T42" fmla="*/ 545180107 w 3380"/>
              <a:gd name="T43" fmla="*/ 1657321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307" name="Google Shape;307;p20"/>
          <p:cNvSpPr txBox="1">
            <a:spLocks noGrp="1"/>
          </p:cNvSpPr>
          <p:nvPr>
            <p:ph type="title"/>
          </p:nvPr>
        </p:nvSpPr>
        <p:spPr>
          <a:xfrm>
            <a:off x="1426450" y="730451"/>
            <a:ext cx="15435000" cy="1145400"/>
          </a:xfrm>
          <a:prstGeom prst="rect">
            <a:avLst/>
          </a:prstGeom>
        </p:spPr>
        <p:txBody>
          <a:bodyPr spcFirstLastPara="1">
            <a:noAutofit/>
          </a:bodyPr>
          <a:lstStyle>
            <a:lvl1pPr lvl="0" algn="ctr" rtl="0">
              <a:spcBef>
                <a:spcPts val="0"/>
              </a:spcBef>
              <a:spcAft>
                <a:spcPts val="0"/>
              </a:spcAft>
              <a:buClr>
                <a:schemeClr val="dk2"/>
              </a:buClr>
              <a:buSzPts val="2800"/>
              <a:buFont typeface="Sriracha"/>
              <a:buNone/>
              <a:defRPr sz="42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9pPr>
          </a:lstStyle>
          <a:p>
            <a:endParaRPr/>
          </a:p>
        </p:txBody>
      </p:sp>
    </p:spTree>
    <p:extLst>
      <p:ext uri="{BB962C8B-B14F-4D97-AF65-F5344CB8AC3E}">
        <p14:creationId xmlns:p14="http://schemas.microsoft.com/office/powerpoint/2010/main" val="142905828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08"/>
        <p:cNvGrpSpPr/>
        <p:nvPr/>
      </p:nvGrpSpPr>
      <p:grpSpPr>
        <a:xfrm>
          <a:off x="0" y="0"/>
          <a:ext cx="0" cy="0"/>
          <a:chOff x="0" y="0"/>
          <a:chExt cx="0" cy="0"/>
        </a:xfrm>
      </p:grpSpPr>
      <p:sp>
        <p:nvSpPr>
          <p:cNvPr id="3" name="Google Shape;309;p21">
            <a:extLst>
              <a:ext uri="{FF2B5EF4-FFF2-40B4-BE49-F238E27FC236}">
                <a16:creationId xmlns:a16="http://schemas.microsoft.com/office/drawing/2014/main" id="{D40ED683-BA91-448C-A92A-528C152E54DD}"/>
              </a:ext>
            </a:extLst>
          </p:cNvPr>
          <p:cNvSpPr>
            <a:spLocks/>
          </p:cNvSpPr>
          <p:nvPr/>
        </p:nvSpPr>
        <p:spPr bwMode="auto">
          <a:xfrm>
            <a:off x="2460627" y="4307682"/>
            <a:ext cx="2784474" cy="1247775"/>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731578789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4" name="Google Shape;310;p21">
            <a:extLst>
              <a:ext uri="{FF2B5EF4-FFF2-40B4-BE49-F238E27FC236}">
                <a16:creationId xmlns:a16="http://schemas.microsoft.com/office/drawing/2014/main" id="{3AE047E6-A454-4A03-8F41-0740CF01F137}"/>
              </a:ext>
            </a:extLst>
          </p:cNvPr>
          <p:cNvSpPr>
            <a:spLocks/>
          </p:cNvSpPr>
          <p:nvPr/>
        </p:nvSpPr>
        <p:spPr bwMode="auto">
          <a:xfrm>
            <a:off x="0" y="845344"/>
            <a:ext cx="3187700" cy="2216943"/>
          </a:xfrm>
          <a:custGeom>
            <a:avLst/>
            <a:gdLst>
              <a:gd name="T0" fmla="*/ 2147483646 w 43391"/>
              <a:gd name="T1" fmla="*/ 5749512 h 30190"/>
              <a:gd name="T2" fmla="*/ 2147483646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1039639691 h 30190"/>
              <a:gd name="T30" fmla="*/ 2147483646 w 43391"/>
              <a:gd name="T31" fmla="*/ 5749512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5" name="Google Shape;311;p21">
            <a:extLst>
              <a:ext uri="{FF2B5EF4-FFF2-40B4-BE49-F238E27FC236}">
                <a16:creationId xmlns:a16="http://schemas.microsoft.com/office/drawing/2014/main" id="{15C7BBBC-59D0-41E7-8633-C16A93568549}"/>
              </a:ext>
            </a:extLst>
          </p:cNvPr>
          <p:cNvSpPr>
            <a:spLocks/>
          </p:cNvSpPr>
          <p:nvPr/>
        </p:nvSpPr>
        <p:spPr bwMode="auto">
          <a:xfrm>
            <a:off x="0" y="7339013"/>
            <a:ext cx="18288000" cy="2976563"/>
          </a:xfrm>
          <a:custGeom>
            <a:avLst/>
            <a:gdLst>
              <a:gd name="T0" fmla="*/ 2147483646 w 284838"/>
              <a:gd name="T1" fmla="*/ 0 h 50589"/>
              <a:gd name="T2" fmla="*/ 2147483646 w 284838"/>
              <a:gd name="T3" fmla="*/ 449815006 h 50589"/>
              <a:gd name="T4" fmla="*/ 2147483646 w 284838"/>
              <a:gd name="T5" fmla="*/ 2147483646 h 50589"/>
              <a:gd name="T6" fmla="*/ 2147483646 w 284838"/>
              <a:gd name="T7" fmla="*/ 2147483646 h 50589"/>
              <a:gd name="T8" fmla="*/ 2147483646 w 284838"/>
              <a:gd name="T9" fmla="*/ 2147483646 h 50589"/>
              <a:gd name="T10" fmla="*/ 2147483646 w 284838"/>
              <a:gd name="T11" fmla="*/ 2147483646 h 50589"/>
              <a:gd name="T12" fmla="*/ 2147483646 w 284838"/>
              <a:gd name="T13" fmla="*/ 2147483646 h 50589"/>
              <a:gd name="T14" fmla="*/ 2147483646 w 284838"/>
              <a:gd name="T15" fmla="*/ 2147483646 h 50589"/>
              <a:gd name="T16" fmla="*/ 2147483646 w 284838"/>
              <a:gd name="T17" fmla="*/ 2147483646 h 50589"/>
              <a:gd name="T18" fmla="*/ 1058386 w 284838"/>
              <a:gd name="T19" fmla="*/ 2147483646 h 50589"/>
              <a:gd name="T20" fmla="*/ 1058386 w 284838"/>
              <a:gd name="T21" fmla="*/ 2147483646 h 50589"/>
              <a:gd name="T22" fmla="*/ 2147483646 w 284838"/>
              <a:gd name="T23" fmla="*/ 2147483646 h 50589"/>
              <a:gd name="T24" fmla="*/ 2147483646 w 284838"/>
              <a:gd name="T25" fmla="*/ 2147483646 h 50589"/>
              <a:gd name="T26" fmla="*/ 2147483646 w 284838"/>
              <a:gd name="T27" fmla="*/ 2147483646 h 50589"/>
              <a:gd name="T28" fmla="*/ 2147483646 w 284838"/>
              <a:gd name="T29" fmla="*/ 2147483646 h 50589"/>
              <a:gd name="T30" fmla="*/ 2147483646 w 284838"/>
              <a:gd name="T31" fmla="*/ 2147483646 h 50589"/>
              <a:gd name="T32" fmla="*/ 2147483646 w 284838"/>
              <a:gd name="T33" fmla="*/ 2147483646 h 50589"/>
              <a:gd name="T34" fmla="*/ 2147483646 w 284838"/>
              <a:gd name="T35" fmla="*/ 2147483646 h 50589"/>
              <a:gd name="T36" fmla="*/ 2147483646 w 284838"/>
              <a:gd name="T37" fmla="*/ 2147483646 h 50589"/>
              <a:gd name="T38" fmla="*/ 2147483646 w 284838"/>
              <a:gd name="T39" fmla="*/ 2147483646 h 50589"/>
              <a:gd name="T40" fmla="*/ 2147483646 w 284838"/>
              <a:gd name="T41" fmla="*/ 2147483646 h 50589"/>
              <a:gd name="T42" fmla="*/ 2147483646 w 284838"/>
              <a:gd name="T43" fmla="*/ 2147483646 h 50589"/>
              <a:gd name="T44" fmla="*/ 2147483646 w 284838"/>
              <a:gd name="T45" fmla="*/ 0 h 50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6" name="Google Shape;312;p21">
            <a:extLst>
              <a:ext uri="{FF2B5EF4-FFF2-40B4-BE49-F238E27FC236}">
                <a16:creationId xmlns:a16="http://schemas.microsoft.com/office/drawing/2014/main" id="{8CD940BC-1A85-473C-93ED-6D2A82E88B5D}"/>
              </a:ext>
            </a:extLst>
          </p:cNvPr>
          <p:cNvSpPr>
            <a:spLocks/>
          </p:cNvSpPr>
          <p:nvPr/>
        </p:nvSpPr>
        <p:spPr bwMode="auto">
          <a:xfrm>
            <a:off x="492127" y="3705225"/>
            <a:ext cx="180974" cy="164307"/>
          </a:xfrm>
          <a:custGeom>
            <a:avLst/>
            <a:gdLst>
              <a:gd name="T0" fmla="*/ 508534183 w 3380"/>
              <a:gd name="T1" fmla="*/ 1657336 h 3056"/>
              <a:gd name="T2" fmla="*/ 387309659 w 3380"/>
              <a:gd name="T3" fmla="*/ 272342724 h 3056"/>
              <a:gd name="T4" fmla="*/ 410929309 w 3380"/>
              <a:gd name="T5" fmla="*/ 1929561943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1891616489 h 3056"/>
              <a:gd name="T32" fmla="*/ 1477806351 w 3380"/>
              <a:gd name="T33" fmla="*/ 498496900 h 3056"/>
              <a:gd name="T34" fmla="*/ 1355546929 w 3380"/>
              <a:gd name="T35" fmla="*/ 54477807 h 3056"/>
              <a:gd name="T36" fmla="*/ 1313431334 w 3380"/>
              <a:gd name="T37" fmla="*/ 84180204 h 3056"/>
              <a:gd name="T38" fmla="*/ 926639111 w 3380"/>
              <a:gd name="T39" fmla="*/ 874821904 h 3056"/>
              <a:gd name="T40" fmla="*/ 528047115 w 3380"/>
              <a:gd name="T41" fmla="*/ 8243021 h 3056"/>
              <a:gd name="T42" fmla="*/ 508534183 w 3380"/>
              <a:gd name="T43" fmla="*/ 1657336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7" name="Google Shape;313;p21">
            <a:extLst>
              <a:ext uri="{FF2B5EF4-FFF2-40B4-BE49-F238E27FC236}">
                <a16:creationId xmlns:a16="http://schemas.microsoft.com/office/drawing/2014/main" id="{37C6F420-1ED5-4F86-96CD-24640714ADC8}"/>
              </a:ext>
            </a:extLst>
          </p:cNvPr>
          <p:cNvGrpSpPr>
            <a:grpSpLocks/>
          </p:cNvGrpSpPr>
          <p:nvPr/>
        </p:nvGrpSpPr>
        <p:grpSpPr bwMode="auto">
          <a:xfrm>
            <a:off x="3241676" y="1309688"/>
            <a:ext cx="301624" cy="276225"/>
            <a:chOff x="1474943" y="3859420"/>
            <a:chExt cx="118956" cy="108456"/>
          </a:xfrm>
        </p:grpSpPr>
        <p:sp>
          <p:nvSpPr>
            <p:cNvPr id="8" name="Google Shape;314;p21">
              <a:extLst>
                <a:ext uri="{FF2B5EF4-FFF2-40B4-BE49-F238E27FC236}">
                  <a16:creationId xmlns:a16="http://schemas.microsoft.com/office/drawing/2014/main" id="{532C3719-BDBD-47B6-9C30-CB158FB2D8D2}"/>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9" name="Google Shape;315;p21">
              <a:extLst>
                <a:ext uri="{FF2B5EF4-FFF2-40B4-BE49-F238E27FC236}">
                  <a16:creationId xmlns:a16="http://schemas.microsoft.com/office/drawing/2014/main" id="{62D7BB87-1BAE-4FAD-B216-ECECDF746F12}"/>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0" name="Google Shape;316;p21">
              <a:extLst>
                <a:ext uri="{FF2B5EF4-FFF2-40B4-BE49-F238E27FC236}">
                  <a16:creationId xmlns:a16="http://schemas.microsoft.com/office/drawing/2014/main" id="{CC1F095C-E557-49CE-848E-B16A1F868898}"/>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1" name="Google Shape;317;p21">
            <a:extLst>
              <a:ext uri="{FF2B5EF4-FFF2-40B4-BE49-F238E27FC236}">
                <a16:creationId xmlns:a16="http://schemas.microsoft.com/office/drawing/2014/main" id="{00ABFC7D-C7B8-4D28-84F2-8C68578024EE}"/>
              </a:ext>
            </a:extLst>
          </p:cNvPr>
          <p:cNvSpPr>
            <a:spLocks/>
          </p:cNvSpPr>
          <p:nvPr/>
        </p:nvSpPr>
        <p:spPr bwMode="auto">
          <a:xfrm flipH="1">
            <a:off x="15100300" y="4307682"/>
            <a:ext cx="3187700" cy="2219325"/>
          </a:xfrm>
          <a:custGeom>
            <a:avLst/>
            <a:gdLst>
              <a:gd name="T0" fmla="*/ 2147483646 w 43391"/>
              <a:gd name="T1" fmla="*/ 5766667 h 30190"/>
              <a:gd name="T2" fmla="*/ 2147483646 w 43391"/>
              <a:gd name="T3" fmla="*/ 2147483646 h 30190"/>
              <a:gd name="T4" fmla="*/ 0 w 43391"/>
              <a:gd name="T5" fmla="*/ 2147483646 h 30190"/>
              <a:gd name="T6" fmla="*/ 0 w 43391"/>
              <a:gd name="T7" fmla="*/ 2147483646 h 30190"/>
              <a:gd name="T8" fmla="*/ 2147483646 w 43391"/>
              <a:gd name="T9" fmla="*/ 2147483646 h 30190"/>
              <a:gd name="T10" fmla="*/ 2147483646 w 43391"/>
              <a:gd name="T11" fmla="*/ 2147483646 h 30190"/>
              <a:gd name="T12" fmla="*/ 2147483646 w 43391"/>
              <a:gd name="T13" fmla="*/ 2147483646 h 30190"/>
              <a:gd name="T14" fmla="*/ 2147483646 w 43391"/>
              <a:gd name="T15" fmla="*/ 2147483646 h 30190"/>
              <a:gd name="T16" fmla="*/ 2147483646 w 43391"/>
              <a:gd name="T17" fmla="*/ 2147483646 h 30190"/>
              <a:gd name="T18" fmla="*/ 2147483646 w 43391"/>
              <a:gd name="T19" fmla="*/ 2147483646 h 30190"/>
              <a:gd name="T20" fmla="*/ 2147483646 w 43391"/>
              <a:gd name="T21" fmla="*/ 2147483646 h 30190"/>
              <a:gd name="T22" fmla="*/ 2147483646 w 43391"/>
              <a:gd name="T23" fmla="*/ 2147483646 h 30190"/>
              <a:gd name="T24" fmla="*/ 2147483646 w 43391"/>
              <a:gd name="T25" fmla="*/ 2147483646 h 30190"/>
              <a:gd name="T26" fmla="*/ 2147483646 w 43391"/>
              <a:gd name="T27" fmla="*/ 2147483646 h 30190"/>
              <a:gd name="T28" fmla="*/ 2147483646 w 43391"/>
              <a:gd name="T29" fmla="*/ 1044055803 h 30190"/>
              <a:gd name="T30" fmla="*/ 2147483646 w 43391"/>
              <a:gd name="T31" fmla="*/ 5766667 h 30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2" name="Google Shape;318;p21">
            <a:extLst>
              <a:ext uri="{FF2B5EF4-FFF2-40B4-BE49-F238E27FC236}">
                <a16:creationId xmlns:a16="http://schemas.microsoft.com/office/drawing/2014/main" id="{77189C54-EBC4-49BF-BFAF-32C722B28851}"/>
              </a:ext>
            </a:extLst>
          </p:cNvPr>
          <p:cNvSpPr>
            <a:spLocks/>
          </p:cNvSpPr>
          <p:nvPr/>
        </p:nvSpPr>
        <p:spPr bwMode="auto">
          <a:xfrm>
            <a:off x="12531727" y="1404938"/>
            <a:ext cx="2784474" cy="1245395"/>
          </a:xfrm>
          <a:custGeom>
            <a:avLst/>
            <a:gdLst>
              <a:gd name="T0" fmla="*/ 2147483646 w 35084"/>
              <a:gd name="T1" fmla="*/ 0 h 15707"/>
              <a:gd name="T2" fmla="*/ 2147483646 w 35084"/>
              <a:gd name="T3" fmla="*/ 2147483646 h 15707"/>
              <a:gd name="T4" fmla="*/ 2147483646 w 35084"/>
              <a:gd name="T5" fmla="*/ 2147483646 h 15707"/>
              <a:gd name="T6" fmla="*/ 2147483646 w 35084"/>
              <a:gd name="T7" fmla="*/ 2147483646 h 15707"/>
              <a:gd name="T8" fmla="*/ 2147483646 w 35084"/>
              <a:gd name="T9" fmla="*/ 2147483646 h 15707"/>
              <a:gd name="T10" fmla="*/ 2147483646 w 35084"/>
              <a:gd name="T11" fmla="*/ 2147483646 h 15707"/>
              <a:gd name="T12" fmla="*/ 2147483646 w 35084"/>
              <a:gd name="T13" fmla="*/ 2147483646 h 15707"/>
              <a:gd name="T14" fmla="*/ 2147483646 w 35084"/>
              <a:gd name="T15" fmla="*/ 2147483646 h 15707"/>
              <a:gd name="T16" fmla="*/ 2147483646 w 35084"/>
              <a:gd name="T17" fmla="*/ 2147483646 h 15707"/>
              <a:gd name="T18" fmla="*/ 2147483646 w 35084"/>
              <a:gd name="T19" fmla="*/ 2147483646 h 15707"/>
              <a:gd name="T20" fmla="*/ 2147483646 w 35084"/>
              <a:gd name="T21" fmla="*/ 2147483646 h 15707"/>
              <a:gd name="T22" fmla="*/ 2147483646 w 35084"/>
              <a:gd name="T23" fmla="*/ 2147483646 h 15707"/>
              <a:gd name="T24" fmla="*/ 2147483646 w 35084"/>
              <a:gd name="T25" fmla="*/ 2147483646 h 15707"/>
              <a:gd name="T26" fmla="*/ 2147483646 w 35084"/>
              <a:gd name="T27" fmla="*/ 2147483646 h 15707"/>
              <a:gd name="T28" fmla="*/ 2147483646 w 35084"/>
              <a:gd name="T29" fmla="*/ 2147483646 h 15707"/>
              <a:gd name="T30" fmla="*/ 2147483646 w 35084"/>
              <a:gd name="T31" fmla="*/ 2147483646 h 15707"/>
              <a:gd name="T32" fmla="*/ 2147483646 w 35084"/>
              <a:gd name="T33" fmla="*/ 2147483646 h 15707"/>
              <a:gd name="T34" fmla="*/ 2147483646 w 35084"/>
              <a:gd name="T35" fmla="*/ 2147483646 h 15707"/>
              <a:gd name="T36" fmla="*/ 2147483646 w 35084"/>
              <a:gd name="T37" fmla="*/ 726071363 h 15707"/>
              <a:gd name="T38" fmla="*/ 2147483646 w 35084"/>
              <a:gd name="T39" fmla="*/ 0 h 157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grpSp>
        <p:nvGrpSpPr>
          <p:cNvPr id="13" name="Google Shape;319;p21">
            <a:extLst>
              <a:ext uri="{FF2B5EF4-FFF2-40B4-BE49-F238E27FC236}">
                <a16:creationId xmlns:a16="http://schemas.microsoft.com/office/drawing/2014/main" id="{8FDC951D-D7D2-43AD-BB96-BD1BBBB61D3D}"/>
              </a:ext>
            </a:extLst>
          </p:cNvPr>
          <p:cNvGrpSpPr>
            <a:grpSpLocks/>
          </p:cNvGrpSpPr>
          <p:nvPr/>
        </p:nvGrpSpPr>
        <p:grpSpPr bwMode="auto">
          <a:xfrm>
            <a:off x="17059276" y="6936582"/>
            <a:ext cx="301624" cy="276225"/>
            <a:chOff x="1474943" y="3859420"/>
            <a:chExt cx="118956" cy="108456"/>
          </a:xfrm>
        </p:grpSpPr>
        <p:sp>
          <p:nvSpPr>
            <p:cNvPr id="14" name="Google Shape;320;p21">
              <a:extLst>
                <a:ext uri="{FF2B5EF4-FFF2-40B4-BE49-F238E27FC236}">
                  <a16:creationId xmlns:a16="http://schemas.microsoft.com/office/drawing/2014/main" id="{8F18F173-170A-4045-8BEE-3F87013E34AA}"/>
                </a:ext>
              </a:extLst>
            </p:cNvPr>
            <p:cNvSpPr>
              <a:spLocks/>
            </p:cNvSpPr>
            <p:nvPr/>
          </p:nvSpPr>
          <p:spPr bwMode="auto">
            <a:xfrm>
              <a:off x="1474943"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5" name="Google Shape;321;p21">
              <a:extLst>
                <a:ext uri="{FF2B5EF4-FFF2-40B4-BE49-F238E27FC236}">
                  <a16:creationId xmlns:a16="http://schemas.microsoft.com/office/drawing/2014/main" id="{3056EECD-5EC0-4543-AED6-232D083103DF}"/>
                </a:ext>
              </a:extLst>
            </p:cNvPr>
            <p:cNvSpPr>
              <a:spLocks/>
            </p:cNvSpPr>
            <p:nvPr/>
          </p:nvSpPr>
          <p:spPr bwMode="auto">
            <a:xfrm>
              <a:off x="1511302" y="3859420"/>
              <a:ext cx="46238" cy="35765"/>
            </a:xfrm>
            <a:custGeom>
              <a:avLst/>
              <a:gdLst>
                <a:gd name="T0" fmla="*/ 460764126 w 1713"/>
                <a:gd name="T1" fmla="*/ 531130 h 1325"/>
                <a:gd name="T2" fmla="*/ 460764126 w 1713"/>
                <a:gd name="T3" fmla="*/ 702841148 h 1325"/>
                <a:gd name="T4" fmla="*/ 460764126 w 1713"/>
                <a:gd name="T5" fmla="*/ 531130 h 1325"/>
                <a:gd name="T6" fmla="*/ 0 60000 65536"/>
                <a:gd name="T7" fmla="*/ 0 60000 65536"/>
                <a:gd name="T8" fmla="*/ 0 60000 65536"/>
              </a:gdLst>
              <a:ahLst/>
              <a:cxnLst>
                <a:cxn ang="T6">
                  <a:pos x="T0" y="T1"/>
                </a:cxn>
                <a:cxn ang="T7">
                  <a:pos x="T2" y="T3"/>
                </a:cxn>
                <a:cxn ang="T8">
                  <a:pos x="T4" y="T5"/>
                </a:cxn>
              </a:cxnLst>
              <a:rect l="0" t="0"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sp>
          <p:nvSpPr>
            <p:cNvPr id="16" name="Google Shape;322;p21">
              <a:extLst>
                <a:ext uri="{FF2B5EF4-FFF2-40B4-BE49-F238E27FC236}">
                  <a16:creationId xmlns:a16="http://schemas.microsoft.com/office/drawing/2014/main" id="{EFFC2FAF-D59B-49B9-9A00-A536A4D8BA55}"/>
                </a:ext>
              </a:extLst>
            </p:cNvPr>
            <p:cNvSpPr>
              <a:spLocks/>
            </p:cNvSpPr>
            <p:nvPr/>
          </p:nvSpPr>
          <p:spPr bwMode="auto">
            <a:xfrm>
              <a:off x="1547040" y="3931517"/>
              <a:ext cx="46859" cy="36359"/>
            </a:xfrm>
            <a:custGeom>
              <a:avLst/>
              <a:gdLst>
                <a:gd name="T0" fmla="*/ 460789407 w 1736"/>
                <a:gd name="T1" fmla="*/ 0 h 1347"/>
                <a:gd name="T2" fmla="*/ 460789407 w 1736"/>
                <a:gd name="T3" fmla="*/ 715063977 h 1347"/>
                <a:gd name="T4" fmla="*/ 460789407 w 1736"/>
                <a:gd name="T5" fmla="*/ 0 h 1347"/>
                <a:gd name="T6" fmla="*/ 0 60000 65536"/>
                <a:gd name="T7" fmla="*/ 0 60000 65536"/>
                <a:gd name="T8" fmla="*/ 0 60000 65536"/>
              </a:gdLst>
              <a:ahLst/>
              <a:cxnLst>
                <a:cxn ang="T6">
                  <a:pos x="T0" y="T1"/>
                </a:cxn>
                <a:cxn ang="T7">
                  <a:pos x="T2" y="T3"/>
                </a:cxn>
                <a:cxn ang="T8">
                  <a:pos x="T4" y="T5"/>
                </a:cxn>
              </a:cxnLst>
              <a:rect l="0" t="0"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700"/>
            </a:p>
          </p:txBody>
        </p:sp>
      </p:grpSp>
      <p:sp>
        <p:nvSpPr>
          <p:cNvPr id="17" name="Google Shape;323;p21">
            <a:extLst>
              <a:ext uri="{FF2B5EF4-FFF2-40B4-BE49-F238E27FC236}">
                <a16:creationId xmlns:a16="http://schemas.microsoft.com/office/drawing/2014/main" id="{5DE1F094-D20D-4724-BFE0-2651B0A7E182}"/>
              </a:ext>
            </a:extLst>
          </p:cNvPr>
          <p:cNvSpPr>
            <a:spLocks/>
          </p:cNvSpPr>
          <p:nvPr/>
        </p:nvSpPr>
        <p:spPr bwMode="auto">
          <a:xfrm>
            <a:off x="17275177" y="1676400"/>
            <a:ext cx="180974" cy="166688"/>
          </a:xfrm>
          <a:custGeom>
            <a:avLst/>
            <a:gdLst>
              <a:gd name="T0" fmla="*/ 508534183 w 3380"/>
              <a:gd name="T1" fmla="*/ 1730837 h 3056"/>
              <a:gd name="T2" fmla="*/ 387309659 w 3380"/>
              <a:gd name="T3" fmla="*/ 288486718 h 3056"/>
              <a:gd name="T4" fmla="*/ 410929309 w 3380"/>
              <a:gd name="T5" fmla="*/ 2043835727 h 3056"/>
              <a:gd name="T6" fmla="*/ 82696016 w 3380"/>
              <a:gd name="T7" fmla="*/ 2147483646 h 3056"/>
              <a:gd name="T8" fmla="*/ 153074047 w 3380"/>
              <a:gd name="T9" fmla="*/ 2147483646 h 3056"/>
              <a:gd name="T10" fmla="*/ 528047115 w 3380"/>
              <a:gd name="T11" fmla="*/ 2147483646 h 3056"/>
              <a:gd name="T12" fmla="*/ 539866270 w 3380"/>
              <a:gd name="T13" fmla="*/ 2147483646 h 3056"/>
              <a:gd name="T14" fmla="*/ 622044823 w 3380"/>
              <a:gd name="T15" fmla="*/ 2147483646 h 3056"/>
              <a:gd name="T16" fmla="*/ 656964720 w 3380"/>
              <a:gd name="T17" fmla="*/ 2147483646 h 3056"/>
              <a:gd name="T18" fmla="*/ 692422854 w 3380"/>
              <a:gd name="T19" fmla="*/ 2147483646 h 3056"/>
              <a:gd name="T20" fmla="*/ 758675562 w 3380"/>
              <a:gd name="T21" fmla="*/ 2147483646 h 3056"/>
              <a:gd name="T22" fmla="*/ 868099563 w 3380"/>
              <a:gd name="T23" fmla="*/ 2147483646 h 3056"/>
              <a:gd name="T24" fmla="*/ 1102315820 w 3380"/>
              <a:gd name="T25" fmla="*/ 2147483646 h 3056"/>
              <a:gd name="T26" fmla="*/ 1571804059 w 3380"/>
              <a:gd name="T27" fmla="*/ 2147483646 h 3056"/>
              <a:gd name="T28" fmla="*/ 1653483059 w 3380"/>
              <a:gd name="T29" fmla="*/ 2147483646 h 3056"/>
              <a:gd name="T30" fmla="*/ 1302129642 w 3380"/>
              <a:gd name="T31" fmla="*/ 2003639022 h 3056"/>
              <a:gd name="T32" fmla="*/ 1477806351 w 3380"/>
              <a:gd name="T33" fmla="*/ 528027310 h 3056"/>
              <a:gd name="T34" fmla="*/ 1355546929 w 3380"/>
              <a:gd name="T35" fmla="*/ 57696820 h 3056"/>
              <a:gd name="T36" fmla="*/ 1313431334 w 3380"/>
              <a:gd name="T37" fmla="*/ 89190394 h 3056"/>
              <a:gd name="T38" fmla="*/ 926639111 w 3380"/>
              <a:gd name="T39" fmla="*/ 926621267 h 3056"/>
              <a:gd name="T40" fmla="*/ 528047115 w 3380"/>
              <a:gd name="T41" fmla="*/ 8750730 h 3056"/>
              <a:gd name="T42" fmla="*/ 508534183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8" name="Google Shape;324;p21">
            <a:extLst>
              <a:ext uri="{FF2B5EF4-FFF2-40B4-BE49-F238E27FC236}">
                <a16:creationId xmlns:a16="http://schemas.microsoft.com/office/drawing/2014/main" id="{4D12847D-B3B9-49EC-97C9-A8D7F5756775}"/>
              </a:ext>
            </a:extLst>
          </p:cNvPr>
          <p:cNvSpPr>
            <a:spLocks/>
          </p:cNvSpPr>
          <p:nvPr/>
        </p:nvSpPr>
        <p:spPr bwMode="auto">
          <a:xfrm>
            <a:off x="13830301" y="447676"/>
            <a:ext cx="184150" cy="166688"/>
          </a:xfrm>
          <a:custGeom>
            <a:avLst/>
            <a:gdLst>
              <a:gd name="T0" fmla="*/ 545180107 w 3380"/>
              <a:gd name="T1" fmla="*/ 1730837 h 3056"/>
              <a:gd name="T2" fmla="*/ 415217606 w 3380"/>
              <a:gd name="T3" fmla="*/ 288486718 h 3056"/>
              <a:gd name="T4" fmla="*/ 440546976 w 3380"/>
              <a:gd name="T5" fmla="*/ 2043835727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2003639022 h 3056"/>
              <a:gd name="T32" fmla="*/ 1584315347 w 3380"/>
              <a:gd name="T33" fmla="*/ 528027310 h 3056"/>
              <a:gd name="T34" fmla="*/ 1453240483 w 3380"/>
              <a:gd name="T35" fmla="*/ 57696820 h 3056"/>
              <a:gd name="T36" fmla="*/ 1408100551 w 3380"/>
              <a:gd name="T37" fmla="*/ 89190394 h 3056"/>
              <a:gd name="T38" fmla="*/ 993429129 w 3380"/>
              <a:gd name="T39" fmla="*/ 926621267 h 3056"/>
              <a:gd name="T40" fmla="*/ 566102271 w 3380"/>
              <a:gd name="T41" fmla="*/ 8750730 h 3056"/>
              <a:gd name="T42" fmla="*/ 545180107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19" name="Google Shape;325;p21">
            <a:extLst>
              <a:ext uri="{FF2B5EF4-FFF2-40B4-BE49-F238E27FC236}">
                <a16:creationId xmlns:a16="http://schemas.microsoft.com/office/drawing/2014/main" id="{65238EED-B301-4F2C-AC96-DBFC5B500720}"/>
              </a:ext>
            </a:extLst>
          </p:cNvPr>
          <p:cNvSpPr>
            <a:spLocks/>
          </p:cNvSpPr>
          <p:nvPr/>
        </p:nvSpPr>
        <p:spPr bwMode="auto">
          <a:xfrm>
            <a:off x="3298827" y="6579395"/>
            <a:ext cx="184150" cy="166688"/>
          </a:xfrm>
          <a:custGeom>
            <a:avLst/>
            <a:gdLst>
              <a:gd name="T0" fmla="*/ 545180107 w 3380"/>
              <a:gd name="T1" fmla="*/ 1730837 h 3056"/>
              <a:gd name="T2" fmla="*/ 415217606 w 3380"/>
              <a:gd name="T3" fmla="*/ 288486718 h 3056"/>
              <a:gd name="T4" fmla="*/ 440546976 w 3380"/>
              <a:gd name="T5" fmla="*/ 2043835727 h 3056"/>
              <a:gd name="T6" fmla="*/ 88663594 w 3380"/>
              <a:gd name="T7" fmla="*/ 2147483646 h 3056"/>
              <a:gd name="T8" fmla="*/ 164105545 w 3380"/>
              <a:gd name="T9" fmla="*/ 2147483646 h 3056"/>
              <a:gd name="T10" fmla="*/ 566102271 w 3380"/>
              <a:gd name="T11" fmla="*/ 2147483646 h 3056"/>
              <a:gd name="T12" fmla="*/ 578756944 w 3380"/>
              <a:gd name="T13" fmla="*/ 2147483646 h 3056"/>
              <a:gd name="T14" fmla="*/ 666874354 w 3380"/>
              <a:gd name="T15" fmla="*/ 2147483646 h 3056"/>
              <a:gd name="T16" fmla="*/ 704312975 w 3380"/>
              <a:gd name="T17" fmla="*/ 2147483646 h 3056"/>
              <a:gd name="T18" fmla="*/ 742317068 w 3380"/>
              <a:gd name="T19" fmla="*/ 2147483646 h 3056"/>
              <a:gd name="T20" fmla="*/ 813353311 w 3380"/>
              <a:gd name="T21" fmla="*/ 2147483646 h 3056"/>
              <a:gd name="T22" fmla="*/ 930661111 w 3380"/>
              <a:gd name="T23" fmla="*/ 2147483646 h 3056"/>
              <a:gd name="T24" fmla="*/ 1181752415 w 3380"/>
              <a:gd name="T25" fmla="*/ 2147483646 h 3056"/>
              <a:gd name="T26" fmla="*/ 1685087430 w 3380"/>
              <a:gd name="T27" fmla="*/ 2147483646 h 3056"/>
              <a:gd name="T28" fmla="*/ 1772638633 w 3380"/>
              <a:gd name="T29" fmla="*/ 2147483646 h 3056"/>
              <a:gd name="T30" fmla="*/ 1395971277 w 3380"/>
              <a:gd name="T31" fmla="*/ 2003639022 h 3056"/>
              <a:gd name="T32" fmla="*/ 1584315347 w 3380"/>
              <a:gd name="T33" fmla="*/ 528027310 h 3056"/>
              <a:gd name="T34" fmla="*/ 1453240483 w 3380"/>
              <a:gd name="T35" fmla="*/ 57696820 h 3056"/>
              <a:gd name="T36" fmla="*/ 1408100551 w 3380"/>
              <a:gd name="T37" fmla="*/ 89190394 h 3056"/>
              <a:gd name="T38" fmla="*/ 993429129 w 3380"/>
              <a:gd name="T39" fmla="*/ 926621267 h 3056"/>
              <a:gd name="T40" fmla="*/ 566102271 w 3380"/>
              <a:gd name="T41" fmla="*/ 8750730 h 3056"/>
              <a:gd name="T42" fmla="*/ 545180107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20" name="Google Shape;326;p21">
            <a:extLst>
              <a:ext uri="{FF2B5EF4-FFF2-40B4-BE49-F238E27FC236}">
                <a16:creationId xmlns:a16="http://schemas.microsoft.com/office/drawing/2014/main" id="{2A6AA52F-1BAD-433C-988F-C49A2FB25FAD}"/>
              </a:ext>
            </a:extLst>
          </p:cNvPr>
          <p:cNvSpPr>
            <a:spLocks/>
          </p:cNvSpPr>
          <p:nvPr/>
        </p:nvSpPr>
        <p:spPr bwMode="auto">
          <a:xfrm>
            <a:off x="1619250" y="5334001"/>
            <a:ext cx="180976" cy="166688"/>
          </a:xfrm>
          <a:custGeom>
            <a:avLst/>
            <a:gdLst>
              <a:gd name="T0" fmla="*/ 508550431 w 3380"/>
              <a:gd name="T1" fmla="*/ 1730837 h 3056"/>
              <a:gd name="T2" fmla="*/ 387322533 w 3380"/>
              <a:gd name="T3" fmla="*/ 288486718 h 3056"/>
              <a:gd name="T4" fmla="*/ 410942712 w 3380"/>
              <a:gd name="T5" fmla="*/ 2043835727 h 3056"/>
              <a:gd name="T6" fmla="*/ 82699286 w 3380"/>
              <a:gd name="T7" fmla="*/ 2147483646 h 3056"/>
              <a:gd name="T8" fmla="*/ 153079594 w 3380"/>
              <a:gd name="T9" fmla="*/ 2147483646 h 3056"/>
              <a:gd name="T10" fmla="*/ 528064516 w 3380"/>
              <a:gd name="T11" fmla="*/ 2147483646 h 3056"/>
              <a:gd name="T12" fmla="*/ 539883935 w 3380"/>
              <a:gd name="T13" fmla="*/ 2147483646 h 3056"/>
              <a:gd name="T14" fmla="*/ 622065030 w 3380"/>
              <a:gd name="T15" fmla="*/ 2147483646 h 3056"/>
              <a:gd name="T16" fmla="*/ 657005766 w 3380"/>
              <a:gd name="T17" fmla="*/ 2147483646 h 3056"/>
              <a:gd name="T18" fmla="*/ 692445338 w 3380"/>
              <a:gd name="T19" fmla="*/ 2147483646 h 3056"/>
              <a:gd name="T20" fmla="*/ 758720302 w 3380"/>
              <a:gd name="T21" fmla="*/ 2147483646 h 3056"/>
              <a:gd name="T22" fmla="*/ 868128085 w 3380"/>
              <a:gd name="T23" fmla="*/ 2147483646 h 3056"/>
              <a:gd name="T24" fmla="*/ 1102371720 w 3380"/>
              <a:gd name="T25" fmla="*/ 2147483646 h 3056"/>
              <a:gd name="T26" fmla="*/ 1571875347 w 3380"/>
              <a:gd name="T27" fmla="*/ 2147483646 h 3056"/>
              <a:gd name="T28" fmla="*/ 1653557607 w 3380"/>
              <a:gd name="T29" fmla="*/ 2147483646 h 3056"/>
              <a:gd name="T30" fmla="*/ 1302192114 w 3380"/>
              <a:gd name="T31" fmla="*/ 2003639022 h 3056"/>
              <a:gd name="T32" fmla="*/ 1477874860 w 3380"/>
              <a:gd name="T33" fmla="*/ 528027310 h 3056"/>
              <a:gd name="T34" fmla="*/ 1355610580 w 3380"/>
              <a:gd name="T35" fmla="*/ 57696820 h 3056"/>
              <a:gd name="T36" fmla="*/ 1313494038 w 3380"/>
              <a:gd name="T37" fmla="*/ 89190394 h 3056"/>
              <a:gd name="T38" fmla="*/ 926689000 w 3380"/>
              <a:gd name="T39" fmla="*/ 926621267 h 3056"/>
              <a:gd name="T40" fmla="*/ 528064516 w 3380"/>
              <a:gd name="T41" fmla="*/ 8750730 h 3056"/>
              <a:gd name="T42" fmla="*/ 508550431 w 3380"/>
              <a:gd name="T43" fmla="*/ 1730837 h 3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37138" tIns="137138" rIns="137138" bIns="137138" anchor="ctr"/>
          <a:lstStyle/>
          <a:p>
            <a:endParaRPr lang="en-US" sz="2700"/>
          </a:p>
        </p:txBody>
      </p:sp>
      <p:sp>
        <p:nvSpPr>
          <p:cNvPr id="327" name="Google Shape;327;p21"/>
          <p:cNvSpPr txBox="1">
            <a:spLocks noGrp="1"/>
          </p:cNvSpPr>
          <p:nvPr>
            <p:ph type="title"/>
          </p:nvPr>
        </p:nvSpPr>
        <p:spPr>
          <a:xfrm>
            <a:off x="1426450" y="730451"/>
            <a:ext cx="15435000" cy="1145400"/>
          </a:xfrm>
          <a:prstGeom prst="rect">
            <a:avLst/>
          </a:prstGeom>
        </p:spPr>
        <p:txBody>
          <a:bodyPr spcFirstLastPara="1">
            <a:noAutofit/>
          </a:bodyPr>
          <a:lstStyle>
            <a:lvl1pPr lvl="0" algn="ctr" rtl="0">
              <a:spcBef>
                <a:spcPts val="0"/>
              </a:spcBef>
              <a:spcAft>
                <a:spcPts val="0"/>
              </a:spcAft>
              <a:buClr>
                <a:schemeClr val="dk2"/>
              </a:buClr>
              <a:buSzPts val="2800"/>
              <a:buFont typeface="Sriracha"/>
              <a:buNone/>
              <a:defRPr sz="42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4200">
                <a:solidFill>
                  <a:schemeClr val="dk1"/>
                </a:solidFill>
                <a:latin typeface="Bangers"/>
                <a:ea typeface="Bangers"/>
                <a:cs typeface="Bangers"/>
                <a:sym typeface="Bangers"/>
              </a:defRPr>
            </a:lvl9pPr>
          </a:lstStyle>
          <a:p>
            <a:endParaRPr/>
          </a:p>
        </p:txBody>
      </p:sp>
    </p:spTree>
    <p:extLst>
      <p:ext uri="{BB962C8B-B14F-4D97-AF65-F5344CB8AC3E}">
        <p14:creationId xmlns:p14="http://schemas.microsoft.com/office/powerpoint/2010/main" val="214948069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828800" y="2171700"/>
            <a:ext cx="155448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9E957AE-8DDD-4C23-934E-D3249134A732}"/>
              </a:ext>
            </a:extLst>
          </p:cNvPr>
          <p:cNvSpPr>
            <a:spLocks noGrp="1"/>
          </p:cNvSpPr>
          <p:nvPr>
            <p:ph type="dt" sz="half" idx="10"/>
          </p:nvPr>
        </p:nvSpPr>
        <p:spPr>
          <a:xfrm>
            <a:off x="12344400" y="9286875"/>
            <a:ext cx="4953000" cy="714375"/>
          </a:xfrm>
          <a:prstGeom prst="rect">
            <a:avLst/>
          </a:prstGeom>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35770A62-B2C8-4FC2-B1FB-8B3D53BCDED5}"/>
              </a:ext>
            </a:extLst>
          </p:cNvPr>
          <p:cNvSpPr>
            <a:spLocks noGrp="1"/>
          </p:cNvSpPr>
          <p:nvPr>
            <p:ph type="ftr" sz="quarter" idx="11"/>
          </p:nvPr>
        </p:nvSpPr>
        <p:spPr>
          <a:xfrm>
            <a:off x="1828800" y="9258300"/>
            <a:ext cx="7924800" cy="685800"/>
          </a:xfrm>
          <a:prstGeom prst="rect">
            <a:avLst/>
          </a:prstGeom>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CB15B5C-937F-4BC8-B4ED-AE5D807B33DA}"/>
              </a:ext>
            </a:extLst>
          </p:cNvPr>
          <p:cNvSpPr>
            <a:spLocks noGrp="1"/>
          </p:cNvSpPr>
          <p:nvPr>
            <p:ph type="sldNum" sz="quarter" idx="12"/>
          </p:nvPr>
        </p:nvSpPr>
        <p:spPr>
          <a:xfrm>
            <a:off x="292100" y="9315450"/>
            <a:ext cx="914400" cy="685800"/>
          </a:xfrm>
          <a:prstGeom prst="ellipse">
            <a:avLst/>
          </a:prstGeom>
        </p:spPr>
        <p:txBody>
          <a:bodyPr/>
          <a:lstStyle>
            <a:lvl1pPr>
              <a:defRPr/>
            </a:lvl1pPr>
          </a:lstStyle>
          <a:p>
            <a:pPr>
              <a:defRPr/>
            </a:pPr>
            <a:fld id="{6F8DE9F3-4557-429C-A941-C1251D7D09C9}" type="slidenum">
              <a:rPr lang="en-US" altLang="en-US"/>
              <a:pPr>
                <a:defRPr/>
              </a:pPr>
              <a:t>‹#›</a:t>
            </a:fld>
            <a:endParaRPr lang="en-US" altLang="en-US"/>
          </a:p>
        </p:txBody>
      </p:sp>
    </p:spTree>
    <p:extLst>
      <p:ext uri="{BB962C8B-B14F-4D97-AF65-F5344CB8AC3E}">
        <p14:creationId xmlns:p14="http://schemas.microsoft.com/office/powerpoint/2010/main" val="4182621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CF8AC8D-E68A-4427-8066-CFB46C2EDF99}"/>
              </a:ext>
            </a:extLst>
          </p:cNvPr>
          <p:cNvSpPr>
            <a:spLocks noGrp="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D6119B3-1B48-4723-BDCA-F7DCCD893A38}"/>
              </a:ext>
            </a:extLst>
          </p:cNvPr>
          <p:cNvSpPr>
            <a:spLocks noGrp="1"/>
          </p:cNvSpPr>
          <p:nvPr>
            <p:ph type="ftr" sz="quarter" idx="11"/>
          </p:nvPr>
        </p:nvSpPr>
        <p:spPr>
          <a:xfrm>
            <a:off x="6248400" y="9367838"/>
            <a:ext cx="5791200" cy="71437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EA89261-C363-4E7B-BAC5-130DF74D7FE8}"/>
              </a:ext>
            </a:extLst>
          </p:cNvPr>
          <p:cNvSpPr>
            <a:spLocks noGrp="1"/>
          </p:cNvSpPr>
          <p:nvPr>
            <p:ph type="sldNum" sz="quarter" idx="12"/>
          </p:nvPr>
        </p:nvSpPr>
        <p:spPr>
          <a:xfrm>
            <a:off x="13106400" y="9367838"/>
            <a:ext cx="4267200" cy="714375"/>
          </a:xfrm>
          <a:prstGeom prst="ellipse">
            <a:avLst/>
          </a:prstGeom>
        </p:spPr>
        <p:txBody>
          <a:bodyPr/>
          <a:lstStyle>
            <a:lvl1pPr>
              <a:defRPr/>
            </a:lvl1pPr>
          </a:lstStyle>
          <a:p>
            <a:pPr>
              <a:defRPr/>
            </a:pPr>
            <a:fld id="{D5FD47A3-6823-44E3-BDD6-32CFD169E9E2}" type="slidenum">
              <a:rPr lang="en-US" altLang="en-US"/>
              <a:pPr>
                <a:defRPr/>
              </a:pPr>
              <a:t>‹#›</a:t>
            </a:fld>
            <a:endParaRPr lang="en-US" altLang="en-US"/>
          </a:p>
        </p:txBody>
      </p:sp>
    </p:spTree>
    <p:extLst>
      <p:ext uri="{BB962C8B-B14F-4D97-AF65-F5344CB8AC3E}">
        <p14:creationId xmlns:p14="http://schemas.microsoft.com/office/powerpoint/2010/main" val="3862745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43129" y="457200"/>
            <a:ext cx="15230474" cy="1659732"/>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grpSp>
      <p:sp>
        <p:nvSpPr>
          <p:cNvPr id="1027" name="Rectangle 8"/>
          <p:cNvSpPr>
            <a:spLocks noGrp="1" noChangeArrowheads="1"/>
          </p:cNvSpPr>
          <p:nvPr>
            <p:ph type="body" idx="1"/>
          </p:nvPr>
        </p:nvSpPr>
        <p:spPr bwMode="auto">
          <a:xfrm>
            <a:off x="914400" y="2400300"/>
            <a:ext cx="16459200" cy="6796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9" name="Rectangle 9"/>
          <p:cNvSpPr>
            <a:spLocks noGrp="1" noChangeArrowheads="1"/>
          </p:cNvSpPr>
          <p:nvPr>
            <p:ph type="dt" sz="half" idx="2"/>
          </p:nvPr>
        </p:nvSpPr>
        <p:spPr bwMode="auto">
          <a:xfrm>
            <a:off x="914400" y="93726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000"/>
            </a:lvl1pPr>
          </a:lstStyle>
          <a:p>
            <a:pPr>
              <a:defRPr/>
            </a:pPr>
            <a:endParaRPr lang="en-US"/>
          </a:p>
        </p:txBody>
      </p:sp>
      <p:sp>
        <p:nvSpPr>
          <p:cNvPr id="25610" name="Rectangle 10"/>
          <p:cNvSpPr>
            <a:spLocks noGrp="1" noChangeArrowheads="1"/>
          </p:cNvSpPr>
          <p:nvPr>
            <p:ph type="ftr" sz="quarter" idx="3"/>
          </p:nvPr>
        </p:nvSpPr>
        <p:spPr bwMode="auto">
          <a:xfrm>
            <a:off x="6248400" y="9372600"/>
            <a:ext cx="5791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000"/>
            </a:lvl1pPr>
          </a:lstStyle>
          <a:p>
            <a:pPr>
              <a:defRPr/>
            </a:pPr>
            <a:endParaRPr lang="en-US"/>
          </a:p>
        </p:txBody>
      </p:sp>
      <p:sp>
        <p:nvSpPr>
          <p:cNvPr id="25611" name="Rectangle 11"/>
          <p:cNvSpPr>
            <a:spLocks noGrp="1" noChangeArrowheads="1"/>
          </p:cNvSpPr>
          <p:nvPr>
            <p:ph type="sldNum" sz="quarter" idx="4"/>
          </p:nvPr>
        </p:nvSpPr>
        <p:spPr bwMode="auto">
          <a:xfrm>
            <a:off x="13106400" y="93726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a:lvl1pPr>
          </a:lstStyle>
          <a:p>
            <a:pPr>
              <a:defRPr/>
            </a:pPr>
            <a:fld id="{18958CEF-3E92-49E7-BBD2-942EA8FC4F0C}" type="slidenum">
              <a:rPr lang="en-US"/>
              <a:pPr>
                <a:defRPr/>
              </a:pPr>
              <a:t>‹#›</a:t>
            </a:fld>
            <a:endParaRPr lang="en-US"/>
          </a:p>
        </p:txBody>
      </p:sp>
      <p:sp>
        <p:nvSpPr>
          <p:cNvPr id="1031" name="Rectangle 12"/>
          <p:cNvSpPr>
            <a:spLocks noGrp="1" noChangeArrowheads="1"/>
          </p:cNvSpPr>
          <p:nvPr>
            <p:ph type="title"/>
          </p:nvPr>
        </p:nvSpPr>
        <p:spPr bwMode="auto">
          <a:xfrm>
            <a:off x="914400" y="411958"/>
            <a:ext cx="16459200" cy="1714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32188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7600">
          <a:solidFill>
            <a:schemeClr val="tx2"/>
          </a:solidFill>
          <a:latin typeface="+mj-lt"/>
          <a:ea typeface="+mj-ea"/>
          <a:cs typeface="+mj-cs"/>
        </a:defRPr>
      </a:lvl1pPr>
      <a:lvl2pPr algn="l" rtl="0" eaLnBrk="0" fontAlgn="base" hangingPunct="0">
        <a:spcBef>
          <a:spcPct val="0"/>
        </a:spcBef>
        <a:spcAft>
          <a:spcPct val="0"/>
        </a:spcAft>
        <a:defRPr sz="7600">
          <a:solidFill>
            <a:schemeClr val="tx2"/>
          </a:solidFill>
          <a:latin typeface="Arial" charset="0"/>
        </a:defRPr>
      </a:lvl2pPr>
      <a:lvl3pPr algn="l" rtl="0" eaLnBrk="0" fontAlgn="base" hangingPunct="0">
        <a:spcBef>
          <a:spcPct val="0"/>
        </a:spcBef>
        <a:spcAft>
          <a:spcPct val="0"/>
        </a:spcAft>
        <a:defRPr sz="7600">
          <a:solidFill>
            <a:schemeClr val="tx2"/>
          </a:solidFill>
          <a:latin typeface="Arial" charset="0"/>
        </a:defRPr>
      </a:lvl3pPr>
      <a:lvl4pPr algn="l" rtl="0" eaLnBrk="0" fontAlgn="base" hangingPunct="0">
        <a:spcBef>
          <a:spcPct val="0"/>
        </a:spcBef>
        <a:spcAft>
          <a:spcPct val="0"/>
        </a:spcAft>
        <a:defRPr sz="7600">
          <a:solidFill>
            <a:schemeClr val="tx2"/>
          </a:solidFill>
          <a:latin typeface="Arial" charset="0"/>
        </a:defRPr>
      </a:lvl4pPr>
      <a:lvl5pPr algn="l" rtl="0" eaLnBrk="0" fontAlgn="base" hangingPunct="0">
        <a:spcBef>
          <a:spcPct val="0"/>
        </a:spcBef>
        <a:spcAft>
          <a:spcPct val="0"/>
        </a:spcAft>
        <a:defRPr sz="7600">
          <a:solidFill>
            <a:schemeClr val="tx2"/>
          </a:solidFill>
          <a:latin typeface="Arial" charset="0"/>
        </a:defRPr>
      </a:lvl5pPr>
      <a:lvl6pPr marL="914400" algn="l" rtl="0" fontAlgn="base">
        <a:spcBef>
          <a:spcPct val="0"/>
        </a:spcBef>
        <a:spcAft>
          <a:spcPct val="0"/>
        </a:spcAft>
        <a:defRPr sz="7600">
          <a:solidFill>
            <a:schemeClr val="tx2"/>
          </a:solidFill>
          <a:latin typeface="Arial" charset="0"/>
        </a:defRPr>
      </a:lvl6pPr>
      <a:lvl7pPr marL="1828800" algn="l" rtl="0" fontAlgn="base">
        <a:spcBef>
          <a:spcPct val="0"/>
        </a:spcBef>
        <a:spcAft>
          <a:spcPct val="0"/>
        </a:spcAft>
        <a:defRPr sz="7600">
          <a:solidFill>
            <a:schemeClr val="tx2"/>
          </a:solidFill>
          <a:latin typeface="Arial" charset="0"/>
        </a:defRPr>
      </a:lvl7pPr>
      <a:lvl8pPr marL="2743200" algn="l" rtl="0" fontAlgn="base">
        <a:spcBef>
          <a:spcPct val="0"/>
        </a:spcBef>
        <a:spcAft>
          <a:spcPct val="0"/>
        </a:spcAft>
        <a:defRPr sz="7600">
          <a:solidFill>
            <a:schemeClr val="tx2"/>
          </a:solidFill>
          <a:latin typeface="Arial" charset="0"/>
        </a:defRPr>
      </a:lvl8pPr>
      <a:lvl9pPr marL="3657600" algn="l" rtl="0" fontAlgn="base">
        <a:spcBef>
          <a:spcPct val="0"/>
        </a:spcBef>
        <a:spcAft>
          <a:spcPct val="0"/>
        </a:spcAft>
        <a:defRPr sz="7600">
          <a:solidFill>
            <a:schemeClr val="tx2"/>
          </a:solidFill>
          <a:latin typeface="Arial" charset="0"/>
        </a:defRPr>
      </a:lvl9pPr>
    </p:titleStyle>
    <p:bodyStyle>
      <a:lvl1pPr marL="685800" indent="-685800" algn="l" rtl="0" eaLnBrk="0" fontAlgn="base" hangingPunct="0">
        <a:spcBef>
          <a:spcPct val="20000"/>
        </a:spcBef>
        <a:spcAft>
          <a:spcPct val="0"/>
        </a:spcAft>
        <a:buClr>
          <a:schemeClr val="accent1"/>
        </a:buClr>
        <a:buFont typeface="Wingdings" pitchFamily="2" charset="2"/>
        <a:buChar char="l"/>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1"/>
        </a:buClr>
        <a:buFont typeface="Wingdings" pitchFamily="2" charset="2"/>
        <a:buChar char="¡"/>
        <a:defRPr sz="5400">
          <a:solidFill>
            <a:schemeClr val="tx1"/>
          </a:solidFill>
          <a:latin typeface="+mn-lt"/>
        </a:defRPr>
      </a:lvl2pPr>
      <a:lvl3pPr marL="2286000" indent="-457200" algn="l" rtl="0" eaLnBrk="0" fontAlgn="base" hangingPunct="0">
        <a:spcBef>
          <a:spcPct val="20000"/>
        </a:spcBef>
        <a:spcAft>
          <a:spcPct val="0"/>
        </a:spcAft>
        <a:buClr>
          <a:schemeClr val="accent1"/>
        </a:buClr>
        <a:buFont typeface="Wingdings" pitchFamily="2" charset="2"/>
        <a:buChar char="l"/>
        <a:defRPr sz="4600">
          <a:solidFill>
            <a:schemeClr val="tx1"/>
          </a:solidFill>
          <a:latin typeface="+mn-lt"/>
        </a:defRPr>
      </a:lvl3pPr>
      <a:lvl4pPr marL="3200400" indent="-457200" algn="l" rtl="0" eaLnBrk="0" fontAlgn="base" hangingPunct="0">
        <a:spcBef>
          <a:spcPct val="20000"/>
        </a:spcBef>
        <a:spcAft>
          <a:spcPct val="0"/>
        </a:spcAft>
        <a:buClr>
          <a:schemeClr val="accent1"/>
        </a:buClr>
        <a:buChar char="•"/>
        <a:defRPr sz="4000">
          <a:solidFill>
            <a:schemeClr val="tx1"/>
          </a:solidFill>
          <a:latin typeface="+mn-lt"/>
        </a:defRPr>
      </a:lvl4pPr>
      <a:lvl5pPr marL="4114800" indent="-457200" algn="l" rtl="0" eaLnBrk="0" fontAlgn="base" hangingPunct="0">
        <a:spcBef>
          <a:spcPct val="20000"/>
        </a:spcBef>
        <a:spcAft>
          <a:spcPct val="0"/>
        </a:spcAft>
        <a:buClr>
          <a:schemeClr val="accent1"/>
        </a:buClr>
        <a:buFont typeface="Wingdings" pitchFamily="2" charset="2"/>
        <a:buChar char=""/>
        <a:defRPr sz="4000">
          <a:solidFill>
            <a:schemeClr val="tx1"/>
          </a:solidFill>
          <a:latin typeface="+mn-lt"/>
        </a:defRPr>
      </a:lvl5pPr>
      <a:lvl6pPr marL="50292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6pPr>
      <a:lvl7pPr marL="59436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7pPr>
      <a:lvl8pPr marL="68580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8pPr>
      <a:lvl9pPr marL="77724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EAD7"/>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id="{AF2AE84D-1340-4566-B2B4-05DD54B229E0}"/>
              </a:ext>
            </a:extLst>
          </p:cNvPr>
          <p:cNvSpPr txBox="1">
            <a:spLocks noGrp="1" noChangeArrowheads="1"/>
          </p:cNvSpPr>
          <p:nvPr>
            <p:ph type="title"/>
          </p:nvPr>
        </p:nvSpPr>
        <p:spPr bwMode="auto">
          <a:xfrm>
            <a:off x="622300" y="731045"/>
            <a:ext cx="17043400" cy="114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7;p1">
            <a:extLst>
              <a:ext uri="{FF2B5EF4-FFF2-40B4-BE49-F238E27FC236}">
                <a16:creationId xmlns:a16="http://schemas.microsoft.com/office/drawing/2014/main" id="{C4A68AF1-AB8C-48AB-A9AA-9D6A513E9B04}"/>
              </a:ext>
            </a:extLst>
          </p:cNvPr>
          <p:cNvSpPr txBox="1">
            <a:spLocks noGrp="1" noChangeArrowheads="1"/>
          </p:cNvSpPr>
          <p:nvPr>
            <p:ph type="body" idx="1"/>
          </p:nvPr>
        </p:nvSpPr>
        <p:spPr bwMode="auto">
          <a:xfrm>
            <a:off x="622300" y="2305050"/>
            <a:ext cx="17043400" cy="683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86750001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spd="slow">
    <p:fade/>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Google Shape;336;p24">
            <a:extLst>
              <a:ext uri="{FF2B5EF4-FFF2-40B4-BE49-F238E27FC236}">
                <a16:creationId xmlns:a16="http://schemas.microsoft.com/office/drawing/2014/main" id="{4FE35AD3-CFE1-47FC-92CD-158C43375C71}"/>
              </a:ext>
            </a:extLst>
          </p:cNvPr>
          <p:cNvSpPr txBox="1">
            <a:spLocks noGrp="1"/>
          </p:cNvSpPr>
          <p:nvPr>
            <p:ph type="subTitle" idx="1"/>
          </p:nvPr>
        </p:nvSpPr>
        <p:spPr>
          <a:xfrm>
            <a:off x="2328863" y="238125"/>
            <a:ext cx="13532645" cy="1278732"/>
          </a:xfrm>
        </p:spPr>
        <p:txBody>
          <a:bodyPr/>
          <a:lstStyle/>
          <a:p>
            <a:pPr eaLnBrk="1" fontAlgn="auto" hangingPunct="1">
              <a:buFont typeface="Barlow"/>
              <a:buNone/>
              <a:defRPr/>
            </a:pPr>
            <a:r>
              <a:rPr lang="en-US" sz="5400" dirty="0">
                <a:latin typeface="+mj-lt"/>
                <a:cs typeface="Times New Roman" panose="02020603050405020304" pitchFamily="18" charset="0"/>
              </a:rPr>
              <a:t>TRƯỜNG TIỂU HỌC ÁI MỘ A</a:t>
            </a:r>
            <a:endParaRPr sz="5400" dirty="0">
              <a:latin typeface="Times New Roman" panose="02020603050405020304" pitchFamily="18" charset="0"/>
              <a:cs typeface="Times New Roman" panose="02020603050405020304" pitchFamily="18" charset="0"/>
            </a:endParaRPr>
          </a:p>
        </p:txBody>
      </p:sp>
      <p:grpSp>
        <p:nvGrpSpPr>
          <p:cNvPr id="20483" name="Google Shape;337;p24">
            <a:extLst>
              <a:ext uri="{FF2B5EF4-FFF2-40B4-BE49-F238E27FC236}">
                <a16:creationId xmlns:a16="http://schemas.microsoft.com/office/drawing/2014/main" id="{DC64E68D-AF69-45DD-AFCD-64BE51EDC4AF}"/>
              </a:ext>
            </a:extLst>
          </p:cNvPr>
          <p:cNvGrpSpPr>
            <a:grpSpLocks/>
          </p:cNvGrpSpPr>
          <p:nvPr/>
        </p:nvGrpSpPr>
        <p:grpSpPr bwMode="auto">
          <a:xfrm>
            <a:off x="2286000" y="3795713"/>
            <a:ext cx="13737432" cy="5205413"/>
            <a:chOff x="2" y="1703287"/>
            <a:chExt cx="9158173" cy="3469769"/>
          </a:xfrm>
        </p:grpSpPr>
        <p:sp>
          <p:nvSpPr>
            <p:cNvPr id="338" name="Google Shape;338;p24">
              <a:extLst>
                <a:ext uri="{FF2B5EF4-FFF2-40B4-BE49-F238E27FC236}">
                  <a16:creationId xmlns:a16="http://schemas.microsoft.com/office/drawing/2014/main" id="{BB912995-B4EE-4E19-8920-06A0C1A3E49E}"/>
                </a:ext>
              </a:extLst>
            </p:cNvPr>
            <p:cNvSpPr/>
            <p:nvPr/>
          </p:nvSpPr>
          <p:spPr>
            <a:xfrm>
              <a:off x="317498" y="2300100"/>
              <a:ext cx="73024" cy="57142"/>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39" name="Google Shape;339;p24">
              <a:extLst>
                <a:ext uri="{FF2B5EF4-FFF2-40B4-BE49-F238E27FC236}">
                  <a16:creationId xmlns:a16="http://schemas.microsoft.com/office/drawing/2014/main" id="{C40EC5E9-3A8B-4929-89BD-68B1748B8607}"/>
                </a:ext>
              </a:extLst>
            </p:cNvPr>
            <p:cNvSpPr/>
            <p:nvPr/>
          </p:nvSpPr>
          <p:spPr>
            <a:xfrm>
              <a:off x="373060" y="2187404"/>
              <a:ext cx="73024" cy="57142"/>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0" name="Google Shape;340;p24">
              <a:extLst>
                <a:ext uri="{FF2B5EF4-FFF2-40B4-BE49-F238E27FC236}">
                  <a16:creationId xmlns:a16="http://schemas.microsoft.com/office/drawing/2014/main" id="{0A0523D9-D6B6-4D23-B55C-47E01843E7F5}"/>
                </a:ext>
              </a:extLst>
            </p:cNvPr>
            <p:cNvSpPr/>
            <p:nvPr/>
          </p:nvSpPr>
          <p:spPr>
            <a:xfrm>
              <a:off x="430210" y="2300100"/>
              <a:ext cx="71436" cy="57142"/>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1" name="Google Shape;341;p24">
              <a:extLst>
                <a:ext uri="{FF2B5EF4-FFF2-40B4-BE49-F238E27FC236}">
                  <a16:creationId xmlns:a16="http://schemas.microsoft.com/office/drawing/2014/main" id="{D8623603-94C9-4491-AF59-A7F978D6A1DA}"/>
                </a:ext>
              </a:extLst>
            </p:cNvPr>
            <p:cNvSpPr/>
            <p:nvPr/>
          </p:nvSpPr>
          <p:spPr>
            <a:xfrm>
              <a:off x="7518308" y="2758821"/>
              <a:ext cx="1081074" cy="865061"/>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2" name="Google Shape;342;p24">
              <a:extLst>
                <a:ext uri="{FF2B5EF4-FFF2-40B4-BE49-F238E27FC236}">
                  <a16:creationId xmlns:a16="http://schemas.microsoft.com/office/drawing/2014/main" id="{71B94A67-CF26-4784-B9BD-53FA671F519D}"/>
                </a:ext>
              </a:extLst>
            </p:cNvPr>
            <p:cNvSpPr/>
            <p:nvPr/>
          </p:nvSpPr>
          <p:spPr>
            <a:xfrm>
              <a:off x="7704043" y="2863581"/>
              <a:ext cx="904864" cy="749191"/>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3" name="Google Shape;343;p24">
              <a:extLst>
                <a:ext uri="{FF2B5EF4-FFF2-40B4-BE49-F238E27FC236}">
                  <a16:creationId xmlns:a16="http://schemas.microsoft.com/office/drawing/2014/main" id="{A162E4CB-CC16-4417-AA5D-26BD130CA579}"/>
                </a:ext>
              </a:extLst>
            </p:cNvPr>
            <p:cNvSpPr/>
            <p:nvPr/>
          </p:nvSpPr>
          <p:spPr>
            <a:xfrm>
              <a:off x="8499370" y="3500075"/>
              <a:ext cx="12700" cy="12698"/>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4" name="Google Shape;344;p24">
              <a:extLst>
                <a:ext uri="{FF2B5EF4-FFF2-40B4-BE49-F238E27FC236}">
                  <a16:creationId xmlns:a16="http://schemas.microsoft.com/office/drawing/2014/main" id="{7CA909B9-B296-4F7F-BDBD-1897D3905B27}"/>
                </a:ext>
              </a:extLst>
            </p:cNvPr>
            <p:cNvSpPr/>
            <p:nvPr/>
          </p:nvSpPr>
          <p:spPr>
            <a:xfrm>
              <a:off x="8299348" y="3320714"/>
              <a:ext cx="236535" cy="204757"/>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5" name="Google Shape;345;p24">
              <a:extLst>
                <a:ext uri="{FF2B5EF4-FFF2-40B4-BE49-F238E27FC236}">
                  <a16:creationId xmlns:a16="http://schemas.microsoft.com/office/drawing/2014/main" id="{DC4E40CA-3C0E-4AC7-944C-AF0C0D2B0337}"/>
                </a:ext>
              </a:extLst>
            </p:cNvPr>
            <p:cNvSpPr/>
            <p:nvPr/>
          </p:nvSpPr>
          <p:spPr>
            <a:xfrm>
              <a:off x="8397772" y="3414362"/>
              <a:ext cx="14288" cy="14286"/>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6" name="Google Shape;346;p24">
              <a:extLst>
                <a:ext uri="{FF2B5EF4-FFF2-40B4-BE49-F238E27FC236}">
                  <a16:creationId xmlns:a16="http://schemas.microsoft.com/office/drawing/2014/main" id="{15ED1441-4A1E-4797-8543-64595B805F46}"/>
                </a:ext>
              </a:extLst>
            </p:cNvPr>
            <p:cNvSpPr/>
            <p:nvPr/>
          </p:nvSpPr>
          <p:spPr>
            <a:xfrm>
              <a:off x="8110438" y="3188970"/>
              <a:ext cx="314321" cy="252376"/>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7" name="Google Shape;347;p24">
              <a:extLst>
                <a:ext uri="{FF2B5EF4-FFF2-40B4-BE49-F238E27FC236}">
                  <a16:creationId xmlns:a16="http://schemas.microsoft.com/office/drawing/2014/main" id="{F52E27A6-26DE-429B-A8C8-5599DD3FC55B}"/>
                </a:ext>
              </a:extLst>
            </p:cNvPr>
            <p:cNvSpPr/>
            <p:nvPr/>
          </p:nvSpPr>
          <p:spPr>
            <a:xfrm>
              <a:off x="7986615" y="3023894"/>
              <a:ext cx="249234" cy="266661"/>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8" name="Google Shape;348;p24">
              <a:extLst>
                <a:ext uri="{FF2B5EF4-FFF2-40B4-BE49-F238E27FC236}">
                  <a16:creationId xmlns:a16="http://schemas.microsoft.com/office/drawing/2014/main" id="{BC79E6D2-28E6-47C4-90E4-22BA5097D0A7}"/>
                </a:ext>
              </a:extLst>
            </p:cNvPr>
            <p:cNvSpPr/>
            <p:nvPr/>
          </p:nvSpPr>
          <p:spPr>
            <a:xfrm>
              <a:off x="8051701" y="3135003"/>
              <a:ext cx="12700" cy="12698"/>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49" name="Google Shape;349;p24">
              <a:extLst>
                <a:ext uri="{FF2B5EF4-FFF2-40B4-BE49-F238E27FC236}">
                  <a16:creationId xmlns:a16="http://schemas.microsoft.com/office/drawing/2014/main" id="{68D29AB9-74FB-4CB6-93A3-CE0F48A456EA}"/>
                </a:ext>
              </a:extLst>
            </p:cNvPr>
            <p:cNvSpPr/>
            <p:nvPr/>
          </p:nvSpPr>
          <p:spPr>
            <a:xfrm>
              <a:off x="7856441" y="2965166"/>
              <a:ext cx="222247" cy="195234"/>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0" name="Google Shape;350;p24">
              <a:extLst>
                <a:ext uri="{FF2B5EF4-FFF2-40B4-BE49-F238E27FC236}">
                  <a16:creationId xmlns:a16="http://schemas.microsoft.com/office/drawing/2014/main" id="{FADF58E8-9654-4F27-BF9D-40E5BA900808}"/>
                </a:ext>
              </a:extLst>
            </p:cNvPr>
            <p:cNvSpPr/>
            <p:nvPr/>
          </p:nvSpPr>
          <p:spPr>
            <a:xfrm>
              <a:off x="7877078" y="2995324"/>
              <a:ext cx="14288" cy="9524"/>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1" name="Google Shape;351;p24">
              <a:extLst>
                <a:ext uri="{FF2B5EF4-FFF2-40B4-BE49-F238E27FC236}">
                  <a16:creationId xmlns:a16="http://schemas.microsoft.com/office/drawing/2014/main" id="{AB64DAEE-1C2C-4447-93BC-BB4809C26BF3}"/>
                </a:ext>
              </a:extLst>
            </p:cNvPr>
            <p:cNvSpPr/>
            <p:nvPr/>
          </p:nvSpPr>
          <p:spPr>
            <a:xfrm>
              <a:off x="7734205" y="2835010"/>
              <a:ext cx="173036" cy="185710"/>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2" name="Google Shape;352;p24">
              <a:extLst>
                <a:ext uri="{FF2B5EF4-FFF2-40B4-BE49-F238E27FC236}">
                  <a16:creationId xmlns:a16="http://schemas.microsoft.com/office/drawing/2014/main" id="{C88E1775-07A6-4C5B-AD29-83254DFEA66E}"/>
                </a:ext>
              </a:extLst>
            </p:cNvPr>
            <p:cNvSpPr/>
            <p:nvPr/>
          </p:nvSpPr>
          <p:spPr>
            <a:xfrm>
              <a:off x="7977090" y="2930246"/>
              <a:ext cx="47624" cy="34920"/>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3" name="Google Shape;353;p24">
              <a:extLst>
                <a:ext uri="{FF2B5EF4-FFF2-40B4-BE49-F238E27FC236}">
                  <a16:creationId xmlns:a16="http://schemas.microsoft.com/office/drawing/2014/main" id="{4152229B-C332-420D-9C14-798FF30E8F77}"/>
                </a:ext>
              </a:extLst>
            </p:cNvPr>
            <p:cNvSpPr/>
            <p:nvPr/>
          </p:nvSpPr>
          <p:spPr>
            <a:xfrm>
              <a:off x="7935815" y="2892152"/>
              <a:ext cx="46036" cy="36507"/>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4" name="Google Shape;354;p24">
              <a:extLst>
                <a:ext uri="{FF2B5EF4-FFF2-40B4-BE49-F238E27FC236}">
                  <a16:creationId xmlns:a16="http://schemas.microsoft.com/office/drawing/2014/main" id="{E380372A-411A-47D8-9A32-B5977FC6AB52}"/>
                </a:ext>
              </a:extLst>
            </p:cNvPr>
            <p:cNvSpPr/>
            <p:nvPr/>
          </p:nvSpPr>
          <p:spPr>
            <a:xfrm>
              <a:off x="7986615" y="2879453"/>
              <a:ext cx="46036" cy="36507"/>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5" name="Google Shape;355;p24">
              <a:extLst>
                <a:ext uri="{FF2B5EF4-FFF2-40B4-BE49-F238E27FC236}">
                  <a16:creationId xmlns:a16="http://schemas.microsoft.com/office/drawing/2014/main" id="{41884CED-D465-44D3-AE02-D56E2E9AD46F}"/>
                </a:ext>
              </a:extLst>
            </p:cNvPr>
            <p:cNvSpPr/>
            <p:nvPr/>
          </p:nvSpPr>
          <p:spPr>
            <a:xfrm>
              <a:off x="7900891" y="3260398"/>
              <a:ext cx="46036" cy="36507"/>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6" name="Google Shape;356;p24">
              <a:extLst>
                <a:ext uri="{FF2B5EF4-FFF2-40B4-BE49-F238E27FC236}">
                  <a16:creationId xmlns:a16="http://schemas.microsoft.com/office/drawing/2014/main" id="{8B3CC025-3883-47B7-A1BD-09E2173C18A0}"/>
                </a:ext>
              </a:extLst>
            </p:cNvPr>
            <p:cNvSpPr/>
            <p:nvPr/>
          </p:nvSpPr>
          <p:spPr>
            <a:xfrm>
              <a:off x="7853266" y="3227065"/>
              <a:ext cx="46036" cy="34920"/>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7" name="Google Shape;357;p24">
              <a:extLst>
                <a:ext uri="{FF2B5EF4-FFF2-40B4-BE49-F238E27FC236}">
                  <a16:creationId xmlns:a16="http://schemas.microsoft.com/office/drawing/2014/main" id="{E28EEC4F-737B-474A-BC67-9DF2F615C499}"/>
                </a:ext>
              </a:extLst>
            </p:cNvPr>
            <p:cNvSpPr/>
            <p:nvPr/>
          </p:nvSpPr>
          <p:spPr>
            <a:xfrm>
              <a:off x="7915178" y="3208018"/>
              <a:ext cx="46037" cy="3650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8" name="Google Shape;358;p24">
              <a:extLst>
                <a:ext uri="{FF2B5EF4-FFF2-40B4-BE49-F238E27FC236}">
                  <a16:creationId xmlns:a16="http://schemas.microsoft.com/office/drawing/2014/main" id="{213B488F-5D9F-471C-8824-4EFC521D8C21}"/>
                </a:ext>
              </a:extLst>
            </p:cNvPr>
            <p:cNvSpPr/>
            <p:nvPr/>
          </p:nvSpPr>
          <p:spPr>
            <a:xfrm>
              <a:off x="7627844" y="2838184"/>
              <a:ext cx="46036" cy="36507"/>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59" name="Google Shape;359;p24">
              <a:extLst>
                <a:ext uri="{FF2B5EF4-FFF2-40B4-BE49-F238E27FC236}">
                  <a16:creationId xmlns:a16="http://schemas.microsoft.com/office/drawing/2014/main" id="{8EA3CF9C-55A3-4D38-9B39-02032F024DFF}"/>
                </a:ext>
              </a:extLst>
            </p:cNvPr>
            <p:cNvSpPr/>
            <p:nvPr/>
          </p:nvSpPr>
          <p:spPr>
            <a:xfrm>
              <a:off x="7658006" y="2812788"/>
              <a:ext cx="46037" cy="34920"/>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0" name="Google Shape;360;p24">
              <a:extLst>
                <a:ext uri="{FF2B5EF4-FFF2-40B4-BE49-F238E27FC236}">
                  <a16:creationId xmlns:a16="http://schemas.microsoft.com/office/drawing/2014/main" id="{D1B1E69A-853C-483C-866C-8A5CC60B5AD2}"/>
                </a:ext>
              </a:extLst>
            </p:cNvPr>
            <p:cNvSpPr/>
            <p:nvPr/>
          </p:nvSpPr>
          <p:spPr>
            <a:xfrm>
              <a:off x="8204099" y="2992149"/>
              <a:ext cx="46037" cy="34920"/>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1" name="Google Shape;361;p24">
              <a:extLst>
                <a:ext uri="{FF2B5EF4-FFF2-40B4-BE49-F238E27FC236}">
                  <a16:creationId xmlns:a16="http://schemas.microsoft.com/office/drawing/2014/main" id="{69BF35DE-5A79-4AB1-B5BE-706044E97FE0}"/>
                </a:ext>
              </a:extLst>
            </p:cNvPr>
            <p:cNvSpPr/>
            <p:nvPr/>
          </p:nvSpPr>
          <p:spPr>
            <a:xfrm>
              <a:off x="8165999" y="2958817"/>
              <a:ext cx="46037" cy="36507"/>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2" name="Google Shape;362;p24">
              <a:extLst>
                <a:ext uri="{FF2B5EF4-FFF2-40B4-BE49-F238E27FC236}">
                  <a16:creationId xmlns:a16="http://schemas.microsoft.com/office/drawing/2014/main" id="{BE5D1DD1-FBD2-485F-AAED-1D860FBFC29A}"/>
                </a:ext>
              </a:extLst>
            </p:cNvPr>
            <p:cNvSpPr/>
            <p:nvPr/>
          </p:nvSpPr>
          <p:spPr>
            <a:xfrm>
              <a:off x="8077101" y="3430235"/>
              <a:ext cx="46037" cy="3650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3" name="Google Shape;363;p24">
              <a:extLst>
                <a:ext uri="{FF2B5EF4-FFF2-40B4-BE49-F238E27FC236}">
                  <a16:creationId xmlns:a16="http://schemas.microsoft.com/office/drawing/2014/main" id="{DFF993A1-730E-460E-B3F4-A2A9614DCE88}"/>
                </a:ext>
              </a:extLst>
            </p:cNvPr>
            <p:cNvSpPr/>
            <p:nvPr/>
          </p:nvSpPr>
          <p:spPr>
            <a:xfrm>
              <a:off x="8027889" y="3414362"/>
              <a:ext cx="47624" cy="34920"/>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4" name="Google Shape;364;p24">
              <a:extLst>
                <a:ext uri="{FF2B5EF4-FFF2-40B4-BE49-F238E27FC236}">
                  <a16:creationId xmlns:a16="http://schemas.microsoft.com/office/drawing/2014/main" id="{78A119F0-DE6B-4A96-9DCC-8C4743B85FF6}"/>
                </a:ext>
              </a:extLst>
            </p:cNvPr>
            <p:cNvSpPr/>
            <p:nvPr/>
          </p:nvSpPr>
          <p:spPr>
            <a:xfrm>
              <a:off x="7391309" y="1888998"/>
              <a:ext cx="1766866" cy="972995"/>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5" name="Google Shape;365;p24">
              <a:extLst>
                <a:ext uri="{FF2B5EF4-FFF2-40B4-BE49-F238E27FC236}">
                  <a16:creationId xmlns:a16="http://schemas.microsoft.com/office/drawing/2014/main" id="{6510D8FB-3B97-4BEE-8DEC-DCAD97083329}"/>
                </a:ext>
              </a:extLst>
            </p:cNvPr>
            <p:cNvSpPr/>
            <p:nvPr/>
          </p:nvSpPr>
          <p:spPr>
            <a:xfrm>
              <a:off x="7642131" y="2050899"/>
              <a:ext cx="1516044" cy="633320"/>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6" name="Google Shape;366;p24">
              <a:extLst>
                <a:ext uri="{FF2B5EF4-FFF2-40B4-BE49-F238E27FC236}">
                  <a16:creationId xmlns:a16="http://schemas.microsoft.com/office/drawing/2014/main" id="{94A775A5-1E51-46FD-ABFC-C3E10859CE83}"/>
                </a:ext>
              </a:extLst>
            </p:cNvPr>
            <p:cNvSpPr/>
            <p:nvPr/>
          </p:nvSpPr>
          <p:spPr>
            <a:xfrm>
              <a:off x="8115200" y="2241372"/>
              <a:ext cx="20638" cy="19047"/>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7" name="Google Shape;367;p24">
              <a:extLst>
                <a:ext uri="{FF2B5EF4-FFF2-40B4-BE49-F238E27FC236}">
                  <a16:creationId xmlns:a16="http://schemas.microsoft.com/office/drawing/2014/main" id="{76747D98-D9E4-461E-9E87-81470E04E8C0}"/>
                </a:ext>
              </a:extLst>
            </p:cNvPr>
            <p:cNvSpPr/>
            <p:nvPr/>
          </p:nvSpPr>
          <p:spPr>
            <a:xfrm>
              <a:off x="7777067" y="1995344"/>
              <a:ext cx="373057" cy="290471"/>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8" name="Google Shape;368;p24">
              <a:extLst>
                <a:ext uri="{FF2B5EF4-FFF2-40B4-BE49-F238E27FC236}">
                  <a16:creationId xmlns:a16="http://schemas.microsoft.com/office/drawing/2014/main" id="{1AEA1CF9-8591-4D8B-BCA2-46CDE8F97A6A}"/>
                </a:ext>
              </a:extLst>
            </p:cNvPr>
            <p:cNvSpPr/>
            <p:nvPr/>
          </p:nvSpPr>
          <p:spPr>
            <a:xfrm>
              <a:off x="8345385" y="2357242"/>
              <a:ext cx="15875" cy="17460"/>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69" name="Google Shape;369;p24">
              <a:extLst>
                <a:ext uri="{FF2B5EF4-FFF2-40B4-BE49-F238E27FC236}">
                  <a16:creationId xmlns:a16="http://schemas.microsoft.com/office/drawing/2014/main" id="{AC2D2107-95EC-4914-92BB-8EF2CCDCD58A}"/>
                </a:ext>
              </a:extLst>
            </p:cNvPr>
            <p:cNvSpPr/>
            <p:nvPr/>
          </p:nvSpPr>
          <p:spPr>
            <a:xfrm>
              <a:off x="7946927" y="2081057"/>
              <a:ext cx="431795" cy="365072"/>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0" name="Google Shape;370;p24">
              <a:extLst>
                <a:ext uri="{FF2B5EF4-FFF2-40B4-BE49-F238E27FC236}">
                  <a16:creationId xmlns:a16="http://schemas.microsoft.com/office/drawing/2014/main" id="{D888DD20-6BC9-450A-AFE5-95C45F1EFB9B}"/>
                </a:ext>
              </a:extLst>
            </p:cNvPr>
            <p:cNvSpPr/>
            <p:nvPr/>
          </p:nvSpPr>
          <p:spPr>
            <a:xfrm>
              <a:off x="8688281" y="2519143"/>
              <a:ext cx="19050" cy="17460"/>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1" name="Google Shape;371;p24">
              <a:extLst>
                <a:ext uri="{FF2B5EF4-FFF2-40B4-BE49-F238E27FC236}">
                  <a16:creationId xmlns:a16="http://schemas.microsoft.com/office/drawing/2014/main" id="{97E6878C-7992-4D6C-9557-A640CE82EA70}"/>
                </a:ext>
              </a:extLst>
            </p:cNvPr>
            <p:cNvSpPr/>
            <p:nvPr/>
          </p:nvSpPr>
          <p:spPr>
            <a:xfrm>
              <a:off x="8251723" y="2165183"/>
              <a:ext cx="471482" cy="453959"/>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2" name="Google Shape;372;p24">
              <a:extLst>
                <a:ext uri="{FF2B5EF4-FFF2-40B4-BE49-F238E27FC236}">
                  <a16:creationId xmlns:a16="http://schemas.microsoft.com/office/drawing/2014/main" id="{8BECA8B9-E005-419D-B3B2-DF0C53B7AB1C}"/>
                </a:ext>
              </a:extLst>
            </p:cNvPr>
            <p:cNvSpPr/>
            <p:nvPr/>
          </p:nvSpPr>
          <p:spPr>
            <a:xfrm>
              <a:off x="9001014" y="2633426"/>
              <a:ext cx="19050" cy="2063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3" name="Google Shape;373;p24">
              <a:extLst>
                <a:ext uri="{FF2B5EF4-FFF2-40B4-BE49-F238E27FC236}">
                  <a16:creationId xmlns:a16="http://schemas.microsoft.com/office/drawing/2014/main" id="{B71FAAE4-759F-4B1D-BD28-454CA5E64C0C}"/>
                </a:ext>
              </a:extLst>
            </p:cNvPr>
            <p:cNvSpPr/>
            <p:nvPr/>
          </p:nvSpPr>
          <p:spPr>
            <a:xfrm>
              <a:off x="8578744" y="2328671"/>
              <a:ext cx="458782" cy="453959"/>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4" name="Google Shape;374;p24">
              <a:extLst>
                <a:ext uri="{FF2B5EF4-FFF2-40B4-BE49-F238E27FC236}">
                  <a16:creationId xmlns:a16="http://schemas.microsoft.com/office/drawing/2014/main" id="{6407F098-3186-4E3E-9C27-D2177F3EBA03}"/>
                </a:ext>
              </a:extLst>
            </p:cNvPr>
            <p:cNvSpPr/>
            <p:nvPr/>
          </p:nvSpPr>
          <p:spPr>
            <a:xfrm>
              <a:off x="7162712" y="3279445"/>
              <a:ext cx="271460" cy="30793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5" name="Google Shape;375;p24">
              <a:extLst>
                <a:ext uri="{FF2B5EF4-FFF2-40B4-BE49-F238E27FC236}">
                  <a16:creationId xmlns:a16="http://schemas.microsoft.com/office/drawing/2014/main" id="{07700103-FA5E-40C1-9E10-2D361F9D34B0}"/>
                </a:ext>
              </a:extLst>
            </p:cNvPr>
            <p:cNvSpPr/>
            <p:nvPr/>
          </p:nvSpPr>
          <p:spPr>
            <a:xfrm>
              <a:off x="7486558" y="3600073"/>
              <a:ext cx="3175" cy="4761"/>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6" name="Google Shape;376;p24">
              <a:extLst>
                <a:ext uri="{FF2B5EF4-FFF2-40B4-BE49-F238E27FC236}">
                  <a16:creationId xmlns:a16="http://schemas.microsoft.com/office/drawing/2014/main" id="{5E2C499F-47D5-414A-879B-59CA94F8320E}"/>
                </a:ext>
              </a:extLst>
            </p:cNvPr>
            <p:cNvSpPr/>
            <p:nvPr/>
          </p:nvSpPr>
          <p:spPr>
            <a:xfrm>
              <a:off x="7426234" y="3300079"/>
              <a:ext cx="200022" cy="299994"/>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7" name="Google Shape;377;p24">
              <a:extLst>
                <a:ext uri="{FF2B5EF4-FFF2-40B4-BE49-F238E27FC236}">
                  <a16:creationId xmlns:a16="http://schemas.microsoft.com/office/drawing/2014/main" id="{BC0FE6D8-677A-4D4E-8034-7738AA04A917}"/>
                </a:ext>
              </a:extLst>
            </p:cNvPr>
            <p:cNvSpPr/>
            <p:nvPr/>
          </p:nvSpPr>
          <p:spPr>
            <a:xfrm>
              <a:off x="7138900" y="3733404"/>
              <a:ext cx="222247" cy="182535"/>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8" name="Google Shape;378;p24">
              <a:extLst>
                <a:ext uri="{FF2B5EF4-FFF2-40B4-BE49-F238E27FC236}">
                  <a16:creationId xmlns:a16="http://schemas.microsoft.com/office/drawing/2014/main" id="{F1739425-2046-4C0E-B87D-AEFE1F29A868}"/>
                </a:ext>
              </a:extLst>
            </p:cNvPr>
            <p:cNvSpPr/>
            <p:nvPr/>
          </p:nvSpPr>
          <p:spPr>
            <a:xfrm>
              <a:off x="7496083" y="3904829"/>
              <a:ext cx="223835" cy="193647"/>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79" name="Google Shape;379;p24">
              <a:extLst>
                <a:ext uri="{FF2B5EF4-FFF2-40B4-BE49-F238E27FC236}">
                  <a16:creationId xmlns:a16="http://schemas.microsoft.com/office/drawing/2014/main" id="{4882584A-724B-4725-8F59-645026B02585}"/>
                </a:ext>
              </a:extLst>
            </p:cNvPr>
            <p:cNvSpPr/>
            <p:nvPr/>
          </p:nvSpPr>
          <p:spPr>
            <a:xfrm>
              <a:off x="7302410" y="3371507"/>
              <a:ext cx="357184" cy="1085692"/>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0" name="Google Shape;380;p24">
              <a:extLst>
                <a:ext uri="{FF2B5EF4-FFF2-40B4-BE49-F238E27FC236}">
                  <a16:creationId xmlns:a16="http://schemas.microsoft.com/office/drawing/2014/main" id="{7A5392A8-ED37-4F88-A97F-403555466F43}"/>
                </a:ext>
              </a:extLst>
            </p:cNvPr>
            <p:cNvSpPr/>
            <p:nvPr/>
          </p:nvSpPr>
          <p:spPr>
            <a:xfrm>
              <a:off x="7450046" y="3415950"/>
              <a:ext cx="85724" cy="284121"/>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1" name="Google Shape;381;p24">
              <a:extLst>
                <a:ext uri="{FF2B5EF4-FFF2-40B4-BE49-F238E27FC236}">
                  <a16:creationId xmlns:a16="http://schemas.microsoft.com/office/drawing/2014/main" id="{88A5A444-CD33-42C5-BC54-0BDA48E22E41}"/>
                </a:ext>
              </a:extLst>
            </p:cNvPr>
            <p:cNvSpPr/>
            <p:nvPr/>
          </p:nvSpPr>
          <p:spPr>
            <a:xfrm>
              <a:off x="7202400" y="3787371"/>
              <a:ext cx="284158" cy="173012"/>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2" name="Google Shape;382;p24">
              <a:extLst>
                <a:ext uri="{FF2B5EF4-FFF2-40B4-BE49-F238E27FC236}">
                  <a16:creationId xmlns:a16="http://schemas.microsoft.com/office/drawing/2014/main" id="{7539D18E-2DF9-45EB-9D95-93430FC31314}"/>
                </a:ext>
              </a:extLst>
            </p:cNvPr>
            <p:cNvSpPr/>
            <p:nvPr/>
          </p:nvSpPr>
          <p:spPr>
            <a:xfrm>
              <a:off x="7405597" y="3946098"/>
              <a:ext cx="234947" cy="180949"/>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3" name="Google Shape;383;p24">
              <a:extLst>
                <a:ext uri="{FF2B5EF4-FFF2-40B4-BE49-F238E27FC236}">
                  <a16:creationId xmlns:a16="http://schemas.microsoft.com/office/drawing/2014/main" id="{9AA0E788-7876-491D-B4F6-8E0AF716C8A6}"/>
                </a:ext>
              </a:extLst>
            </p:cNvPr>
            <p:cNvSpPr/>
            <p:nvPr/>
          </p:nvSpPr>
          <p:spPr>
            <a:xfrm>
              <a:off x="8373960" y="2833422"/>
              <a:ext cx="782627" cy="2260270"/>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4" name="Google Shape;384;p24">
              <a:extLst>
                <a:ext uri="{FF2B5EF4-FFF2-40B4-BE49-F238E27FC236}">
                  <a16:creationId xmlns:a16="http://schemas.microsoft.com/office/drawing/2014/main" id="{DEEBF184-C672-42A3-9284-B84469D3E2B2}"/>
                </a:ext>
              </a:extLst>
            </p:cNvPr>
            <p:cNvSpPr/>
            <p:nvPr/>
          </p:nvSpPr>
          <p:spPr>
            <a:xfrm>
              <a:off x="8491433" y="2992149"/>
              <a:ext cx="666742" cy="1623776"/>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5" name="Google Shape;385;p24">
              <a:extLst>
                <a:ext uri="{FF2B5EF4-FFF2-40B4-BE49-F238E27FC236}">
                  <a16:creationId xmlns:a16="http://schemas.microsoft.com/office/drawing/2014/main" id="{14C6ECFF-18D0-4204-9297-ECCB1CAB0F36}"/>
                </a:ext>
              </a:extLst>
            </p:cNvPr>
            <p:cNvSpPr/>
            <p:nvPr/>
          </p:nvSpPr>
          <p:spPr>
            <a:xfrm>
              <a:off x="8454921" y="3142940"/>
              <a:ext cx="296859" cy="246026"/>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6" name="Google Shape;386;p24">
              <a:extLst>
                <a:ext uri="{FF2B5EF4-FFF2-40B4-BE49-F238E27FC236}">
                  <a16:creationId xmlns:a16="http://schemas.microsoft.com/office/drawing/2014/main" id="{62B52A41-D2F1-4C8B-8084-ADACEF37F400}"/>
                </a:ext>
              </a:extLst>
            </p:cNvPr>
            <p:cNvSpPr/>
            <p:nvPr/>
          </p:nvSpPr>
          <p:spPr>
            <a:xfrm>
              <a:off x="8708918" y="3360395"/>
              <a:ext cx="15875" cy="15873"/>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7" name="Google Shape;387;p24">
              <a:extLst>
                <a:ext uri="{FF2B5EF4-FFF2-40B4-BE49-F238E27FC236}">
                  <a16:creationId xmlns:a16="http://schemas.microsoft.com/office/drawing/2014/main" id="{13EC48FF-9115-43F0-9AC5-03F364251CD6}"/>
                </a:ext>
              </a:extLst>
            </p:cNvPr>
            <p:cNvSpPr/>
            <p:nvPr/>
          </p:nvSpPr>
          <p:spPr>
            <a:xfrm>
              <a:off x="8842266" y="3614358"/>
              <a:ext cx="17463" cy="12698"/>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8" name="Google Shape;388;p24">
              <a:extLst>
                <a:ext uri="{FF2B5EF4-FFF2-40B4-BE49-F238E27FC236}">
                  <a16:creationId xmlns:a16="http://schemas.microsoft.com/office/drawing/2014/main" id="{C263E452-11C6-4AB8-9658-4CD5DF0D160E}"/>
                </a:ext>
              </a:extLst>
            </p:cNvPr>
            <p:cNvSpPr/>
            <p:nvPr/>
          </p:nvSpPr>
          <p:spPr>
            <a:xfrm>
              <a:off x="8458096" y="3369919"/>
              <a:ext cx="455607" cy="273010"/>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89" name="Google Shape;389;p24">
              <a:extLst>
                <a:ext uri="{FF2B5EF4-FFF2-40B4-BE49-F238E27FC236}">
                  <a16:creationId xmlns:a16="http://schemas.microsoft.com/office/drawing/2014/main" id="{6A8BED15-CF1C-42DC-B0A9-F95F6A0E0D85}"/>
                </a:ext>
              </a:extLst>
            </p:cNvPr>
            <p:cNvSpPr/>
            <p:nvPr/>
          </p:nvSpPr>
          <p:spPr>
            <a:xfrm>
              <a:off x="8947040" y="3904829"/>
              <a:ext cx="15875" cy="11110"/>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0" name="Google Shape;390;p24">
              <a:extLst>
                <a:ext uri="{FF2B5EF4-FFF2-40B4-BE49-F238E27FC236}">
                  <a16:creationId xmlns:a16="http://schemas.microsoft.com/office/drawing/2014/main" id="{0E1FCB69-B05B-4678-A072-888FF44C6AEB}"/>
                </a:ext>
              </a:extLst>
            </p:cNvPr>
            <p:cNvSpPr/>
            <p:nvPr/>
          </p:nvSpPr>
          <p:spPr>
            <a:xfrm>
              <a:off x="8442221" y="3546106"/>
              <a:ext cx="642930" cy="385706"/>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1" name="Google Shape;391;p24">
              <a:extLst>
                <a:ext uri="{FF2B5EF4-FFF2-40B4-BE49-F238E27FC236}">
                  <a16:creationId xmlns:a16="http://schemas.microsoft.com/office/drawing/2014/main" id="{AF14695D-6C7F-4EEF-96AF-C7CC507BDEFE}"/>
                </a:ext>
              </a:extLst>
            </p:cNvPr>
            <p:cNvSpPr/>
            <p:nvPr/>
          </p:nvSpPr>
          <p:spPr>
            <a:xfrm>
              <a:off x="8502545" y="3933400"/>
              <a:ext cx="655630" cy="250788"/>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2" name="Google Shape;392;p24">
              <a:extLst>
                <a:ext uri="{FF2B5EF4-FFF2-40B4-BE49-F238E27FC236}">
                  <a16:creationId xmlns:a16="http://schemas.microsoft.com/office/drawing/2014/main" id="{ADFF4478-6181-4BFE-9305-21994BBA54A8}"/>
                </a:ext>
              </a:extLst>
            </p:cNvPr>
            <p:cNvSpPr/>
            <p:nvPr/>
          </p:nvSpPr>
          <p:spPr>
            <a:xfrm>
              <a:off x="8524770" y="4260377"/>
              <a:ext cx="617530" cy="241265"/>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3" name="Google Shape;393;p24">
              <a:extLst>
                <a:ext uri="{FF2B5EF4-FFF2-40B4-BE49-F238E27FC236}">
                  <a16:creationId xmlns:a16="http://schemas.microsoft.com/office/drawing/2014/main" id="{84A81C21-284D-44AB-B464-E1906155BADC}"/>
                </a:ext>
              </a:extLst>
            </p:cNvPr>
            <p:cNvSpPr/>
            <p:nvPr/>
          </p:nvSpPr>
          <p:spPr>
            <a:xfrm>
              <a:off x="8631132" y="4603227"/>
              <a:ext cx="527043" cy="206345"/>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4" name="Google Shape;394;p24">
              <a:extLst>
                <a:ext uri="{FF2B5EF4-FFF2-40B4-BE49-F238E27FC236}">
                  <a16:creationId xmlns:a16="http://schemas.microsoft.com/office/drawing/2014/main" id="{260FFFD2-C423-4C83-B181-C73007944391}"/>
                </a:ext>
              </a:extLst>
            </p:cNvPr>
            <p:cNvSpPr/>
            <p:nvPr/>
          </p:nvSpPr>
          <p:spPr>
            <a:xfrm>
              <a:off x="8573982" y="2693743"/>
              <a:ext cx="584193" cy="788873"/>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5" name="Google Shape;395;p24">
              <a:extLst>
                <a:ext uri="{FF2B5EF4-FFF2-40B4-BE49-F238E27FC236}">
                  <a16:creationId xmlns:a16="http://schemas.microsoft.com/office/drawing/2014/main" id="{A1161D92-76AE-47F0-8BF8-5B9A67A55407}"/>
                </a:ext>
              </a:extLst>
            </p:cNvPr>
            <p:cNvSpPr/>
            <p:nvPr/>
          </p:nvSpPr>
          <p:spPr>
            <a:xfrm>
              <a:off x="8839091" y="2820724"/>
              <a:ext cx="319084" cy="533322"/>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6" name="Google Shape;396;p24">
              <a:extLst>
                <a:ext uri="{FF2B5EF4-FFF2-40B4-BE49-F238E27FC236}">
                  <a16:creationId xmlns:a16="http://schemas.microsoft.com/office/drawing/2014/main" id="{B908D8FA-66D5-4988-8075-62F5C9D6B3D1}"/>
                </a:ext>
              </a:extLst>
            </p:cNvPr>
            <p:cNvSpPr/>
            <p:nvPr/>
          </p:nvSpPr>
          <p:spPr>
            <a:xfrm>
              <a:off x="8686693" y="3023894"/>
              <a:ext cx="471482" cy="399992"/>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7" name="Google Shape;397;p24">
              <a:extLst>
                <a:ext uri="{FF2B5EF4-FFF2-40B4-BE49-F238E27FC236}">
                  <a16:creationId xmlns:a16="http://schemas.microsoft.com/office/drawing/2014/main" id="{69F626E1-BE27-4EAF-9236-92B5C669CE41}"/>
                </a:ext>
              </a:extLst>
            </p:cNvPr>
            <p:cNvSpPr/>
            <p:nvPr/>
          </p:nvSpPr>
          <p:spPr>
            <a:xfrm>
              <a:off x="8618432" y="3223890"/>
              <a:ext cx="539743" cy="241265"/>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8" name="Google Shape;398;p24">
              <a:extLst>
                <a:ext uri="{FF2B5EF4-FFF2-40B4-BE49-F238E27FC236}">
                  <a16:creationId xmlns:a16="http://schemas.microsoft.com/office/drawing/2014/main" id="{E14E5D9E-44AD-4B14-B846-29B4C2DF6617}"/>
                </a:ext>
              </a:extLst>
            </p:cNvPr>
            <p:cNvSpPr/>
            <p:nvPr/>
          </p:nvSpPr>
          <p:spPr>
            <a:xfrm>
              <a:off x="9061338" y="2774694"/>
              <a:ext cx="96837" cy="411102"/>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399" name="Google Shape;399;p24">
              <a:extLst>
                <a:ext uri="{FF2B5EF4-FFF2-40B4-BE49-F238E27FC236}">
                  <a16:creationId xmlns:a16="http://schemas.microsoft.com/office/drawing/2014/main" id="{EC1CE62E-E8F7-4A96-964E-178790B2B9D1}"/>
                </a:ext>
              </a:extLst>
            </p:cNvPr>
            <p:cNvSpPr/>
            <p:nvPr/>
          </p:nvSpPr>
          <p:spPr>
            <a:xfrm>
              <a:off x="6694406" y="4312756"/>
              <a:ext cx="890576" cy="676176"/>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0" name="Google Shape;400;p24">
              <a:extLst>
                <a:ext uri="{FF2B5EF4-FFF2-40B4-BE49-F238E27FC236}">
                  <a16:creationId xmlns:a16="http://schemas.microsoft.com/office/drawing/2014/main" id="{31EDC0A9-3E19-4BD8-8B4C-586DED046A9E}"/>
                </a:ext>
              </a:extLst>
            </p:cNvPr>
            <p:cNvSpPr/>
            <p:nvPr/>
          </p:nvSpPr>
          <p:spPr>
            <a:xfrm>
              <a:off x="6803942" y="4465134"/>
              <a:ext cx="804853" cy="542846"/>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1" name="Google Shape;401;p24">
              <a:extLst>
                <a:ext uri="{FF2B5EF4-FFF2-40B4-BE49-F238E27FC236}">
                  <a16:creationId xmlns:a16="http://schemas.microsoft.com/office/drawing/2014/main" id="{038DB05B-F2D0-4842-B120-F01082265485}"/>
                </a:ext>
              </a:extLst>
            </p:cNvPr>
            <p:cNvSpPr/>
            <p:nvPr/>
          </p:nvSpPr>
          <p:spPr>
            <a:xfrm>
              <a:off x="7165887" y="4704812"/>
              <a:ext cx="17463" cy="14285"/>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2" name="Google Shape;402;p24">
              <a:extLst>
                <a:ext uri="{FF2B5EF4-FFF2-40B4-BE49-F238E27FC236}">
                  <a16:creationId xmlns:a16="http://schemas.microsoft.com/office/drawing/2014/main" id="{BE8B5B73-A0F7-493B-9E7E-CF7182754107}"/>
                </a:ext>
              </a:extLst>
            </p:cNvPr>
            <p:cNvSpPr/>
            <p:nvPr/>
          </p:nvSpPr>
          <p:spPr>
            <a:xfrm>
              <a:off x="6897603" y="4420691"/>
              <a:ext cx="300033" cy="339675"/>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3" name="Google Shape;403;p24">
              <a:extLst>
                <a:ext uri="{FF2B5EF4-FFF2-40B4-BE49-F238E27FC236}">
                  <a16:creationId xmlns:a16="http://schemas.microsoft.com/office/drawing/2014/main" id="{E0D021E8-2803-4894-A3AD-F067169B4EFE}"/>
                </a:ext>
              </a:extLst>
            </p:cNvPr>
            <p:cNvSpPr/>
            <p:nvPr/>
          </p:nvSpPr>
          <p:spPr>
            <a:xfrm>
              <a:off x="7097626" y="4512752"/>
              <a:ext cx="225422" cy="320628"/>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4" name="Google Shape;404;p24">
              <a:extLst>
                <a:ext uri="{FF2B5EF4-FFF2-40B4-BE49-F238E27FC236}">
                  <a16:creationId xmlns:a16="http://schemas.microsoft.com/office/drawing/2014/main" id="{106D7FA9-E033-42A3-9AB5-FB75D6075F9D}"/>
                </a:ext>
              </a:extLst>
            </p:cNvPr>
            <p:cNvSpPr/>
            <p:nvPr/>
          </p:nvSpPr>
          <p:spPr>
            <a:xfrm>
              <a:off x="7445284" y="4912744"/>
              <a:ext cx="14288" cy="14286"/>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5" name="Google Shape;405;p24">
              <a:extLst>
                <a:ext uri="{FF2B5EF4-FFF2-40B4-BE49-F238E27FC236}">
                  <a16:creationId xmlns:a16="http://schemas.microsoft.com/office/drawing/2014/main" id="{64C51188-6EAD-43DF-9F28-EF3A774CC8FC}"/>
                </a:ext>
              </a:extLst>
            </p:cNvPr>
            <p:cNvSpPr/>
            <p:nvPr/>
          </p:nvSpPr>
          <p:spPr>
            <a:xfrm>
              <a:off x="7213511" y="4634972"/>
              <a:ext cx="258760" cy="30475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grpSp>
          <p:nvGrpSpPr>
            <p:cNvPr id="20554" name="Google Shape;406;p24">
              <a:extLst>
                <a:ext uri="{FF2B5EF4-FFF2-40B4-BE49-F238E27FC236}">
                  <a16:creationId xmlns:a16="http://schemas.microsoft.com/office/drawing/2014/main" id="{AFF60837-4787-4497-A992-6FB82EAB3DFB}"/>
                </a:ext>
              </a:extLst>
            </p:cNvPr>
            <p:cNvGrpSpPr>
              <a:grpSpLocks/>
            </p:cNvGrpSpPr>
            <p:nvPr/>
          </p:nvGrpSpPr>
          <p:grpSpPr bwMode="auto">
            <a:xfrm>
              <a:off x="6055204" y="4369368"/>
              <a:ext cx="545279" cy="773107"/>
              <a:chOff x="6055204" y="4369368"/>
              <a:chExt cx="545279" cy="773107"/>
            </a:xfrm>
          </p:grpSpPr>
          <p:sp>
            <p:nvSpPr>
              <p:cNvPr id="407" name="Google Shape;407;p24">
                <a:extLst>
                  <a:ext uri="{FF2B5EF4-FFF2-40B4-BE49-F238E27FC236}">
                    <a16:creationId xmlns:a16="http://schemas.microsoft.com/office/drawing/2014/main" id="{7D892963-7362-498A-8BD8-30B2913565A6}"/>
                  </a:ext>
                </a:extLst>
              </p:cNvPr>
              <p:cNvSpPr/>
              <p:nvPr/>
            </p:nvSpPr>
            <p:spPr>
              <a:xfrm>
                <a:off x="6054651" y="4592115"/>
                <a:ext cx="258760" cy="15237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8" name="Google Shape;408;p24">
                <a:extLst>
                  <a:ext uri="{FF2B5EF4-FFF2-40B4-BE49-F238E27FC236}">
                    <a16:creationId xmlns:a16="http://schemas.microsoft.com/office/drawing/2014/main" id="{34AD484E-5C16-4CF6-8C01-73477C72D755}"/>
                  </a:ext>
                </a:extLst>
              </p:cNvPr>
              <p:cNvSpPr/>
              <p:nvPr/>
            </p:nvSpPr>
            <p:spPr>
              <a:xfrm>
                <a:off x="6080051" y="4369898"/>
                <a:ext cx="247647" cy="236503"/>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09" name="Google Shape;409;p24">
                <a:extLst>
                  <a:ext uri="{FF2B5EF4-FFF2-40B4-BE49-F238E27FC236}">
                    <a16:creationId xmlns:a16="http://schemas.microsoft.com/office/drawing/2014/main" id="{5558811B-ED60-4324-9B55-A5F7802F672E}"/>
                  </a:ext>
                </a:extLst>
              </p:cNvPr>
              <p:cNvSpPr/>
              <p:nvPr/>
            </p:nvSpPr>
            <p:spPr>
              <a:xfrm>
                <a:off x="6437234" y="4482594"/>
                <a:ext cx="163510" cy="309517"/>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0" name="Google Shape;410;p24">
                <a:extLst>
                  <a:ext uri="{FF2B5EF4-FFF2-40B4-BE49-F238E27FC236}">
                    <a16:creationId xmlns:a16="http://schemas.microsoft.com/office/drawing/2014/main" id="{DB4B3FE1-0DD8-4238-9D8E-FD6DE3642C98}"/>
                  </a:ext>
                </a:extLst>
              </p:cNvPr>
              <p:cNvSpPr/>
              <p:nvPr/>
            </p:nvSpPr>
            <p:spPr>
              <a:xfrm>
                <a:off x="6229274" y="4465134"/>
                <a:ext cx="269872" cy="677764"/>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1" name="Google Shape;411;p24">
                <a:extLst>
                  <a:ext uri="{FF2B5EF4-FFF2-40B4-BE49-F238E27FC236}">
                    <a16:creationId xmlns:a16="http://schemas.microsoft.com/office/drawing/2014/main" id="{D6ECC6B5-C364-426A-93FF-B1D0C2671353}"/>
                  </a:ext>
                </a:extLst>
              </p:cNvPr>
              <p:cNvSpPr/>
              <p:nvPr/>
            </p:nvSpPr>
            <p:spPr>
              <a:xfrm>
                <a:off x="6410246" y="4587354"/>
                <a:ext cx="136523" cy="239677"/>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2" name="Google Shape;412;p24">
                <a:extLst>
                  <a:ext uri="{FF2B5EF4-FFF2-40B4-BE49-F238E27FC236}">
                    <a16:creationId xmlns:a16="http://schemas.microsoft.com/office/drawing/2014/main" id="{29FFA9C8-8948-41EF-93FC-7ED6CB6DE303}"/>
                  </a:ext>
                </a:extLst>
              </p:cNvPr>
              <p:cNvSpPr/>
              <p:nvPr/>
            </p:nvSpPr>
            <p:spPr>
              <a:xfrm>
                <a:off x="6161013" y="4668304"/>
                <a:ext cx="190498" cy="42857"/>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grpSp>
        <p:sp>
          <p:nvSpPr>
            <p:cNvPr id="413" name="Google Shape;413;p24">
              <a:extLst>
                <a:ext uri="{FF2B5EF4-FFF2-40B4-BE49-F238E27FC236}">
                  <a16:creationId xmlns:a16="http://schemas.microsoft.com/office/drawing/2014/main" id="{5555B5A3-CEA5-4E72-995B-263303AB467C}"/>
                </a:ext>
              </a:extLst>
            </p:cNvPr>
            <p:cNvSpPr/>
            <p:nvPr/>
          </p:nvSpPr>
          <p:spPr>
            <a:xfrm>
              <a:off x="7250024" y="3731816"/>
              <a:ext cx="330196" cy="320628"/>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4" name="Google Shape;414;p24">
              <a:extLst>
                <a:ext uri="{FF2B5EF4-FFF2-40B4-BE49-F238E27FC236}">
                  <a16:creationId xmlns:a16="http://schemas.microsoft.com/office/drawing/2014/main" id="{37DB5400-F099-46B0-A898-FD37AED60D58}"/>
                </a:ext>
              </a:extLst>
            </p:cNvPr>
            <p:cNvSpPr/>
            <p:nvPr/>
          </p:nvSpPr>
          <p:spPr>
            <a:xfrm>
              <a:off x="7337335" y="3801656"/>
              <a:ext cx="193673" cy="187298"/>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5" name="Google Shape;415;p24">
              <a:extLst>
                <a:ext uri="{FF2B5EF4-FFF2-40B4-BE49-F238E27FC236}">
                  <a16:creationId xmlns:a16="http://schemas.microsoft.com/office/drawing/2014/main" id="{D20CA057-4E31-4A22-8E5C-333966EBF98F}"/>
                </a:ext>
              </a:extLst>
            </p:cNvPr>
            <p:cNvSpPr/>
            <p:nvPr/>
          </p:nvSpPr>
          <p:spPr>
            <a:xfrm>
              <a:off x="8523183" y="3731816"/>
              <a:ext cx="330196" cy="320628"/>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6" name="Google Shape;416;p24">
              <a:extLst>
                <a:ext uri="{FF2B5EF4-FFF2-40B4-BE49-F238E27FC236}">
                  <a16:creationId xmlns:a16="http://schemas.microsoft.com/office/drawing/2014/main" id="{8F2A3C17-C9F2-40CB-B447-A5AED5093445}"/>
                </a:ext>
              </a:extLst>
            </p:cNvPr>
            <p:cNvSpPr/>
            <p:nvPr/>
          </p:nvSpPr>
          <p:spPr>
            <a:xfrm>
              <a:off x="8572394" y="3801656"/>
              <a:ext cx="193673" cy="187298"/>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7" name="Google Shape;417;p24">
              <a:extLst>
                <a:ext uri="{FF2B5EF4-FFF2-40B4-BE49-F238E27FC236}">
                  <a16:creationId xmlns:a16="http://schemas.microsoft.com/office/drawing/2014/main" id="{23F06773-B3ED-48FC-9515-0FDA6AD3AEC3}"/>
                </a:ext>
              </a:extLst>
            </p:cNvPr>
            <p:cNvSpPr/>
            <p:nvPr/>
          </p:nvSpPr>
          <p:spPr>
            <a:xfrm>
              <a:off x="7484971" y="3941336"/>
              <a:ext cx="15875" cy="14286"/>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8" name="Google Shape;418;p24">
              <a:extLst>
                <a:ext uri="{FF2B5EF4-FFF2-40B4-BE49-F238E27FC236}">
                  <a16:creationId xmlns:a16="http://schemas.microsoft.com/office/drawing/2014/main" id="{0D7443D3-9BC1-4B52-9236-BB2204CCCC8A}"/>
                </a:ext>
              </a:extLst>
            </p:cNvPr>
            <p:cNvSpPr/>
            <p:nvPr/>
          </p:nvSpPr>
          <p:spPr>
            <a:xfrm>
              <a:off x="7391309" y="3834989"/>
              <a:ext cx="115887" cy="123807"/>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19" name="Google Shape;419;p24">
              <a:extLst>
                <a:ext uri="{FF2B5EF4-FFF2-40B4-BE49-F238E27FC236}">
                  <a16:creationId xmlns:a16="http://schemas.microsoft.com/office/drawing/2014/main" id="{1CA5D011-40FE-475E-A71D-29439EB370FB}"/>
                </a:ext>
              </a:extLst>
            </p:cNvPr>
            <p:cNvSpPr/>
            <p:nvPr/>
          </p:nvSpPr>
          <p:spPr>
            <a:xfrm>
              <a:off x="8618432" y="3949272"/>
              <a:ext cx="9525" cy="11110"/>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0" name="Google Shape;420;p24">
              <a:extLst>
                <a:ext uri="{FF2B5EF4-FFF2-40B4-BE49-F238E27FC236}">
                  <a16:creationId xmlns:a16="http://schemas.microsoft.com/office/drawing/2014/main" id="{0D7C8FD0-5200-4FCD-9316-38786F98429F}"/>
                </a:ext>
              </a:extLst>
            </p:cNvPr>
            <p:cNvSpPr/>
            <p:nvPr/>
          </p:nvSpPr>
          <p:spPr>
            <a:xfrm>
              <a:off x="8613669" y="3842925"/>
              <a:ext cx="120648" cy="122220"/>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1" name="Google Shape;421;p24">
              <a:extLst>
                <a:ext uri="{FF2B5EF4-FFF2-40B4-BE49-F238E27FC236}">
                  <a16:creationId xmlns:a16="http://schemas.microsoft.com/office/drawing/2014/main" id="{D2EA72C5-5A64-4A06-90D7-AFC7E864A236}"/>
                </a:ext>
              </a:extLst>
            </p:cNvPr>
            <p:cNvSpPr/>
            <p:nvPr/>
          </p:nvSpPr>
          <p:spPr>
            <a:xfrm>
              <a:off x="7103976" y="3698484"/>
              <a:ext cx="1912913" cy="1444414"/>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2" name="Google Shape;422;p24">
              <a:extLst>
                <a:ext uri="{FF2B5EF4-FFF2-40B4-BE49-F238E27FC236}">
                  <a16:creationId xmlns:a16="http://schemas.microsoft.com/office/drawing/2014/main" id="{FF71DF06-7E26-4BBD-BB03-65DD80371803}"/>
                </a:ext>
              </a:extLst>
            </p:cNvPr>
            <p:cNvSpPr/>
            <p:nvPr/>
          </p:nvSpPr>
          <p:spPr>
            <a:xfrm>
              <a:off x="7351623" y="4171490"/>
              <a:ext cx="1384283" cy="97140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3" name="Google Shape;423;p24">
              <a:extLst>
                <a:ext uri="{FF2B5EF4-FFF2-40B4-BE49-F238E27FC236}">
                  <a16:creationId xmlns:a16="http://schemas.microsoft.com/office/drawing/2014/main" id="{38DE2229-AB78-45F9-84B0-9DD7FE60B723}"/>
                </a:ext>
              </a:extLst>
            </p:cNvPr>
            <p:cNvSpPr/>
            <p:nvPr/>
          </p:nvSpPr>
          <p:spPr>
            <a:xfrm>
              <a:off x="7905653" y="4342915"/>
              <a:ext cx="19050" cy="14285"/>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4" name="Google Shape;424;p24">
              <a:extLst>
                <a:ext uri="{FF2B5EF4-FFF2-40B4-BE49-F238E27FC236}">
                  <a16:creationId xmlns:a16="http://schemas.microsoft.com/office/drawing/2014/main" id="{85655FF0-223E-4085-A709-C8030DBC181A}"/>
                </a:ext>
              </a:extLst>
            </p:cNvPr>
            <p:cNvSpPr/>
            <p:nvPr/>
          </p:nvSpPr>
          <p:spPr>
            <a:xfrm>
              <a:off x="7964390" y="4292122"/>
              <a:ext cx="19050" cy="15873"/>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5" name="Google Shape;425;p24">
              <a:extLst>
                <a:ext uri="{FF2B5EF4-FFF2-40B4-BE49-F238E27FC236}">
                  <a16:creationId xmlns:a16="http://schemas.microsoft.com/office/drawing/2014/main" id="{C0881373-0166-44FB-8004-7A6A088F0D15}"/>
                </a:ext>
              </a:extLst>
            </p:cNvPr>
            <p:cNvSpPr/>
            <p:nvPr/>
          </p:nvSpPr>
          <p:spPr>
            <a:xfrm>
              <a:off x="7970740" y="4357200"/>
              <a:ext cx="19050" cy="15873"/>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6" name="Google Shape;426;p24">
              <a:extLst>
                <a:ext uri="{FF2B5EF4-FFF2-40B4-BE49-F238E27FC236}">
                  <a16:creationId xmlns:a16="http://schemas.microsoft.com/office/drawing/2014/main" id="{676E557A-C866-4B5F-927F-B365635DAAE8}"/>
                </a:ext>
              </a:extLst>
            </p:cNvPr>
            <p:cNvSpPr/>
            <p:nvPr/>
          </p:nvSpPr>
          <p:spPr>
            <a:xfrm>
              <a:off x="8218387" y="4342915"/>
              <a:ext cx="19050" cy="14285"/>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7" name="Google Shape;427;p24">
              <a:extLst>
                <a:ext uri="{FF2B5EF4-FFF2-40B4-BE49-F238E27FC236}">
                  <a16:creationId xmlns:a16="http://schemas.microsoft.com/office/drawing/2014/main" id="{7D139950-90BF-4FB1-A01B-89C2AA71EF2F}"/>
                </a:ext>
              </a:extLst>
            </p:cNvPr>
            <p:cNvSpPr/>
            <p:nvPr/>
          </p:nvSpPr>
          <p:spPr>
            <a:xfrm>
              <a:off x="8159650" y="4292122"/>
              <a:ext cx="19050" cy="15873"/>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8" name="Google Shape;428;p24">
              <a:extLst>
                <a:ext uri="{FF2B5EF4-FFF2-40B4-BE49-F238E27FC236}">
                  <a16:creationId xmlns:a16="http://schemas.microsoft.com/office/drawing/2014/main" id="{8ADECAD5-A7D5-4F22-8459-3C0755D8DE3C}"/>
                </a:ext>
              </a:extLst>
            </p:cNvPr>
            <p:cNvSpPr/>
            <p:nvPr/>
          </p:nvSpPr>
          <p:spPr>
            <a:xfrm>
              <a:off x="8153300" y="4357200"/>
              <a:ext cx="19050" cy="15873"/>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29" name="Google Shape;429;p24">
              <a:extLst>
                <a:ext uri="{FF2B5EF4-FFF2-40B4-BE49-F238E27FC236}">
                  <a16:creationId xmlns:a16="http://schemas.microsoft.com/office/drawing/2014/main" id="{253EB081-CFCD-4905-90AD-62B50700A918}"/>
                </a:ext>
              </a:extLst>
            </p:cNvPr>
            <p:cNvSpPr/>
            <p:nvPr/>
          </p:nvSpPr>
          <p:spPr>
            <a:xfrm>
              <a:off x="7724680" y="4014350"/>
              <a:ext cx="147636" cy="142854"/>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0" name="Google Shape;430;p24">
              <a:extLst>
                <a:ext uri="{FF2B5EF4-FFF2-40B4-BE49-F238E27FC236}">
                  <a16:creationId xmlns:a16="http://schemas.microsoft.com/office/drawing/2014/main" id="{A6F9C358-DF29-41C3-AD3D-98FFFC63563A}"/>
                </a:ext>
              </a:extLst>
            </p:cNvPr>
            <p:cNvSpPr/>
            <p:nvPr/>
          </p:nvSpPr>
          <p:spPr>
            <a:xfrm>
              <a:off x="8235849" y="4014350"/>
              <a:ext cx="146048" cy="142854"/>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1" name="Google Shape;431;p24">
              <a:extLst>
                <a:ext uri="{FF2B5EF4-FFF2-40B4-BE49-F238E27FC236}">
                  <a16:creationId xmlns:a16="http://schemas.microsoft.com/office/drawing/2014/main" id="{D1B33371-DB9D-46B7-997E-2541B24EA0E8}"/>
                </a:ext>
              </a:extLst>
            </p:cNvPr>
            <p:cNvSpPr/>
            <p:nvPr/>
          </p:nvSpPr>
          <p:spPr>
            <a:xfrm>
              <a:off x="7472271" y="4234981"/>
              <a:ext cx="174623" cy="12698"/>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2" name="Google Shape;432;p24">
              <a:extLst>
                <a:ext uri="{FF2B5EF4-FFF2-40B4-BE49-F238E27FC236}">
                  <a16:creationId xmlns:a16="http://schemas.microsoft.com/office/drawing/2014/main" id="{07BCED17-E874-4139-AEB3-BEBD0D869EC3}"/>
                </a:ext>
              </a:extLst>
            </p:cNvPr>
            <p:cNvSpPr/>
            <p:nvPr/>
          </p:nvSpPr>
          <p:spPr>
            <a:xfrm>
              <a:off x="7523071" y="4142919"/>
              <a:ext cx="128585" cy="63491"/>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3" name="Google Shape;433;p24">
              <a:extLst>
                <a:ext uri="{FF2B5EF4-FFF2-40B4-BE49-F238E27FC236}">
                  <a16:creationId xmlns:a16="http://schemas.microsoft.com/office/drawing/2014/main" id="{86B22A3D-2499-4B88-8BB7-6FE29542457D}"/>
                </a:ext>
              </a:extLst>
            </p:cNvPr>
            <p:cNvSpPr/>
            <p:nvPr/>
          </p:nvSpPr>
          <p:spPr>
            <a:xfrm>
              <a:off x="7535770" y="4269901"/>
              <a:ext cx="112711" cy="68252"/>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4" name="Google Shape;434;p24">
              <a:extLst>
                <a:ext uri="{FF2B5EF4-FFF2-40B4-BE49-F238E27FC236}">
                  <a16:creationId xmlns:a16="http://schemas.microsoft.com/office/drawing/2014/main" id="{05B76D17-2DC0-4B1B-8EF9-8C0D24E5456D}"/>
                </a:ext>
              </a:extLst>
            </p:cNvPr>
            <p:cNvSpPr/>
            <p:nvPr/>
          </p:nvSpPr>
          <p:spPr>
            <a:xfrm>
              <a:off x="8412059" y="4234981"/>
              <a:ext cx="174623" cy="12698"/>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5" name="Google Shape;435;p24">
              <a:extLst>
                <a:ext uri="{FF2B5EF4-FFF2-40B4-BE49-F238E27FC236}">
                  <a16:creationId xmlns:a16="http://schemas.microsoft.com/office/drawing/2014/main" id="{5B8B111B-F64D-4FE3-9C81-7C40BDC1D391}"/>
                </a:ext>
              </a:extLst>
            </p:cNvPr>
            <p:cNvSpPr/>
            <p:nvPr/>
          </p:nvSpPr>
          <p:spPr>
            <a:xfrm>
              <a:off x="8405709" y="4142919"/>
              <a:ext cx="128585" cy="63491"/>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6" name="Google Shape;436;p24">
              <a:extLst>
                <a:ext uri="{FF2B5EF4-FFF2-40B4-BE49-F238E27FC236}">
                  <a16:creationId xmlns:a16="http://schemas.microsoft.com/office/drawing/2014/main" id="{0D3312B8-3301-412B-87C1-16878F4DB532}"/>
                </a:ext>
              </a:extLst>
            </p:cNvPr>
            <p:cNvSpPr/>
            <p:nvPr/>
          </p:nvSpPr>
          <p:spPr>
            <a:xfrm>
              <a:off x="8410471" y="4269901"/>
              <a:ext cx="111124" cy="68252"/>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7" name="Google Shape;437;p24">
              <a:extLst>
                <a:ext uri="{FF2B5EF4-FFF2-40B4-BE49-F238E27FC236}">
                  <a16:creationId xmlns:a16="http://schemas.microsoft.com/office/drawing/2014/main" id="{7A8F15EB-0FB2-4CF2-9D3F-86209DB77B60}"/>
                </a:ext>
              </a:extLst>
            </p:cNvPr>
            <p:cNvSpPr/>
            <p:nvPr/>
          </p:nvSpPr>
          <p:spPr>
            <a:xfrm>
              <a:off x="8034239" y="4254028"/>
              <a:ext cx="107949" cy="255550"/>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8" name="Google Shape;438;p24">
              <a:extLst>
                <a:ext uri="{FF2B5EF4-FFF2-40B4-BE49-F238E27FC236}">
                  <a16:creationId xmlns:a16="http://schemas.microsoft.com/office/drawing/2014/main" id="{5FE7DD84-EDC9-4AEE-BB0F-4793172422D8}"/>
                </a:ext>
              </a:extLst>
            </p:cNvPr>
            <p:cNvSpPr/>
            <p:nvPr/>
          </p:nvSpPr>
          <p:spPr>
            <a:xfrm>
              <a:off x="7843742" y="4225457"/>
              <a:ext cx="257172" cy="211106"/>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39" name="Google Shape;439;p24">
              <a:extLst>
                <a:ext uri="{FF2B5EF4-FFF2-40B4-BE49-F238E27FC236}">
                  <a16:creationId xmlns:a16="http://schemas.microsoft.com/office/drawing/2014/main" id="{0397A319-C67A-465F-9209-D735A88A9497}"/>
                </a:ext>
              </a:extLst>
            </p:cNvPr>
            <p:cNvSpPr/>
            <p:nvPr/>
          </p:nvSpPr>
          <p:spPr>
            <a:xfrm>
              <a:off x="8072339" y="4242917"/>
              <a:ext cx="249234" cy="195235"/>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0" name="Google Shape;440;p24">
              <a:extLst>
                <a:ext uri="{FF2B5EF4-FFF2-40B4-BE49-F238E27FC236}">
                  <a16:creationId xmlns:a16="http://schemas.microsoft.com/office/drawing/2014/main" id="{C9EACEB7-5089-4E2C-8EFF-48DBF7D76EB7}"/>
                </a:ext>
              </a:extLst>
            </p:cNvPr>
            <p:cNvSpPr/>
            <p:nvPr/>
          </p:nvSpPr>
          <p:spPr>
            <a:xfrm>
              <a:off x="7875491" y="4139745"/>
              <a:ext cx="376232" cy="128568"/>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1" name="Google Shape;441;p24">
              <a:extLst>
                <a:ext uri="{FF2B5EF4-FFF2-40B4-BE49-F238E27FC236}">
                  <a16:creationId xmlns:a16="http://schemas.microsoft.com/office/drawing/2014/main" id="{C7878DF9-55FB-4864-9754-28F10D3EE39C}"/>
                </a:ext>
              </a:extLst>
            </p:cNvPr>
            <p:cNvSpPr/>
            <p:nvPr/>
          </p:nvSpPr>
          <p:spPr>
            <a:xfrm>
              <a:off x="7303998" y="4298472"/>
              <a:ext cx="11112" cy="50793"/>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2" name="Google Shape;442;p24">
              <a:extLst>
                <a:ext uri="{FF2B5EF4-FFF2-40B4-BE49-F238E27FC236}">
                  <a16:creationId xmlns:a16="http://schemas.microsoft.com/office/drawing/2014/main" id="{3BAA9017-9D07-4D22-B4D4-F4FDCC459BE0}"/>
                </a:ext>
              </a:extLst>
            </p:cNvPr>
            <p:cNvSpPr/>
            <p:nvPr/>
          </p:nvSpPr>
          <p:spPr>
            <a:xfrm>
              <a:off x="7338923" y="4298472"/>
              <a:ext cx="11112" cy="44444"/>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3" name="Google Shape;443;p24">
              <a:extLst>
                <a:ext uri="{FF2B5EF4-FFF2-40B4-BE49-F238E27FC236}">
                  <a16:creationId xmlns:a16="http://schemas.microsoft.com/office/drawing/2014/main" id="{D60E3FB2-E5A6-4FC4-BD77-7A06D28BAE41}"/>
                </a:ext>
              </a:extLst>
            </p:cNvPr>
            <p:cNvSpPr/>
            <p:nvPr/>
          </p:nvSpPr>
          <p:spPr>
            <a:xfrm>
              <a:off x="7316698" y="4358788"/>
              <a:ext cx="11112" cy="38094"/>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4" name="Google Shape;444;p24">
              <a:extLst>
                <a:ext uri="{FF2B5EF4-FFF2-40B4-BE49-F238E27FC236}">
                  <a16:creationId xmlns:a16="http://schemas.microsoft.com/office/drawing/2014/main" id="{EDB5DE59-87C8-4771-9FC9-829A32465256}"/>
                </a:ext>
              </a:extLst>
            </p:cNvPr>
            <p:cNvSpPr/>
            <p:nvPr/>
          </p:nvSpPr>
          <p:spPr>
            <a:xfrm>
              <a:off x="7610381" y="3873084"/>
              <a:ext cx="12700" cy="44444"/>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5" name="Google Shape;445;p24">
              <a:extLst>
                <a:ext uri="{FF2B5EF4-FFF2-40B4-BE49-F238E27FC236}">
                  <a16:creationId xmlns:a16="http://schemas.microsoft.com/office/drawing/2014/main" id="{6FC5A5D2-7049-43A9-8E8E-34717F86C4E5}"/>
                </a:ext>
              </a:extLst>
            </p:cNvPr>
            <p:cNvSpPr/>
            <p:nvPr/>
          </p:nvSpPr>
          <p:spPr>
            <a:xfrm>
              <a:off x="7650069" y="3865147"/>
              <a:ext cx="11112" cy="41269"/>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6" name="Google Shape;446;p24">
              <a:extLst>
                <a:ext uri="{FF2B5EF4-FFF2-40B4-BE49-F238E27FC236}">
                  <a16:creationId xmlns:a16="http://schemas.microsoft.com/office/drawing/2014/main" id="{4B72722B-E9B6-4735-89F0-5448330A534E}"/>
                </a:ext>
              </a:extLst>
            </p:cNvPr>
            <p:cNvSpPr/>
            <p:nvPr/>
          </p:nvSpPr>
          <p:spPr>
            <a:xfrm>
              <a:off x="7629431" y="3930225"/>
              <a:ext cx="12700" cy="36507"/>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7" name="Google Shape;447;p24">
              <a:extLst>
                <a:ext uri="{FF2B5EF4-FFF2-40B4-BE49-F238E27FC236}">
                  <a16:creationId xmlns:a16="http://schemas.microsoft.com/office/drawing/2014/main" id="{24B84E5E-3BB6-4FD5-8C25-BB07D1D7372E}"/>
                </a:ext>
              </a:extLst>
            </p:cNvPr>
            <p:cNvSpPr/>
            <p:nvPr/>
          </p:nvSpPr>
          <p:spPr>
            <a:xfrm>
              <a:off x="8308873" y="3831815"/>
              <a:ext cx="12700" cy="50793"/>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8" name="Google Shape;448;p24">
              <a:extLst>
                <a:ext uri="{FF2B5EF4-FFF2-40B4-BE49-F238E27FC236}">
                  <a16:creationId xmlns:a16="http://schemas.microsoft.com/office/drawing/2014/main" id="{C7BE7C78-B38B-48D0-B24B-A98EF5B2AEE3}"/>
                </a:ext>
              </a:extLst>
            </p:cNvPr>
            <p:cNvSpPr/>
            <p:nvPr/>
          </p:nvSpPr>
          <p:spPr>
            <a:xfrm>
              <a:off x="8351735" y="3838164"/>
              <a:ext cx="12700" cy="46030"/>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49" name="Google Shape;449;p24">
              <a:extLst>
                <a:ext uri="{FF2B5EF4-FFF2-40B4-BE49-F238E27FC236}">
                  <a16:creationId xmlns:a16="http://schemas.microsoft.com/office/drawing/2014/main" id="{024F9A75-129D-4D47-AB6C-82375F511C6F}"/>
                </a:ext>
              </a:extLst>
            </p:cNvPr>
            <p:cNvSpPr/>
            <p:nvPr/>
          </p:nvSpPr>
          <p:spPr>
            <a:xfrm>
              <a:off x="8335860" y="3906416"/>
              <a:ext cx="12700" cy="34920"/>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0" name="Google Shape;450;p24">
              <a:extLst>
                <a:ext uri="{FF2B5EF4-FFF2-40B4-BE49-F238E27FC236}">
                  <a16:creationId xmlns:a16="http://schemas.microsoft.com/office/drawing/2014/main" id="{E784CEB2-2BA7-4593-96A7-56CB343705CA}"/>
                </a:ext>
              </a:extLst>
            </p:cNvPr>
            <p:cNvSpPr/>
            <p:nvPr/>
          </p:nvSpPr>
          <p:spPr>
            <a:xfrm>
              <a:off x="8678756" y="4268313"/>
              <a:ext cx="12700" cy="55555"/>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1" name="Google Shape;451;p24">
              <a:extLst>
                <a:ext uri="{FF2B5EF4-FFF2-40B4-BE49-F238E27FC236}">
                  <a16:creationId xmlns:a16="http://schemas.microsoft.com/office/drawing/2014/main" id="{51B4ED42-64A8-4E9C-8E49-AA1C33789697}"/>
                </a:ext>
              </a:extLst>
            </p:cNvPr>
            <p:cNvSpPr/>
            <p:nvPr/>
          </p:nvSpPr>
          <p:spPr>
            <a:xfrm>
              <a:off x="8716856" y="4276250"/>
              <a:ext cx="12700" cy="44444"/>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2" name="Google Shape;452;p24">
              <a:extLst>
                <a:ext uri="{FF2B5EF4-FFF2-40B4-BE49-F238E27FC236}">
                  <a16:creationId xmlns:a16="http://schemas.microsoft.com/office/drawing/2014/main" id="{0F5A88D3-721B-4EAF-8E1F-0A813571403D}"/>
                </a:ext>
              </a:extLst>
            </p:cNvPr>
            <p:cNvSpPr/>
            <p:nvPr/>
          </p:nvSpPr>
          <p:spPr>
            <a:xfrm>
              <a:off x="8707331" y="4342915"/>
              <a:ext cx="11112" cy="42856"/>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3" name="Google Shape;453;p24">
              <a:extLst>
                <a:ext uri="{FF2B5EF4-FFF2-40B4-BE49-F238E27FC236}">
                  <a16:creationId xmlns:a16="http://schemas.microsoft.com/office/drawing/2014/main" id="{8C3B90E6-CEDA-446B-B0BC-0E22D8B6F414}"/>
                </a:ext>
              </a:extLst>
            </p:cNvPr>
            <p:cNvSpPr/>
            <p:nvPr/>
          </p:nvSpPr>
          <p:spPr>
            <a:xfrm>
              <a:off x="8716856" y="4655606"/>
              <a:ext cx="12700" cy="47618"/>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4" name="Google Shape;454;p24">
              <a:extLst>
                <a:ext uri="{FF2B5EF4-FFF2-40B4-BE49-F238E27FC236}">
                  <a16:creationId xmlns:a16="http://schemas.microsoft.com/office/drawing/2014/main" id="{49354FB8-19DD-4F4E-A528-43DBD1C4A007}"/>
                </a:ext>
              </a:extLst>
            </p:cNvPr>
            <p:cNvSpPr/>
            <p:nvPr/>
          </p:nvSpPr>
          <p:spPr>
            <a:xfrm>
              <a:off x="8754955" y="4657194"/>
              <a:ext cx="12700" cy="47618"/>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5" name="Google Shape;455;p24">
              <a:extLst>
                <a:ext uri="{FF2B5EF4-FFF2-40B4-BE49-F238E27FC236}">
                  <a16:creationId xmlns:a16="http://schemas.microsoft.com/office/drawing/2014/main" id="{BBCBE1E2-6CB6-49BB-99C6-C771EA39A6FE}"/>
                </a:ext>
              </a:extLst>
            </p:cNvPr>
            <p:cNvSpPr/>
            <p:nvPr/>
          </p:nvSpPr>
          <p:spPr>
            <a:xfrm>
              <a:off x="7321460" y="4647671"/>
              <a:ext cx="12700" cy="52379"/>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6" name="Google Shape;456;p24">
              <a:extLst>
                <a:ext uri="{FF2B5EF4-FFF2-40B4-BE49-F238E27FC236}">
                  <a16:creationId xmlns:a16="http://schemas.microsoft.com/office/drawing/2014/main" id="{5AA33F86-78A9-4569-967A-A27DF164C571}"/>
                </a:ext>
              </a:extLst>
            </p:cNvPr>
            <p:cNvSpPr/>
            <p:nvPr/>
          </p:nvSpPr>
          <p:spPr>
            <a:xfrm>
              <a:off x="7361148" y="4655606"/>
              <a:ext cx="11112" cy="52380"/>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7" name="Google Shape;457;p24">
              <a:extLst>
                <a:ext uri="{FF2B5EF4-FFF2-40B4-BE49-F238E27FC236}">
                  <a16:creationId xmlns:a16="http://schemas.microsoft.com/office/drawing/2014/main" id="{EE21D18F-2C14-4A5E-AA2B-DFBC978FAFE3}"/>
                </a:ext>
              </a:extLst>
            </p:cNvPr>
            <p:cNvSpPr/>
            <p:nvPr/>
          </p:nvSpPr>
          <p:spPr>
            <a:xfrm>
              <a:off x="7172237" y="4939728"/>
              <a:ext cx="12700" cy="57142"/>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8" name="Google Shape;458;p24">
              <a:extLst>
                <a:ext uri="{FF2B5EF4-FFF2-40B4-BE49-F238E27FC236}">
                  <a16:creationId xmlns:a16="http://schemas.microsoft.com/office/drawing/2014/main" id="{3FA0EF21-7310-4390-B85C-EE0B6899F892}"/>
                </a:ext>
              </a:extLst>
            </p:cNvPr>
            <p:cNvSpPr/>
            <p:nvPr/>
          </p:nvSpPr>
          <p:spPr>
            <a:xfrm>
              <a:off x="7207161" y="4944489"/>
              <a:ext cx="12700" cy="52380"/>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59" name="Google Shape;459;p24">
              <a:extLst>
                <a:ext uri="{FF2B5EF4-FFF2-40B4-BE49-F238E27FC236}">
                  <a16:creationId xmlns:a16="http://schemas.microsoft.com/office/drawing/2014/main" id="{9484C5F0-545D-4D4B-A5EB-31BBAC36E0CD}"/>
                </a:ext>
              </a:extLst>
            </p:cNvPr>
            <p:cNvSpPr/>
            <p:nvPr/>
          </p:nvSpPr>
          <p:spPr>
            <a:xfrm>
              <a:off x="8804166" y="5066710"/>
              <a:ext cx="12700" cy="52379"/>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0" name="Google Shape;460;p24">
              <a:extLst>
                <a:ext uri="{FF2B5EF4-FFF2-40B4-BE49-F238E27FC236}">
                  <a16:creationId xmlns:a16="http://schemas.microsoft.com/office/drawing/2014/main" id="{87506997-2DC3-40DB-8EFE-84F6904A047E}"/>
                </a:ext>
              </a:extLst>
            </p:cNvPr>
            <p:cNvSpPr/>
            <p:nvPr/>
          </p:nvSpPr>
          <p:spPr>
            <a:xfrm>
              <a:off x="8848616" y="5069884"/>
              <a:ext cx="12700" cy="47618"/>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1" name="Google Shape;461;p24">
              <a:extLst>
                <a:ext uri="{FF2B5EF4-FFF2-40B4-BE49-F238E27FC236}">
                  <a16:creationId xmlns:a16="http://schemas.microsoft.com/office/drawing/2014/main" id="{B7A53A50-28B5-44B1-ABBA-877A0232C3C4}"/>
                </a:ext>
              </a:extLst>
            </p:cNvPr>
            <p:cNvSpPr/>
            <p:nvPr/>
          </p:nvSpPr>
          <p:spPr>
            <a:xfrm>
              <a:off x="8035826" y="3930225"/>
              <a:ext cx="12700" cy="50793"/>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2" name="Google Shape;462;p24">
              <a:extLst>
                <a:ext uri="{FF2B5EF4-FFF2-40B4-BE49-F238E27FC236}">
                  <a16:creationId xmlns:a16="http://schemas.microsoft.com/office/drawing/2014/main" id="{C33785F4-1CB7-491D-A342-4853FDD03A96}"/>
                </a:ext>
              </a:extLst>
            </p:cNvPr>
            <p:cNvSpPr/>
            <p:nvPr/>
          </p:nvSpPr>
          <p:spPr>
            <a:xfrm>
              <a:off x="8065989" y="3941336"/>
              <a:ext cx="12700" cy="39682"/>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3" name="Google Shape;463;p24">
              <a:extLst>
                <a:ext uri="{FF2B5EF4-FFF2-40B4-BE49-F238E27FC236}">
                  <a16:creationId xmlns:a16="http://schemas.microsoft.com/office/drawing/2014/main" id="{1BE85260-382F-412F-80BE-8A7EB90F2025}"/>
                </a:ext>
              </a:extLst>
            </p:cNvPr>
            <p:cNvSpPr/>
            <p:nvPr/>
          </p:nvSpPr>
          <p:spPr>
            <a:xfrm>
              <a:off x="7580220" y="4795286"/>
              <a:ext cx="11112" cy="44444"/>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4" name="Google Shape;464;p24">
              <a:extLst>
                <a:ext uri="{FF2B5EF4-FFF2-40B4-BE49-F238E27FC236}">
                  <a16:creationId xmlns:a16="http://schemas.microsoft.com/office/drawing/2014/main" id="{C820A81A-26DD-4858-945D-715AC772664F}"/>
                </a:ext>
              </a:extLst>
            </p:cNvPr>
            <p:cNvSpPr/>
            <p:nvPr/>
          </p:nvSpPr>
          <p:spPr>
            <a:xfrm>
              <a:off x="7627844" y="4795286"/>
              <a:ext cx="9525" cy="36508"/>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grpSp>
          <p:nvGrpSpPr>
            <p:cNvPr id="20607" name="Google Shape;465;p24">
              <a:extLst>
                <a:ext uri="{FF2B5EF4-FFF2-40B4-BE49-F238E27FC236}">
                  <a16:creationId xmlns:a16="http://schemas.microsoft.com/office/drawing/2014/main" id="{7A3EBE40-0626-429A-9D1F-B19A6CE1264B}"/>
                </a:ext>
              </a:extLst>
            </p:cNvPr>
            <p:cNvGrpSpPr>
              <a:grpSpLocks/>
            </p:cNvGrpSpPr>
            <p:nvPr/>
          </p:nvGrpSpPr>
          <p:grpSpPr bwMode="auto">
            <a:xfrm>
              <a:off x="8267893" y="1920039"/>
              <a:ext cx="890274" cy="685355"/>
              <a:chOff x="8267893" y="1920039"/>
              <a:chExt cx="890274" cy="685355"/>
            </a:xfrm>
          </p:grpSpPr>
          <p:sp>
            <p:nvSpPr>
              <p:cNvPr id="466" name="Google Shape;466;p24">
                <a:extLst>
                  <a:ext uri="{FF2B5EF4-FFF2-40B4-BE49-F238E27FC236}">
                    <a16:creationId xmlns:a16="http://schemas.microsoft.com/office/drawing/2014/main" id="{36233CC2-F326-4584-8D62-4845BD2D129D}"/>
                  </a:ext>
                </a:extLst>
              </p:cNvPr>
              <p:cNvSpPr/>
              <p:nvPr/>
            </p:nvSpPr>
            <p:spPr>
              <a:xfrm>
                <a:off x="8267598" y="1920743"/>
                <a:ext cx="890577" cy="684112"/>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7" name="Google Shape;467;p24">
                <a:extLst>
                  <a:ext uri="{FF2B5EF4-FFF2-40B4-BE49-F238E27FC236}">
                    <a16:creationId xmlns:a16="http://schemas.microsoft.com/office/drawing/2014/main" id="{C3D30BFA-C819-4BA2-B766-C3D3F5BEA408}"/>
                  </a:ext>
                </a:extLst>
              </p:cNvPr>
              <p:cNvSpPr/>
              <p:nvPr/>
            </p:nvSpPr>
            <p:spPr>
              <a:xfrm>
                <a:off x="8599382" y="1969948"/>
                <a:ext cx="558793" cy="233329"/>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8" name="Google Shape;468;p24">
                <a:extLst>
                  <a:ext uri="{FF2B5EF4-FFF2-40B4-BE49-F238E27FC236}">
                    <a16:creationId xmlns:a16="http://schemas.microsoft.com/office/drawing/2014/main" id="{3DE2AC48-6651-4F95-9306-5326CE4A26E3}"/>
                  </a:ext>
                </a:extLst>
              </p:cNvPr>
              <p:cNvSpPr/>
              <p:nvPr/>
            </p:nvSpPr>
            <p:spPr>
              <a:xfrm>
                <a:off x="8351735" y="2225498"/>
                <a:ext cx="806440" cy="52379"/>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69" name="Google Shape;469;p24">
                <a:extLst>
                  <a:ext uri="{FF2B5EF4-FFF2-40B4-BE49-F238E27FC236}">
                    <a16:creationId xmlns:a16="http://schemas.microsoft.com/office/drawing/2014/main" id="{8A99C0F2-C6E8-44BD-9698-032660C3E688}"/>
                  </a:ext>
                </a:extLst>
              </p:cNvPr>
              <p:cNvSpPr/>
              <p:nvPr/>
            </p:nvSpPr>
            <p:spPr>
              <a:xfrm>
                <a:off x="8480320" y="2420732"/>
                <a:ext cx="677855" cy="130156"/>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0" name="Google Shape;470;p24">
                <a:extLst>
                  <a:ext uri="{FF2B5EF4-FFF2-40B4-BE49-F238E27FC236}">
                    <a16:creationId xmlns:a16="http://schemas.microsoft.com/office/drawing/2014/main" id="{F1C8C9EB-73A0-4367-ABED-5DBE4FE99504}"/>
                  </a:ext>
                </a:extLst>
              </p:cNvPr>
              <p:cNvSpPr/>
              <p:nvPr/>
            </p:nvSpPr>
            <p:spPr>
              <a:xfrm>
                <a:off x="8675581" y="2082644"/>
                <a:ext cx="482594" cy="420626"/>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grpSp>
        <p:sp>
          <p:nvSpPr>
            <p:cNvPr id="471" name="Google Shape;471;p24">
              <a:extLst>
                <a:ext uri="{FF2B5EF4-FFF2-40B4-BE49-F238E27FC236}">
                  <a16:creationId xmlns:a16="http://schemas.microsoft.com/office/drawing/2014/main" id="{EF03D2B2-4B87-48CD-832D-93F9AF075329}"/>
                </a:ext>
              </a:extLst>
            </p:cNvPr>
            <p:cNvSpPr/>
            <p:nvPr/>
          </p:nvSpPr>
          <p:spPr>
            <a:xfrm>
              <a:off x="1847829" y="4393708"/>
              <a:ext cx="849302" cy="673002"/>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2" name="Google Shape;472;p24">
              <a:extLst>
                <a:ext uri="{FF2B5EF4-FFF2-40B4-BE49-F238E27FC236}">
                  <a16:creationId xmlns:a16="http://schemas.microsoft.com/office/drawing/2014/main" id="{79E9704C-6AFB-42DA-8595-CC61A691DD68}"/>
                </a:ext>
              </a:extLst>
            </p:cNvPr>
            <p:cNvSpPr/>
            <p:nvPr/>
          </p:nvSpPr>
          <p:spPr>
            <a:xfrm>
              <a:off x="1836717" y="4677828"/>
              <a:ext cx="714366" cy="388881"/>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3" name="Google Shape;473;p24">
              <a:extLst>
                <a:ext uri="{FF2B5EF4-FFF2-40B4-BE49-F238E27FC236}">
                  <a16:creationId xmlns:a16="http://schemas.microsoft.com/office/drawing/2014/main" id="{535C64C4-7DEF-4561-87F0-8B24C396CCD0}"/>
                </a:ext>
              </a:extLst>
            </p:cNvPr>
            <p:cNvSpPr/>
            <p:nvPr/>
          </p:nvSpPr>
          <p:spPr>
            <a:xfrm>
              <a:off x="1833542" y="4519101"/>
              <a:ext cx="520693" cy="544434"/>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4" name="Google Shape;474;p24">
              <a:extLst>
                <a:ext uri="{FF2B5EF4-FFF2-40B4-BE49-F238E27FC236}">
                  <a16:creationId xmlns:a16="http://schemas.microsoft.com/office/drawing/2014/main" id="{5EE3ABA8-BE9B-4D05-88AA-B9D191D51E4D}"/>
                </a:ext>
              </a:extLst>
            </p:cNvPr>
            <p:cNvSpPr/>
            <p:nvPr/>
          </p:nvSpPr>
          <p:spPr>
            <a:xfrm>
              <a:off x="1835129" y="4442912"/>
              <a:ext cx="319084" cy="612686"/>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5" name="Google Shape;475;p24">
              <a:extLst>
                <a:ext uri="{FF2B5EF4-FFF2-40B4-BE49-F238E27FC236}">
                  <a16:creationId xmlns:a16="http://schemas.microsoft.com/office/drawing/2014/main" id="{3258B71C-E1D9-4ED8-A13F-6A66504E3642}"/>
                </a:ext>
              </a:extLst>
            </p:cNvPr>
            <p:cNvSpPr/>
            <p:nvPr/>
          </p:nvSpPr>
          <p:spPr>
            <a:xfrm>
              <a:off x="1851004" y="4900046"/>
              <a:ext cx="738179" cy="155552"/>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6" name="Google Shape;476;p24">
              <a:extLst>
                <a:ext uri="{FF2B5EF4-FFF2-40B4-BE49-F238E27FC236}">
                  <a16:creationId xmlns:a16="http://schemas.microsoft.com/office/drawing/2014/main" id="{1139E417-9DAB-40A0-885B-EB081836A405}"/>
                </a:ext>
              </a:extLst>
            </p:cNvPr>
            <p:cNvSpPr/>
            <p:nvPr/>
          </p:nvSpPr>
          <p:spPr>
            <a:xfrm>
              <a:off x="2" y="3466743"/>
              <a:ext cx="842952" cy="1674568"/>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7" name="Google Shape;477;p24">
              <a:extLst>
                <a:ext uri="{FF2B5EF4-FFF2-40B4-BE49-F238E27FC236}">
                  <a16:creationId xmlns:a16="http://schemas.microsoft.com/office/drawing/2014/main" id="{6896987F-B006-4D02-8637-ECD1AB14CC85}"/>
                </a:ext>
              </a:extLst>
            </p:cNvPr>
            <p:cNvSpPr/>
            <p:nvPr/>
          </p:nvSpPr>
          <p:spPr>
            <a:xfrm>
              <a:off x="42864" y="3682611"/>
              <a:ext cx="482594" cy="1458699"/>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8" name="Google Shape;478;p24">
              <a:extLst>
                <a:ext uri="{FF2B5EF4-FFF2-40B4-BE49-F238E27FC236}">
                  <a16:creationId xmlns:a16="http://schemas.microsoft.com/office/drawing/2014/main" id="{66D1D32D-9A2E-4B3E-8B08-E66106A898C9}"/>
                </a:ext>
              </a:extLst>
            </p:cNvPr>
            <p:cNvSpPr/>
            <p:nvPr/>
          </p:nvSpPr>
          <p:spPr>
            <a:xfrm>
              <a:off x="276224" y="4006414"/>
              <a:ext cx="469894" cy="1134896"/>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79" name="Google Shape;479;p24">
              <a:extLst>
                <a:ext uri="{FF2B5EF4-FFF2-40B4-BE49-F238E27FC236}">
                  <a16:creationId xmlns:a16="http://schemas.microsoft.com/office/drawing/2014/main" id="{F8CE3558-BD7F-4CE0-8639-93603794C473}"/>
                </a:ext>
              </a:extLst>
            </p:cNvPr>
            <p:cNvSpPr/>
            <p:nvPr/>
          </p:nvSpPr>
          <p:spPr>
            <a:xfrm>
              <a:off x="2" y="3554042"/>
              <a:ext cx="85724" cy="436499"/>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0" name="Google Shape;480;p24">
              <a:extLst>
                <a:ext uri="{FF2B5EF4-FFF2-40B4-BE49-F238E27FC236}">
                  <a16:creationId xmlns:a16="http://schemas.microsoft.com/office/drawing/2014/main" id="{333AD3FE-EE89-41B3-AB90-412F02E4B441}"/>
                </a:ext>
              </a:extLst>
            </p:cNvPr>
            <p:cNvSpPr/>
            <p:nvPr/>
          </p:nvSpPr>
          <p:spPr>
            <a:xfrm>
              <a:off x="2" y="4042921"/>
              <a:ext cx="576256" cy="1098390"/>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1" name="Google Shape;481;p24">
              <a:extLst>
                <a:ext uri="{FF2B5EF4-FFF2-40B4-BE49-F238E27FC236}">
                  <a16:creationId xmlns:a16="http://schemas.microsoft.com/office/drawing/2014/main" id="{37BE81DB-D4A7-4AAF-B281-3381185AC320}"/>
                </a:ext>
              </a:extLst>
            </p:cNvPr>
            <p:cNvSpPr/>
            <p:nvPr/>
          </p:nvSpPr>
          <p:spPr>
            <a:xfrm>
              <a:off x="77789" y="1925505"/>
              <a:ext cx="1265221" cy="1080930"/>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2" name="Google Shape;482;p24">
              <a:extLst>
                <a:ext uri="{FF2B5EF4-FFF2-40B4-BE49-F238E27FC236}">
                  <a16:creationId xmlns:a16="http://schemas.microsoft.com/office/drawing/2014/main" id="{65F1293E-F78B-4F1A-A3B3-3CFC77EFD1A6}"/>
                </a:ext>
              </a:extLst>
            </p:cNvPr>
            <p:cNvSpPr/>
            <p:nvPr/>
          </p:nvSpPr>
          <p:spPr>
            <a:xfrm>
              <a:off x="49214" y="2066772"/>
              <a:ext cx="1030274" cy="952361"/>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3" name="Google Shape;483;p24">
              <a:extLst>
                <a:ext uri="{FF2B5EF4-FFF2-40B4-BE49-F238E27FC236}">
                  <a16:creationId xmlns:a16="http://schemas.microsoft.com/office/drawing/2014/main" id="{B6380203-4396-48ED-B269-09600A01B930}"/>
                </a:ext>
              </a:extLst>
            </p:cNvPr>
            <p:cNvSpPr/>
            <p:nvPr/>
          </p:nvSpPr>
          <p:spPr>
            <a:xfrm>
              <a:off x="596895" y="2503270"/>
              <a:ext cx="17463" cy="17460"/>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4" name="Google Shape;484;p24">
              <a:extLst>
                <a:ext uri="{FF2B5EF4-FFF2-40B4-BE49-F238E27FC236}">
                  <a16:creationId xmlns:a16="http://schemas.microsoft.com/office/drawing/2014/main" id="{CCE951A0-348F-41EA-95C9-02FBBAD1F3F3}"/>
                </a:ext>
              </a:extLst>
            </p:cNvPr>
            <p:cNvSpPr/>
            <p:nvPr/>
          </p:nvSpPr>
          <p:spPr>
            <a:xfrm>
              <a:off x="585783" y="2111216"/>
              <a:ext cx="495294" cy="417451"/>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5" name="Google Shape;485;p24">
              <a:extLst>
                <a:ext uri="{FF2B5EF4-FFF2-40B4-BE49-F238E27FC236}">
                  <a16:creationId xmlns:a16="http://schemas.microsoft.com/office/drawing/2014/main" id="{6CE41EC2-115B-4F27-B449-BC9F67DC93A4}"/>
                </a:ext>
              </a:extLst>
            </p:cNvPr>
            <p:cNvSpPr/>
            <p:nvPr/>
          </p:nvSpPr>
          <p:spPr>
            <a:xfrm>
              <a:off x="422272" y="2371528"/>
              <a:ext cx="447669" cy="323803"/>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6" name="Google Shape;486;p24">
              <a:extLst>
                <a:ext uri="{FF2B5EF4-FFF2-40B4-BE49-F238E27FC236}">
                  <a16:creationId xmlns:a16="http://schemas.microsoft.com/office/drawing/2014/main" id="{1655B29B-6B21-4B0C-88FA-433FF6F703A9}"/>
                </a:ext>
              </a:extLst>
            </p:cNvPr>
            <p:cNvSpPr/>
            <p:nvPr/>
          </p:nvSpPr>
          <p:spPr>
            <a:xfrm>
              <a:off x="198438" y="2498509"/>
              <a:ext cx="434970" cy="393643"/>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7" name="Google Shape;487;p24">
              <a:extLst>
                <a:ext uri="{FF2B5EF4-FFF2-40B4-BE49-F238E27FC236}">
                  <a16:creationId xmlns:a16="http://schemas.microsoft.com/office/drawing/2014/main" id="{4542A263-3FB5-4BB2-A0E9-B8F9119EA371}"/>
                </a:ext>
              </a:extLst>
            </p:cNvPr>
            <p:cNvSpPr/>
            <p:nvPr/>
          </p:nvSpPr>
          <p:spPr>
            <a:xfrm>
              <a:off x="211137" y="2830248"/>
              <a:ext cx="14287" cy="14286"/>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8" name="Google Shape;488;p24">
              <a:extLst>
                <a:ext uri="{FF2B5EF4-FFF2-40B4-BE49-F238E27FC236}">
                  <a16:creationId xmlns:a16="http://schemas.microsoft.com/office/drawing/2014/main" id="{D1B1C2FF-6544-4974-9CBC-7A3EDABEA6C6}"/>
                </a:ext>
              </a:extLst>
            </p:cNvPr>
            <p:cNvSpPr/>
            <p:nvPr/>
          </p:nvSpPr>
          <p:spPr>
            <a:xfrm>
              <a:off x="2" y="1703287"/>
              <a:ext cx="1665267" cy="1842819"/>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89" name="Google Shape;489;p24">
              <a:extLst>
                <a:ext uri="{FF2B5EF4-FFF2-40B4-BE49-F238E27FC236}">
                  <a16:creationId xmlns:a16="http://schemas.microsoft.com/office/drawing/2014/main" id="{F6F0EA24-7F8D-4DA6-98FD-1C7A8AE69D20}"/>
                </a:ext>
              </a:extLst>
            </p:cNvPr>
            <p:cNvSpPr/>
            <p:nvPr/>
          </p:nvSpPr>
          <p:spPr>
            <a:xfrm>
              <a:off x="2" y="2262006"/>
              <a:ext cx="1009637" cy="2879305"/>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0" name="Google Shape;490;p24">
              <a:extLst>
                <a:ext uri="{FF2B5EF4-FFF2-40B4-BE49-F238E27FC236}">
                  <a16:creationId xmlns:a16="http://schemas.microsoft.com/office/drawing/2014/main" id="{CB46C798-5392-4465-A353-1E1F5F978484}"/>
                </a:ext>
              </a:extLst>
            </p:cNvPr>
            <p:cNvSpPr/>
            <p:nvPr/>
          </p:nvSpPr>
          <p:spPr>
            <a:xfrm>
              <a:off x="250824" y="2912786"/>
              <a:ext cx="201610" cy="37777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1" name="Google Shape;491;p24">
              <a:extLst>
                <a:ext uri="{FF2B5EF4-FFF2-40B4-BE49-F238E27FC236}">
                  <a16:creationId xmlns:a16="http://schemas.microsoft.com/office/drawing/2014/main" id="{4FE7F8B9-81E8-4E68-8172-30CA4957365A}"/>
                </a:ext>
              </a:extLst>
            </p:cNvPr>
            <p:cNvSpPr/>
            <p:nvPr/>
          </p:nvSpPr>
          <p:spPr>
            <a:xfrm>
              <a:off x="223837" y="3376268"/>
              <a:ext cx="50799" cy="98411"/>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2" name="Google Shape;492;p24">
              <a:extLst>
                <a:ext uri="{FF2B5EF4-FFF2-40B4-BE49-F238E27FC236}">
                  <a16:creationId xmlns:a16="http://schemas.microsoft.com/office/drawing/2014/main" id="{2DC0F186-D595-4F5A-8B86-A518C13033F9}"/>
                </a:ext>
              </a:extLst>
            </p:cNvPr>
            <p:cNvSpPr/>
            <p:nvPr/>
          </p:nvSpPr>
          <p:spPr>
            <a:xfrm>
              <a:off x="131763" y="3354046"/>
              <a:ext cx="92074" cy="228567"/>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3" name="Google Shape;493;p24">
              <a:extLst>
                <a:ext uri="{FF2B5EF4-FFF2-40B4-BE49-F238E27FC236}">
                  <a16:creationId xmlns:a16="http://schemas.microsoft.com/office/drawing/2014/main" id="{77205582-2932-458F-A6F9-E8B92AA8A29A}"/>
                </a:ext>
              </a:extLst>
            </p:cNvPr>
            <p:cNvSpPr/>
            <p:nvPr/>
          </p:nvSpPr>
          <p:spPr>
            <a:xfrm>
              <a:off x="133350" y="3527059"/>
              <a:ext cx="109537" cy="374595"/>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4" name="Google Shape;494;p24">
              <a:extLst>
                <a:ext uri="{FF2B5EF4-FFF2-40B4-BE49-F238E27FC236}">
                  <a16:creationId xmlns:a16="http://schemas.microsoft.com/office/drawing/2014/main" id="{E9886633-D493-4584-8A1F-B342D0907B89}"/>
                </a:ext>
              </a:extLst>
            </p:cNvPr>
            <p:cNvSpPr/>
            <p:nvPr/>
          </p:nvSpPr>
          <p:spPr>
            <a:xfrm>
              <a:off x="25402" y="3638168"/>
              <a:ext cx="95249" cy="273010"/>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5" name="Google Shape;495;p24">
              <a:extLst>
                <a:ext uri="{FF2B5EF4-FFF2-40B4-BE49-F238E27FC236}">
                  <a16:creationId xmlns:a16="http://schemas.microsoft.com/office/drawing/2014/main" id="{1FC69E43-3EBE-4034-91FD-791DCA917AC3}"/>
                </a:ext>
              </a:extLst>
            </p:cNvPr>
            <p:cNvSpPr/>
            <p:nvPr/>
          </p:nvSpPr>
          <p:spPr>
            <a:xfrm>
              <a:off x="30165" y="3947685"/>
              <a:ext cx="60324" cy="195235"/>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6" name="Google Shape;496;p24">
              <a:extLst>
                <a:ext uri="{FF2B5EF4-FFF2-40B4-BE49-F238E27FC236}">
                  <a16:creationId xmlns:a16="http://schemas.microsoft.com/office/drawing/2014/main" id="{BD69BE07-42DA-49F2-9500-4FB31B308D3C}"/>
                </a:ext>
              </a:extLst>
            </p:cNvPr>
            <p:cNvSpPr/>
            <p:nvPr/>
          </p:nvSpPr>
          <p:spPr>
            <a:xfrm>
              <a:off x="15877" y="4198473"/>
              <a:ext cx="66674" cy="385707"/>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7" name="Google Shape;497;p24">
              <a:extLst>
                <a:ext uri="{FF2B5EF4-FFF2-40B4-BE49-F238E27FC236}">
                  <a16:creationId xmlns:a16="http://schemas.microsoft.com/office/drawing/2014/main" id="{4191B6CF-957B-444D-8BC3-A3784CEC0C8A}"/>
                </a:ext>
              </a:extLst>
            </p:cNvPr>
            <p:cNvSpPr/>
            <p:nvPr/>
          </p:nvSpPr>
          <p:spPr>
            <a:xfrm>
              <a:off x="469896" y="2525492"/>
              <a:ext cx="61912" cy="184123"/>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8" name="Google Shape;498;p24">
              <a:extLst>
                <a:ext uri="{FF2B5EF4-FFF2-40B4-BE49-F238E27FC236}">
                  <a16:creationId xmlns:a16="http://schemas.microsoft.com/office/drawing/2014/main" id="{7C63F04A-2490-465A-B859-0DDB3B5C964F}"/>
                </a:ext>
              </a:extLst>
            </p:cNvPr>
            <p:cNvSpPr/>
            <p:nvPr/>
          </p:nvSpPr>
          <p:spPr>
            <a:xfrm>
              <a:off x="568320" y="2758821"/>
              <a:ext cx="138111" cy="103172"/>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499" name="Google Shape;499;p24">
              <a:extLst>
                <a:ext uri="{FF2B5EF4-FFF2-40B4-BE49-F238E27FC236}">
                  <a16:creationId xmlns:a16="http://schemas.microsoft.com/office/drawing/2014/main" id="{E0A59D10-A162-44B4-BC90-105ADEF08917}"/>
                </a:ext>
              </a:extLst>
            </p:cNvPr>
            <p:cNvSpPr/>
            <p:nvPr/>
          </p:nvSpPr>
          <p:spPr>
            <a:xfrm>
              <a:off x="885816" y="2990562"/>
              <a:ext cx="20638" cy="17459"/>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0" name="Google Shape;500;p24">
              <a:extLst>
                <a:ext uri="{FF2B5EF4-FFF2-40B4-BE49-F238E27FC236}">
                  <a16:creationId xmlns:a16="http://schemas.microsoft.com/office/drawing/2014/main" id="{93D0EB0D-C015-4AC2-B2E4-D56D8D59EF6E}"/>
                </a:ext>
              </a:extLst>
            </p:cNvPr>
            <p:cNvSpPr/>
            <p:nvPr/>
          </p:nvSpPr>
          <p:spPr>
            <a:xfrm>
              <a:off x="536570" y="2741361"/>
              <a:ext cx="627055" cy="634907"/>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1" name="Google Shape;501;p24">
              <a:extLst>
                <a:ext uri="{FF2B5EF4-FFF2-40B4-BE49-F238E27FC236}">
                  <a16:creationId xmlns:a16="http://schemas.microsoft.com/office/drawing/2014/main" id="{08CB3499-EB0F-45A9-A645-E94FB185918E}"/>
                </a:ext>
              </a:extLst>
            </p:cNvPr>
            <p:cNvSpPr/>
            <p:nvPr/>
          </p:nvSpPr>
          <p:spPr>
            <a:xfrm>
              <a:off x="579433" y="2976276"/>
              <a:ext cx="196848" cy="17777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2" name="Google Shape;502;p24">
              <a:extLst>
                <a:ext uri="{FF2B5EF4-FFF2-40B4-BE49-F238E27FC236}">
                  <a16:creationId xmlns:a16="http://schemas.microsoft.com/office/drawing/2014/main" id="{DC59680E-B5BA-43BE-A5C7-CE230B400BDB}"/>
                </a:ext>
              </a:extLst>
            </p:cNvPr>
            <p:cNvSpPr/>
            <p:nvPr/>
          </p:nvSpPr>
          <p:spPr>
            <a:xfrm>
              <a:off x="1076313" y="2477874"/>
              <a:ext cx="17463" cy="15873"/>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3" name="Google Shape;503;p24">
              <a:extLst>
                <a:ext uri="{FF2B5EF4-FFF2-40B4-BE49-F238E27FC236}">
                  <a16:creationId xmlns:a16="http://schemas.microsoft.com/office/drawing/2014/main" id="{02F60668-C9FC-4E40-A884-1FABB3A31EC8}"/>
                </a:ext>
              </a:extLst>
            </p:cNvPr>
            <p:cNvSpPr/>
            <p:nvPr/>
          </p:nvSpPr>
          <p:spPr>
            <a:xfrm>
              <a:off x="749293" y="2346131"/>
              <a:ext cx="711191" cy="53967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4" name="Google Shape;504;p24">
              <a:extLst>
                <a:ext uri="{FF2B5EF4-FFF2-40B4-BE49-F238E27FC236}">
                  <a16:creationId xmlns:a16="http://schemas.microsoft.com/office/drawing/2014/main" id="{A023CE85-8F3E-46A6-814C-CC9A53B7B9EB}"/>
                </a:ext>
              </a:extLst>
            </p:cNvPr>
            <p:cNvSpPr/>
            <p:nvPr/>
          </p:nvSpPr>
          <p:spPr>
            <a:xfrm>
              <a:off x="1192200" y="2569936"/>
              <a:ext cx="98424" cy="150791"/>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5" name="Google Shape;505;p24">
              <a:extLst>
                <a:ext uri="{FF2B5EF4-FFF2-40B4-BE49-F238E27FC236}">
                  <a16:creationId xmlns:a16="http://schemas.microsoft.com/office/drawing/2014/main" id="{8A74821C-6BD6-4862-BC7C-7BC3417D6D32}"/>
                </a:ext>
              </a:extLst>
            </p:cNvPr>
            <p:cNvSpPr/>
            <p:nvPr/>
          </p:nvSpPr>
          <p:spPr>
            <a:xfrm>
              <a:off x="895341" y="2163595"/>
              <a:ext cx="20638" cy="14286"/>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6" name="Google Shape;506;p24">
              <a:extLst>
                <a:ext uri="{FF2B5EF4-FFF2-40B4-BE49-F238E27FC236}">
                  <a16:creationId xmlns:a16="http://schemas.microsoft.com/office/drawing/2014/main" id="{F239B0BB-2840-4C25-97FE-0B6D39A111AF}"/>
                </a:ext>
              </a:extLst>
            </p:cNvPr>
            <p:cNvSpPr/>
            <p:nvPr/>
          </p:nvSpPr>
          <p:spPr>
            <a:xfrm>
              <a:off x="622294" y="2055661"/>
              <a:ext cx="512757" cy="150791"/>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7" name="Google Shape;507;p24">
              <a:extLst>
                <a:ext uri="{FF2B5EF4-FFF2-40B4-BE49-F238E27FC236}">
                  <a16:creationId xmlns:a16="http://schemas.microsoft.com/office/drawing/2014/main" id="{A0F72489-CECC-40B3-AF29-92DC472C696E}"/>
                </a:ext>
              </a:extLst>
            </p:cNvPr>
            <p:cNvSpPr/>
            <p:nvPr/>
          </p:nvSpPr>
          <p:spPr>
            <a:xfrm>
              <a:off x="796917" y="1887410"/>
              <a:ext cx="176211" cy="61904"/>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8" name="Google Shape;508;p24">
              <a:extLst>
                <a:ext uri="{FF2B5EF4-FFF2-40B4-BE49-F238E27FC236}">
                  <a16:creationId xmlns:a16="http://schemas.microsoft.com/office/drawing/2014/main" id="{9538011F-5817-4909-9404-F0CCCF566283}"/>
                </a:ext>
              </a:extLst>
            </p:cNvPr>
            <p:cNvSpPr/>
            <p:nvPr/>
          </p:nvSpPr>
          <p:spPr>
            <a:xfrm>
              <a:off x="2" y="1996932"/>
              <a:ext cx="277810" cy="17301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09" name="Google Shape;509;p24">
              <a:extLst>
                <a:ext uri="{FF2B5EF4-FFF2-40B4-BE49-F238E27FC236}">
                  <a16:creationId xmlns:a16="http://schemas.microsoft.com/office/drawing/2014/main" id="{429276A4-510B-4CAC-8862-DCF272144A9D}"/>
                </a:ext>
              </a:extLst>
            </p:cNvPr>
            <p:cNvSpPr/>
            <p:nvPr/>
          </p:nvSpPr>
          <p:spPr>
            <a:xfrm>
              <a:off x="139700" y="2123914"/>
              <a:ext cx="20638" cy="22222"/>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0" name="Google Shape;510;p24">
              <a:extLst>
                <a:ext uri="{FF2B5EF4-FFF2-40B4-BE49-F238E27FC236}">
                  <a16:creationId xmlns:a16="http://schemas.microsoft.com/office/drawing/2014/main" id="{CE8DF70A-A81B-431F-BC5C-2B42BDFEF4F3}"/>
                </a:ext>
              </a:extLst>
            </p:cNvPr>
            <p:cNvSpPr/>
            <p:nvPr/>
          </p:nvSpPr>
          <p:spPr>
            <a:xfrm>
              <a:off x="190500" y="2222324"/>
              <a:ext cx="171448" cy="171425"/>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1" name="Google Shape;511;p24">
              <a:extLst>
                <a:ext uri="{FF2B5EF4-FFF2-40B4-BE49-F238E27FC236}">
                  <a16:creationId xmlns:a16="http://schemas.microsoft.com/office/drawing/2014/main" id="{F723B3A0-0711-4F06-9398-692F1E047253}"/>
                </a:ext>
              </a:extLst>
            </p:cNvPr>
            <p:cNvSpPr/>
            <p:nvPr/>
          </p:nvSpPr>
          <p:spPr>
            <a:xfrm>
              <a:off x="49214" y="2496921"/>
              <a:ext cx="277809" cy="599988"/>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2" name="Google Shape;512;p24">
              <a:extLst>
                <a:ext uri="{FF2B5EF4-FFF2-40B4-BE49-F238E27FC236}">
                  <a16:creationId xmlns:a16="http://schemas.microsoft.com/office/drawing/2014/main" id="{71208A1D-6E51-4BE3-B36C-4E1D57A19940}"/>
                </a:ext>
              </a:extLst>
            </p:cNvPr>
            <p:cNvSpPr/>
            <p:nvPr/>
          </p:nvSpPr>
          <p:spPr>
            <a:xfrm>
              <a:off x="230187" y="2747710"/>
              <a:ext cx="23812" cy="2063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3" name="Google Shape;513;p24">
              <a:extLst>
                <a:ext uri="{FF2B5EF4-FFF2-40B4-BE49-F238E27FC236}">
                  <a16:creationId xmlns:a16="http://schemas.microsoft.com/office/drawing/2014/main" id="{031796E1-5A93-4E49-884E-80A954832249}"/>
                </a:ext>
              </a:extLst>
            </p:cNvPr>
            <p:cNvSpPr/>
            <p:nvPr/>
          </p:nvSpPr>
          <p:spPr>
            <a:xfrm>
              <a:off x="3278149" y="4436563"/>
              <a:ext cx="233359" cy="338089"/>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4" name="Google Shape;514;p24">
              <a:extLst>
                <a:ext uri="{FF2B5EF4-FFF2-40B4-BE49-F238E27FC236}">
                  <a16:creationId xmlns:a16="http://schemas.microsoft.com/office/drawing/2014/main" id="{78455C7F-A170-40B9-9464-35399D240EA0}"/>
                </a:ext>
              </a:extLst>
            </p:cNvPr>
            <p:cNvSpPr/>
            <p:nvPr/>
          </p:nvSpPr>
          <p:spPr>
            <a:xfrm>
              <a:off x="3111463" y="4549260"/>
              <a:ext cx="171448" cy="25396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5" name="Google Shape;515;p24">
              <a:extLst>
                <a:ext uri="{FF2B5EF4-FFF2-40B4-BE49-F238E27FC236}">
                  <a16:creationId xmlns:a16="http://schemas.microsoft.com/office/drawing/2014/main" id="{E569D429-97A8-4D4A-9980-76E179DF41B5}"/>
                </a:ext>
              </a:extLst>
            </p:cNvPr>
            <p:cNvSpPr/>
            <p:nvPr/>
          </p:nvSpPr>
          <p:spPr>
            <a:xfrm>
              <a:off x="3128926" y="4817508"/>
              <a:ext cx="339721" cy="179362"/>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6" name="Google Shape;516;p24">
              <a:extLst>
                <a:ext uri="{FF2B5EF4-FFF2-40B4-BE49-F238E27FC236}">
                  <a16:creationId xmlns:a16="http://schemas.microsoft.com/office/drawing/2014/main" id="{AFD80D88-CB2D-4BC4-9409-22006F1E2E3A}"/>
                </a:ext>
              </a:extLst>
            </p:cNvPr>
            <p:cNvSpPr/>
            <p:nvPr/>
          </p:nvSpPr>
          <p:spPr>
            <a:xfrm>
              <a:off x="2755867" y="4717510"/>
              <a:ext cx="223835" cy="215869"/>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7" name="Google Shape;517;p24">
              <a:extLst>
                <a:ext uri="{FF2B5EF4-FFF2-40B4-BE49-F238E27FC236}">
                  <a16:creationId xmlns:a16="http://schemas.microsoft.com/office/drawing/2014/main" id="{68B2E736-7A95-4FA1-8075-38AE47DBCF7A}"/>
                </a:ext>
              </a:extLst>
            </p:cNvPr>
            <p:cNvSpPr/>
            <p:nvPr/>
          </p:nvSpPr>
          <p:spPr>
            <a:xfrm>
              <a:off x="2668556" y="4520689"/>
              <a:ext cx="761990" cy="652367"/>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8" name="Google Shape;518;p24">
              <a:extLst>
                <a:ext uri="{FF2B5EF4-FFF2-40B4-BE49-F238E27FC236}">
                  <a16:creationId xmlns:a16="http://schemas.microsoft.com/office/drawing/2014/main" id="{EC3D41DD-DCAA-4B88-86F3-9A618185FBB2}"/>
                </a:ext>
              </a:extLst>
            </p:cNvPr>
            <p:cNvSpPr/>
            <p:nvPr/>
          </p:nvSpPr>
          <p:spPr>
            <a:xfrm>
              <a:off x="3130513" y="4634972"/>
              <a:ext cx="77787" cy="212694"/>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19" name="Google Shape;519;p24">
              <a:extLst>
                <a:ext uri="{FF2B5EF4-FFF2-40B4-BE49-F238E27FC236}">
                  <a16:creationId xmlns:a16="http://schemas.microsoft.com/office/drawing/2014/main" id="{B38B0AF9-3178-4C83-9EF4-12407F197E1A}"/>
                </a:ext>
              </a:extLst>
            </p:cNvPr>
            <p:cNvSpPr/>
            <p:nvPr/>
          </p:nvSpPr>
          <p:spPr>
            <a:xfrm>
              <a:off x="3049552" y="4855602"/>
              <a:ext cx="354008" cy="80951"/>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0" name="Google Shape;520;p24">
              <a:extLst>
                <a:ext uri="{FF2B5EF4-FFF2-40B4-BE49-F238E27FC236}">
                  <a16:creationId xmlns:a16="http://schemas.microsoft.com/office/drawing/2014/main" id="{5A34949C-AFAF-43FD-A077-F2D0B52AA52A}"/>
                </a:ext>
              </a:extLst>
            </p:cNvPr>
            <p:cNvSpPr/>
            <p:nvPr/>
          </p:nvSpPr>
          <p:spPr>
            <a:xfrm>
              <a:off x="2771742" y="4792112"/>
              <a:ext cx="103187" cy="198409"/>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1" name="Google Shape;521;p24">
              <a:extLst>
                <a:ext uri="{FF2B5EF4-FFF2-40B4-BE49-F238E27FC236}">
                  <a16:creationId xmlns:a16="http://schemas.microsoft.com/office/drawing/2014/main" id="{374704BD-278D-4A3D-BD75-8AD6515F41CF}"/>
                </a:ext>
              </a:extLst>
            </p:cNvPr>
            <p:cNvSpPr/>
            <p:nvPr/>
          </p:nvSpPr>
          <p:spPr>
            <a:xfrm>
              <a:off x="1949428" y="3949272"/>
              <a:ext cx="168273" cy="17142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2" name="Google Shape;522;p24">
              <a:extLst>
                <a:ext uri="{FF2B5EF4-FFF2-40B4-BE49-F238E27FC236}">
                  <a16:creationId xmlns:a16="http://schemas.microsoft.com/office/drawing/2014/main" id="{04659F83-4B65-4E85-92E8-68FAAFA94B93}"/>
                </a:ext>
              </a:extLst>
            </p:cNvPr>
            <p:cNvSpPr/>
            <p:nvPr/>
          </p:nvSpPr>
          <p:spPr>
            <a:xfrm>
              <a:off x="2124050" y="3881019"/>
              <a:ext cx="206372" cy="184123"/>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3" name="Google Shape;523;p24">
              <a:extLst>
                <a:ext uri="{FF2B5EF4-FFF2-40B4-BE49-F238E27FC236}">
                  <a16:creationId xmlns:a16="http://schemas.microsoft.com/office/drawing/2014/main" id="{3A9AFF7C-A902-48FB-96D6-7FA6B64C2804}"/>
                </a:ext>
              </a:extLst>
            </p:cNvPr>
            <p:cNvSpPr/>
            <p:nvPr/>
          </p:nvSpPr>
          <p:spPr>
            <a:xfrm>
              <a:off x="2143100" y="4107999"/>
              <a:ext cx="233360" cy="169837"/>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4" name="Google Shape;524;p24">
              <a:extLst>
                <a:ext uri="{FF2B5EF4-FFF2-40B4-BE49-F238E27FC236}">
                  <a16:creationId xmlns:a16="http://schemas.microsoft.com/office/drawing/2014/main" id="{0D51F1D8-3F74-4393-B6AB-F2B6F6F65C33}"/>
                </a:ext>
              </a:extLst>
            </p:cNvPr>
            <p:cNvSpPr/>
            <p:nvPr/>
          </p:nvSpPr>
          <p:spPr>
            <a:xfrm>
              <a:off x="1825604" y="3950859"/>
              <a:ext cx="382583" cy="549195"/>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5" name="Google Shape;525;p24">
              <a:extLst>
                <a:ext uri="{FF2B5EF4-FFF2-40B4-BE49-F238E27FC236}">
                  <a16:creationId xmlns:a16="http://schemas.microsoft.com/office/drawing/2014/main" id="{43A93D7D-8EE8-4F96-A008-986A76A39A06}"/>
                </a:ext>
              </a:extLst>
            </p:cNvPr>
            <p:cNvSpPr/>
            <p:nvPr/>
          </p:nvSpPr>
          <p:spPr>
            <a:xfrm>
              <a:off x="2089126" y="4173077"/>
              <a:ext cx="206372" cy="101585"/>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6" name="Google Shape;526;p24">
              <a:extLst>
                <a:ext uri="{FF2B5EF4-FFF2-40B4-BE49-F238E27FC236}">
                  <a16:creationId xmlns:a16="http://schemas.microsoft.com/office/drawing/2014/main" id="{2398322E-6526-45B8-A7A6-7674F5F0752F}"/>
                </a:ext>
              </a:extLst>
            </p:cNvPr>
            <p:cNvSpPr/>
            <p:nvPr/>
          </p:nvSpPr>
          <p:spPr>
            <a:xfrm>
              <a:off x="2024040" y="4030223"/>
              <a:ext cx="122235" cy="107934"/>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7" name="Google Shape;527;p24">
              <a:extLst>
                <a:ext uri="{FF2B5EF4-FFF2-40B4-BE49-F238E27FC236}">
                  <a16:creationId xmlns:a16="http://schemas.microsoft.com/office/drawing/2014/main" id="{DB9AEA7E-26E2-4C54-9717-37BEE2F44200}"/>
                </a:ext>
              </a:extLst>
            </p:cNvPr>
            <p:cNvSpPr/>
            <p:nvPr/>
          </p:nvSpPr>
          <p:spPr>
            <a:xfrm>
              <a:off x="977890" y="3115956"/>
              <a:ext cx="806440" cy="1268228"/>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8" name="Google Shape;528;p24">
              <a:extLst>
                <a:ext uri="{FF2B5EF4-FFF2-40B4-BE49-F238E27FC236}">
                  <a16:creationId xmlns:a16="http://schemas.microsoft.com/office/drawing/2014/main" id="{CAF0657A-023C-48AD-8691-D0A48498A147}"/>
                </a:ext>
              </a:extLst>
            </p:cNvPr>
            <p:cNvSpPr/>
            <p:nvPr/>
          </p:nvSpPr>
          <p:spPr>
            <a:xfrm>
              <a:off x="1044564" y="3327063"/>
              <a:ext cx="501644" cy="1055533"/>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29" name="Google Shape;529;p24">
              <a:extLst>
                <a:ext uri="{FF2B5EF4-FFF2-40B4-BE49-F238E27FC236}">
                  <a16:creationId xmlns:a16="http://schemas.microsoft.com/office/drawing/2014/main" id="{132A7B60-F54B-4A96-8190-D39702FD70E1}"/>
                </a:ext>
              </a:extLst>
            </p:cNvPr>
            <p:cNvSpPr/>
            <p:nvPr/>
          </p:nvSpPr>
          <p:spPr>
            <a:xfrm>
              <a:off x="1122351" y="4254028"/>
              <a:ext cx="14287" cy="14285"/>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0" name="Google Shape;530;p24">
              <a:extLst>
                <a:ext uri="{FF2B5EF4-FFF2-40B4-BE49-F238E27FC236}">
                  <a16:creationId xmlns:a16="http://schemas.microsoft.com/office/drawing/2014/main" id="{65F0546E-4C1E-46C2-B6E5-5377DFE1E681}"/>
                </a:ext>
              </a:extLst>
            </p:cNvPr>
            <p:cNvSpPr/>
            <p:nvPr/>
          </p:nvSpPr>
          <p:spPr>
            <a:xfrm>
              <a:off x="1065202" y="4065143"/>
              <a:ext cx="242884" cy="217456"/>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1" name="Google Shape;531;p24">
              <a:extLst>
                <a:ext uri="{FF2B5EF4-FFF2-40B4-BE49-F238E27FC236}">
                  <a16:creationId xmlns:a16="http://schemas.microsoft.com/office/drawing/2014/main" id="{014A7EC0-61AD-4190-B00E-24147EFA895F}"/>
                </a:ext>
              </a:extLst>
            </p:cNvPr>
            <p:cNvSpPr/>
            <p:nvPr/>
          </p:nvSpPr>
          <p:spPr>
            <a:xfrm>
              <a:off x="1176325" y="4133396"/>
              <a:ext cx="15875" cy="1587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2" name="Google Shape;532;p24">
              <a:extLst>
                <a:ext uri="{FF2B5EF4-FFF2-40B4-BE49-F238E27FC236}">
                  <a16:creationId xmlns:a16="http://schemas.microsoft.com/office/drawing/2014/main" id="{B8B65813-16C0-4B37-A4AD-5469516B3AFD}"/>
                </a:ext>
              </a:extLst>
            </p:cNvPr>
            <p:cNvSpPr/>
            <p:nvPr/>
          </p:nvSpPr>
          <p:spPr>
            <a:xfrm>
              <a:off x="1119176" y="3855623"/>
              <a:ext cx="282571" cy="304756"/>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3" name="Google Shape;533;p24">
              <a:extLst>
                <a:ext uri="{FF2B5EF4-FFF2-40B4-BE49-F238E27FC236}">
                  <a16:creationId xmlns:a16="http://schemas.microsoft.com/office/drawing/2014/main" id="{A2CC0DE3-E691-4423-9404-EE9F351FF33A}"/>
                </a:ext>
              </a:extLst>
            </p:cNvPr>
            <p:cNvSpPr/>
            <p:nvPr/>
          </p:nvSpPr>
          <p:spPr>
            <a:xfrm>
              <a:off x="1203312" y="3704833"/>
              <a:ext cx="307971" cy="225392"/>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4" name="Google Shape;534;p24">
              <a:extLst>
                <a:ext uri="{FF2B5EF4-FFF2-40B4-BE49-F238E27FC236}">
                  <a16:creationId xmlns:a16="http://schemas.microsoft.com/office/drawing/2014/main" id="{B7C78FA2-81C0-4732-B482-C3947DF64992}"/>
                </a:ext>
              </a:extLst>
            </p:cNvPr>
            <p:cNvSpPr/>
            <p:nvPr/>
          </p:nvSpPr>
          <p:spPr>
            <a:xfrm>
              <a:off x="1357298" y="3727055"/>
              <a:ext cx="14287" cy="11110"/>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5" name="Google Shape;535;p24">
              <a:extLst>
                <a:ext uri="{FF2B5EF4-FFF2-40B4-BE49-F238E27FC236}">
                  <a16:creationId xmlns:a16="http://schemas.microsoft.com/office/drawing/2014/main" id="{F47DA3A4-EC32-4920-9461-1C94CDC03EBB}"/>
                </a:ext>
              </a:extLst>
            </p:cNvPr>
            <p:cNvSpPr/>
            <p:nvPr/>
          </p:nvSpPr>
          <p:spPr>
            <a:xfrm>
              <a:off x="1295386" y="3544518"/>
              <a:ext cx="244472" cy="209519"/>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6" name="Google Shape;536;p24">
              <a:extLst>
                <a:ext uri="{FF2B5EF4-FFF2-40B4-BE49-F238E27FC236}">
                  <a16:creationId xmlns:a16="http://schemas.microsoft.com/office/drawing/2014/main" id="{A3B5371E-A32B-4835-ACCC-1E02C0A8C892}"/>
                </a:ext>
              </a:extLst>
            </p:cNvPr>
            <p:cNvSpPr/>
            <p:nvPr/>
          </p:nvSpPr>
          <p:spPr>
            <a:xfrm>
              <a:off x="1447784" y="3522297"/>
              <a:ext cx="12700" cy="12698"/>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7" name="Google Shape;537;p24">
              <a:extLst>
                <a:ext uri="{FF2B5EF4-FFF2-40B4-BE49-F238E27FC236}">
                  <a16:creationId xmlns:a16="http://schemas.microsoft.com/office/drawing/2014/main" id="{6BC93E54-94CB-48EF-97B3-F5EFEBEF1468}"/>
                </a:ext>
              </a:extLst>
            </p:cNvPr>
            <p:cNvSpPr/>
            <p:nvPr/>
          </p:nvSpPr>
          <p:spPr>
            <a:xfrm>
              <a:off x="1400159" y="3390554"/>
              <a:ext cx="215897" cy="157139"/>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8" name="Google Shape;538;p24">
              <a:extLst>
                <a:ext uri="{FF2B5EF4-FFF2-40B4-BE49-F238E27FC236}">
                  <a16:creationId xmlns:a16="http://schemas.microsoft.com/office/drawing/2014/main" id="{AEE3CB41-5218-4673-97AB-86D84A180810}"/>
                </a:ext>
              </a:extLst>
            </p:cNvPr>
            <p:cNvSpPr/>
            <p:nvPr/>
          </p:nvSpPr>
          <p:spPr>
            <a:xfrm>
              <a:off x="1512871" y="3611184"/>
              <a:ext cx="46036" cy="34920"/>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39" name="Google Shape;539;p24">
              <a:extLst>
                <a:ext uri="{FF2B5EF4-FFF2-40B4-BE49-F238E27FC236}">
                  <a16:creationId xmlns:a16="http://schemas.microsoft.com/office/drawing/2014/main" id="{77CA7370-D83C-4605-BAA2-0D7D42ECBCA2}"/>
                </a:ext>
              </a:extLst>
            </p:cNvPr>
            <p:cNvSpPr/>
            <p:nvPr/>
          </p:nvSpPr>
          <p:spPr>
            <a:xfrm>
              <a:off x="1538271" y="3560391"/>
              <a:ext cx="46036" cy="34920"/>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0" name="Google Shape;540;p24">
              <a:extLst>
                <a:ext uri="{FF2B5EF4-FFF2-40B4-BE49-F238E27FC236}">
                  <a16:creationId xmlns:a16="http://schemas.microsoft.com/office/drawing/2014/main" id="{700274A1-F8BE-43B8-94D0-1191F1D51CFF}"/>
                </a:ext>
              </a:extLst>
            </p:cNvPr>
            <p:cNvSpPr/>
            <p:nvPr/>
          </p:nvSpPr>
          <p:spPr>
            <a:xfrm>
              <a:off x="1563670" y="3606422"/>
              <a:ext cx="46036" cy="34920"/>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1" name="Google Shape;541;p24">
              <a:extLst>
                <a:ext uri="{FF2B5EF4-FFF2-40B4-BE49-F238E27FC236}">
                  <a16:creationId xmlns:a16="http://schemas.microsoft.com/office/drawing/2014/main" id="{E14F7B36-0ADD-4534-8F6C-DC4E187B4F63}"/>
                </a:ext>
              </a:extLst>
            </p:cNvPr>
            <p:cNvSpPr/>
            <p:nvPr/>
          </p:nvSpPr>
          <p:spPr>
            <a:xfrm>
              <a:off x="1173150" y="3623882"/>
              <a:ext cx="46036" cy="34920"/>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2" name="Google Shape;542;p24">
              <a:extLst>
                <a:ext uri="{FF2B5EF4-FFF2-40B4-BE49-F238E27FC236}">
                  <a16:creationId xmlns:a16="http://schemas.microsoft.com/office/drawing/2014/main" id="{212172BE-70FE-4D9C-83E7-4F670E93DDDD}"/>
                </a:ext>
              </a:extLst>
            </p:cNvPr>
            <p:cNvSpPr/>
            <p:nvPr/>
          </p:nvSpPr>
          <p:spPr>
            <a:xfrm>
              <a:off x="1193787" y="3568328"/>
              <a:ext cx="46037" cy="36507"/>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3" name="Google Shape;543;p24">
              <a:extLst>
                <a:ext uri="{FF2B5EF4-FFF2-40B4-BE49-F238E27FC236}">
                  <a16:creationId xmlns:a16="http://schemas.microsoft.com/office/drawing/2014/main" id="{BBB6502F-2A54-482B-B0BE-CC46D0C7875C}"/>
                </a:ext>
              </a:extLst>
            </p:cNvPr>
            <p:cNvSpPr/>
            <p:nvPr/>
          </p:nvSpPr>
          <p:spPr>
            <a:xfrm>
              <a:off x="1227125" y="3623882"/>
              <a:ext cx="46036" cy="34920"/>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4" name="Google Shape;544;p24">
              <a:extLst>
                <a:ext uri="{FF2B5EF4-FFF2-40B4-BE49-F238E27FC236}">
                  <a16:creationId xmlns:a16="http://schemas.microsoft.com/office/drawing/2014/main" id="{F1A8DE37-F427-48A7-8062-7B0FAAC9418E}"/>
                </a:ext>
              </a:extLst>
            </p:cNvPr>
            <p:cNvSpPr/>
            <p:nvPr/>
          </p:nvSpPr>
          <p:spPr>
            <a:xfrm>
              <a:off x="1508108" y="3249287"/>
              <a:ext cx="46037" cy="34920"/>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5" name="Google Shape;545;p24">
              <a:extLst>
                <a:ext uri="{FF2B5EF4-FFF2-40B4-BE49-F238E27FC236}">
                  <a16:creationId xmlns:a16="http://schemas.microsoft.com/office/drawing/2014/main" id="{5FCEF872-EB27-4984-A0E5-CCEA90244629}"/>
                </a:ext>
              </a:extLst>
            </p:cNvPr>
            <p:cNvSpPr/>
            <p:nvPr/>
          </p:nvSpPr>
          <p:spPr>
            <a:xfrm>
              <a:off x="1543033" y="3269922"/>
              <a:ext cx="46037" cy="36507"/>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6" name="Google Shape;546;p24">
              <a:extLst>
                <a:ext uri="{FF2B5EF4-FFF2-40B4-BE49-F238E27FC236}">
                  <a16:creationId xmlns:a16="http://schemas.microsoft.com/office/drawing/2014/main" id="{E194AD96-6454-4298-BDD6-2FCA94993DD7}"/>
                </a:ext>
              </a:extLst>
            </p:cNvPr>
            <p:cNvSpPr/>
            <p:nvPr/>
          </p:nvSpPr>
          <p:spPr>
            <a:xfrm>
              <a:off x="1512871" y="3846100"/>
              <a:ext cx="46036" cy="34920"/>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7" name="Google Shape;547;p24">
              <a:extLst>
                <a:ext uri="{FF2B5EF4-FFF2-40B4-BE49-F238E27FC236}">
                  <a16:creationId xmlns:a16="http://schemas.microsoft.com/office/drawing/2014/main" id="{02F72311-D048-4D84-B84E-6150BB23BEB9}"/>
                </a:ext>
              </a:extLst>
            </p:cNvPr>
            <p:cNvSpPr/>
            <p:nvPr/>
          </p:nvSpPr>
          <p:spPr>
            <a:xfrm>
              <a:off x="1535096" y="3800069"/>
              <a:ext cx="44449" cy="34920"/>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8" name="Google Shape;548;p24">
              <a:extLst>
                <a:ext uri="{FF2B5EF4-FFF2-40B4-BE49-F238E27FC236}">
                  <a16:creationId xmlns:a16="http://schemas.microsoft.com/office/drawing/2014/main" id="{05588C22-2AEF-4948-B32F-ABF463C75FCE}"/>
                </a:ext>
              </a:extLst>
            </p:cNvPr>
            <p:cNvSpPr/>
            <p:nvPr/>
          </p:nvSpPr>
          <p:spPr>
            <a:xfrm>
              <a:off x="1055677" y="3836576"/>
              <a:ext cx="46036" cy="3650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49" name="Google Shape;549;p24">
              <a:extLst>
                <a:ext uri="{FF2B5EF4-FFF2-40B4-BE49-F238E27FC236}">
                  <a16:creationId xmlns:a16="http://schemas.microsoft.com/office/drawing/2014/main" id="{6ED6F41A-D85C-4F91-A9CC-0B367BAB7A76}"/>
                </a:ext>
              </a:extLst>
            </p:cNvPr>
            <p:cNvSpPr/>
            <p:nvPr/>
          </p:nvSpPr>
          <p:spPr>
            <a:xfrm>
              <a:off x="1060439" y="3787371"/>
              <a:ext cx="46037" cy="34920"/>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0" name="Google Shape;550;p24">
              <a:extLst>
                <a:ext uri="{FF2B5EF4-FFF2-40B4-BE49-F238E27FC236}">
                  <a16:creationId xmlns:a16="http://schemas.microsoft.com/office/drawing/2014/main" id="{2D7FDFFC-F58D-42BE-A5E2-9F893C873141}"/>
                </a:ext>
              </a:extLst>
            </p:cNvPr>
            <p:cNvSpPr/>
            <p:nvPr/>
          </p:nvSpPr>
          <p:spPr>
            <a:xfrm>
              <a:off x="527045" y="3528646"/>
              <a:ext cx="385758" cy="29364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1" name="Google Shape;551;p24">
              <a:extLst>
                <a:ext uri="{FF2B5EF4-FFF2-40B4-BE49-F238E27FC236}">
                  <a16:creationId xmlns:a16="http://schemas.microsoft.com/office/drawing/2014/main" id="{C2636102-B5DD-47FD-9A10-AE7EE5D3AAB1}"/>
                </a:ext>
              </a:extLst>
            </p:cNvPr>
            <p:cNvSpPr/>
            <p:nvPr/>
          </p:nvSpPr>
          <p:spPr>
            <a:xfrm>
              <a:off x="644519" y="3623882"/>
              <a:ext cx="211135" cy="160315"/>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2" name="Google Shape;552;p24">
              <a:extLst>
                <a:ext uri="{FF2B5EF4-FFF2-40B4-BE49-F238E27FC236}">
                  <a16:creationId xmlns:a16="http://schemas.microsoft.com/office/drawing/2014/main" id="{F6027B0B-9E3D-4222-A140-12AEB0476EB3}"/>
                </a:ext>
              </a:extLst>
            </p:cNvPr>
            <p:cNvSpPr/>
            <p:nvPr/>
          </p:nvSpPr>
          <p:spPr>
            <a:xfrm>
              <a:off x="1343010" y="3511186"/>
              <a:ext cx="384170" cy="293644"/>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3" name="Google Shape;553;p24">
              <a:extLst>
                <a:ext uri="{FF2B5EF4-FFF2-40B4-BE49-F238E27FC236}">
                  <a16:creationId xmlns:a16="http://schemas.microsoft.com/office/drawing/2014/main" id="{2FA76754-A736-4778-9D54-572F36BFFAE0}"/>
                </a:ext>
              </a:extLst>
            </p:cNvPr>
            <p:cNvSpPr/>
            <p:nvPr/>
          </p:nvSpPr>
          <p:spPr>
            <a:xfrm>
              <a:off x="1398572" y="3606422"/>
              <a:ext cx="211134" cy="160314"/>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4" name="Google Shape;554;p24">
              <a:extLst>
                <a:ext uri="{FF2B5EF4-FFF2-40B4-BE49-F238E27FC236}">
                  <a16:creationId xmlns:a16="http://schemas.microsoft.com/office/drawing/2014/main" id="{BE38D17E-F284-4476-A5D6-FAB3C3BC7E92}"/>
                </a:ext>
              </a:extLst>
            </p:cNvPr>
            <p:cNvSpPr/>
            <p:nvPr/>
          </p:nvSpPr>
          <p:spPr>
            <a:xfrm>
              <a:off x="369885" y="3601660"/>
              <a:ext cx="1590655" cy="1539650"/>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5" name="Google Shape;555;p24">
              <a:extLst>
                <a:ext uri="{FF2B5EF4-FFF2-40B4-BE49-F238E27FC236}">
                  <a16:creationId xmlns:a16="http://schemas.microsoft.com/office/drawing/2014/main" id="{515B2E7A-F052-4790-8DF4-C954B1E3467F}"/>
                </a:ext>
              </a:extLst>
            </p:cNvPr>
            <p:cNvSpPr/>
            <p:nvPr/>
          </p:nvSpPr>
          <p:spPr>
            <a:xfrm>
              <a:off x="769930" y="3944510"/>
              <a:ext cx="720716" cy="617448"/>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6" name="Google Shape;556;p24">
              <a:extLst>
                <a:ext uri="{FF2B5EF4-FFF2-40B4-BE49-F238E27FC236}">
                  <a16:creationId xmlns:a16="http://schemas.microsoft.com/office/drawing/2014/main" id="{8A39C585-C72C-4C73-AFBA-6A6D458D2265}"/>
                </a:ext>
              </a:extLst>
            </p:cNvPr>
            <p:cNvSpPr/>
            <p:nvPr/>
          </p:nvSpPr>
          <p:spPr>
            <a:xfrm>
              <a:off x="1057264" y="3908003"/>
              <a:ext cx="195261" cy="99997"/>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7" name="Google Shape;557;p24">
              <a:extLst>
                <a:ext uri="{FF2B5EF4-FFF2-40B4-BE49-F238E27FC236}">
                  <a16:creationId xmlns:a16="http://schemas.microsoft.com/office/drawing/2014/main" id="{E54316AD-5065-40CC-98E3-177BB38A799C}"/>
                </a:ext>
              </a:extLst>
            </p:cNvPr>
            <p:cNvSpPr/>
            <p:nvPr/>
          </p:nvSpPr>
          <p:spPr>
            <a:xfrm>
              <a:off x="915978" y="3849274"/>
              <a:ext cx="104774" cy="106347"/>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8" name="Google Shape;558;p24">
              <a:extLst>
                <a:ext uri="{FF2B5EF4-FFF2-40B4-BE49-F238E27FC236}">
                  <a16:creationId xmlns:a16="http://schemas.microsoft.com/office/drawing/2014/main" id="{4DA683BD-35D2-453C-969A-A8A69F247A04}"/>
                </a:ext>
              </a:extLst>
            </p:cNvPr>
            <p:cNvSpPr/>
            <p:nvPr/>
          </p:nvSpPr>
          <p:spPr>
            <a:xfrm>
              <a:off x="1271574" y="3849274"/>
              <a:ext cx="104774" cy="106347"/>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59" name="Google Shape;559;p24">
              <a:extLst>
                <a:ext uri="{FF2B5EF4-FFF2-40B4-BE49-F238E27FC236}">
                  <a16:creationId xmlns:a16="http://schemas.microsoft.com/office/drawing/2014/main" id="{A9F6A5E2-ACBB-4B81-AE36-A2613C6F3AA9}"/>
                </a:ext>
              </a:extLst>
            </p:cNvPr>
            <p:cNvSpPr/>
            <p:nvPr/>
          </p:nvSpPr>
          <p:spPr>
            <a:xfrm>
              <a:off x="1020752" y="3965145"/>
              <a:ext cx="182560" cy="247614"/>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0" name="Google Shape;560;p24">
              <a:extLst>
                <a:ext uri="{FF2B5EF4-FFF2-40B4-BE49-F238E27FC236}">
                  <a16:creationId xmlns:a16="http://schemas.microsoft.com/office/drawing/2014/main" id="{E9C5F1E5-12ED-4D4B-8B87-C9879C3FB109}"/>
                </a:ext>
              </a:extLst>
            </p:cNvPr>
            <p:cNvSpPr/>
            <p:nvPr/>
          </p:nvSpPr>
          <p:spPr>
            <a:xfrm>
              <a:off x="1163625" y="4096888"/>
              <a:ext cx="144460" cy="111109"/>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1" name="Google Shape;561;p24">
              <a:extLst>
                <a:ext uri="{FF2B5EF4-FFF2-40B4-BE49-F238E27FC236}">
                  <a16:creationId xmlns:a16="http://schemas.microsoft.com/office/drawing/2014/main" id="{699008BF-42C5-4622-AD26-9643B077036F}"/>
                </a:ext>
              </a:extLst>
            </p:cNvPr>
            <p:cNvSpPr/>
            <p:nvPr/>
          </p:nvSpPr>
          <p:spPr>
            <a:xfrm>
              <a:off x="1033452" y="4068317"/>
              <a:ext cx="25400" cy="19047"/>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2" name="Google Shape;562;p24">
              <a:extLst>
                <a:ext uri="{FF2B5EF4-FFF2-40B4-BE49-F238E27FC236}">
                  <a16:creationId xmlns:a16="http://schemas.microsoft.com/office/drawing/2014/main" id="{C81D6B79-8F09-4266-9077-10983F4331E1}"/>
                </a:ext>
              </a:extLst>
            </p:cNvPr>
            <p:cNvSpPr/>
            <p:nvPr/>
          </p:nvSpPr>
          <p:spPr>
            <a:xfrm>
              <a:off x="1082663" y="4028636"/>
              <a:ext cx="25400" cy="19047"/>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3" name="Google Shape;563;p24">
              <a:extLst>
                <a:ext uri="{FF2B5EF4-FFF2-40B4-BE49-F238E27FC236}">
                  <a16:creationId xmlns:a16="http://schemas.microsoft.com/office/drawing/2014/main" id="{B1B2A73E-1EB0-4870-9895-834C9F206653}"/>
                </a:ext>
              </a:extLst>
            </p:cNvPr>
            <p:cNvSpPr/>
            <p:nvPr/>
          </p:nvSpPr>
          <p:spPr>
            <a:xfrm>
              <a:off x="1087426" y="4092127"/>
              <a:ext cx="25400" cy="17459"/>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4" name="Google Shape;564;p24">
              <a:extLst>
                <a:ext uri="{FF2B5EF4-FFF2-40B4-BE49-F238E27FC236}">
                  <a16:creationId xmlns:a16="http://schemas.microsoft.com/office/drawing/2014/main" id="{C934FE02-7E93-4233-AA78-1A7CC9CDC96B}"/>
                </a:ext>
              </a:extLst>
            </p:cNvPr>
            <p:cNvSpPr/>
            <p:nvPr/>
          </p:nvSpPr>
          <p:spPr>
            <a:xfrm>
              <a:off x="1212837" y="4096888"/>
              <a:ext cx="23813" cy="1746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5" name="Google Shape;565;p24">
              <a:extLst>
                <a:ext uri="{FF2B5EF4-FFF2-40B4-BE49-F238E27FC236}">
                  <a16:creationId xmlns:a16="http://schemas.microsoft.com/office/drawing/2014/main" id="{E5F82F65-E301-43C3-B0C0-A2836B025914}"/>
                </a:ext>
              </a:extLst>
            </p:cNvPr>
            <p:cNvSpPr/>
            <p:nvPr/>
          </p:nvSpPr>
          <p:spPr>
            <a:xfrm>
              <a:off x="1217600" y="4022287"/>
              <a:ext cx="23812" cy="19047"/>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6" name="Google Shape;566;p24">
              <a:extLst>
                <a:ext uri="{FF2B5EF4-FFF2-40B4-BE49-F238E27FC236}">
                  <a16:creationId xmlns:a16="http://schemas.microsoft.com/office/drawing/2014/main" id="{3DBFF5B2-BDFB-4136-92FD-2B233A1A5A72}"/>
                </a:ext>
              </a:extLst>
            </p:cNvPr>
            <p:cNvSpPr/>
            <p:nvPr/>
          </p:nvSpPr>
          <p:spPr>
            <a:xfrm>
              <a:off x="1273161" y="4046095"/>
              <a:ext cx="23813" cy="20635"/>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7" name="Google Shape;567;p24">
              <a:extLst>
                <a:ext uri="{FF2B5EF4-FFF2-40B4-BE49-F238E27FC236}">
                  <a16:creationId xmlns:a16="http://schemas.microsoft.com/office/drawing/2014/main" id="{56B938E2-F818-4788-B9A6-7156BDD99FF7}"/>
                </a:ext>
              </a:extLst>
            </p:cNvPr>
            <p:cNvSpPr/>
            <p:nvPr/>
          </p:nvSpPr>
          <p:spPr>
            <a:xfrm>
              <a:off x="706431" y="3950859"/>
              <a:ext cx="9525" cy="52380"/>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8" name="Google Shape;568;p24">
              <a:extLst>
                <a:ext uri="{FF2B5EF4-FFF2-40B4-BE49-F238E27FC236}">
                  <a16:creationId xmlns:a16="http://schemas.microsoft.com/office/drawing/2014/main" id="{840A162E-20C6-4450-A98D-D81F5F2DA705}"/>
                </a:ext>
              </a:extLst>
            </p:cNvPr>
            <p:cNvSpPr/>
            <p:nvPr/>
          </p:nvSpPr>
          <p:spPr>
            <a:xfrm>
              <a:off x="746118" y="3954034"/>
              <a:ext cx="9525" cy="41269"/>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69" name="Google Shape;569;p24">
              <a:extLst>
                <a:ext uri="{FF2B5EF4-FFF2-40B4-BE49-F238E27FC236}">
                  <a16:creationId xmlns:a16="http://schemas.microsoft.com/office/drawing/2014/main" id="{19663828-E48D-418C-B330-9F8D6BF7A9D1}"/>
                </a:ext>
              </a:extLst>
            </p:cNvPr>
            <p:cNvSpPr/>
            <p:nvPr/>
          </p:nvSpPr>
          <p:spPr>
            <a:xfrm>
              <a:off x="725481" y="4020699"/>
              <a:ext cx="9525" cy="33333"/>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0" name="Google Shape;570;p24">
              <a:extLst>
                <a:ext uri="{FF2B5EF4-FFF2-40B4-BE49-F238E27FC236}">
                  <a16:creationId xmlns:a16="http://schemas.microsoft.com/office/drawing/2014/main" id="{443F608A-EB9A-42BD-89E8-16243DCB38C2}"/>
                </a:ext>
              </a:extLst>
            </p:cNvPr>
            <p:cNvSpPr/>
            <p:nvPr/>
          </p:nvSpPr>
          <p:spPr>
            <a:xfrm>
              <a:off x="1103301" y="3709594"/>
              <a:ext cx="9525" cy="42857"/>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1" name="Google Shape;571;p24">
              <a:extLst>
                <a:ext uri="{FF2B5EF4-FFF2-40B4-BE49-F238E27FC236}">
                  <a16:creationId xmlns:a16="http://schemas.microsoft.com/office/drawing/2014/main" id="{7089EFD9-40DF-4BDD-9880-7CC539EDE747}"/>
                </a:ext>
              </a:extLst>
            </p:cNvPr>
            <p:cNvSpPr/>
            <p:nvPr/>
          </p:nvSpPr>
          <p:spPr>
            <a:xfrm>
              <a:off x="1144576" y="3703245"/>
              <a:ext cx="9525" cy="412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2" name="Google Shape;572;p24">
              <a:extLst>
                <a:ext uri="{FF2B5EF4-FFF2-40B4-BE49-F238E27FC236}">
                  <a16:creationId xmlns:a16="http://schemas.microsoft.com/office/drawing/2014/main" id="{1F690744-A8E0-496F-9BD0-16F5CF38944B}"/>
                </a:ext>
              </a:extLst>
            </p:cNvPr>
            <p:cNvSpPr/>
            <p:nvPr/>
          </p:nvSpPr>
          <p:spPr>
            <a:xfrm>
              <a:off x="1131876" y="3765149"/>
              <a:ext cx="7937" cy="31745"/>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3" name="Google Shape;573;p24">
              <a:extLst>
                <a:ext uri="{FF2B5EF4-FFF2-40B4-BE49-F238E27FC236}">
                  <a16:creationId xmlns:a16="http://schemas.microsoft.com/office/drawing/2014/main" id="{182F562D-5FA2-4C18-9B07-49B28C96ABF2}"/>
                </a:ext>
              </a:extLst>
            </p:cNvPr>
            <p:cNvSpPr/>
            <p:nvPr/>
          </p:nvSpPr>
          <p:spPr>
            <a:xfrm>
              <a:off x="1568432" y="3996891"/>
              <a:ext cx="9525" cy="42856"/>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4" name="Google Shape;574;p24">
              <a:extLst>
                <a:ext uri="{FF2B5EF4-FFF2-40B4-BE49-F238E27FC236}">
                  <a16:creationId xmlns:a16="http://schemas.microsoft.com/office/drawing/2014/main" id="{D45B89BF-81EE-4A11-B5DD-BEA9D819F6AF}"/>
                </a:ext>
              </a:extLst>
            </p:cNvPr>
            <p:cNvSpPr/>
            <p:nvPr/>
          </p:nvSpPr>
          <p:spPr>
            <a:xfrm>
              <a:off x="1612882" y="3996891"/>
              <a:ext cx="9525" cy="41269"/>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5" name="Google Shape;575;p24">
              <a:extLst>
                <a:ext uri="{FF2B5EF4-FFF2-40B4-BE49-F238E27FC236}">
                  <a16:creationId xmlns:a16="http://schemas.microsoft.com/office/drawing/2014/main" id="{7E851C8D-2A06-49A9-866B-44423301D83F}"/>
                </a:ext>
              </a:extLst>
            </p:cNvPr>
            <p:cNvSpPr/>
            <p:nvPr/>
          </p:nvSpPr>
          <p:spPr>
            <a:xfrm>
              <a:off x="1595420" y="4057207"/>
              <a:ext cx="9525" cy="28571"/>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6" name="Google Shape;576;p24">
              <a:extLst>
                <a:ext uri="{FF2B5EF4-FFF2-40B4-BE49-F238E27FC236}">
                  <a16:creationId xmlns:a16="http://schemas.microsoft.com/office/drawing/2014/main" id="{B433B8EA-BEEB-4FBC-A518-E982B1AA935E}"/>
                </a:ext>
              </a:extLst>
            </p:cNvPr>
            <p:cNvSpPr/>
            <p:nvPr/>
          </p:nvSpPr>
          <p:spPr>
            <a:xfrm>
              <a:off x="565145" y="4296884"/>
              <a:ext cx="9525" cy="46031"/>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7" name="Google Shape;577;p24">
              <a:extLst>
                <a:ext uri="{FF2B5EF4-FFF2-40B4-BE49-F238E27FC236}">
                  <a16:creationId xmlns:a16="http://schemas.microsoft.com/office/drawing/2014/main" id="{53386AA5-3CA7-4AE8-84C3-37AE0AF1244F}"/>
                </a:ext>
              </a:extLst>
            </p:cNvPr>
            <p:cNvSpPr/>
            <p:nvPr/>
          </p:nvSpPr>
          <p:spPr>
            <a:xfrm>
              <a:off x="634994" y="4295297"/>
              <a:ext cx="9525" cy="3968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8" name="Google Shape;578;p24">
              <a:extLst>
                <a:ext uri="{FF2B5EF4-FFF2-40B4-BE49-F238E27FC236}">
                  <a16:creationId xmlns:a16="http://schemas.microsoft.com/office/drawing/2014/main" id="{90798313-D4BB-479F-AD72-FC392DA9823E}"/>
                </a:ext>
              </a:extLst>
            </p:cNvPr>
            <p:cNvSpPr/>
            <p:nvPr/>
          </p:nvSpPr>
          <p:spPr>
            <a:xfrm>
              <a:off x="615944" y="4415929"/>
              <a:ext cx="9525" cy="38094"/>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79" name="Google Shape;579;p24">
              <a:extLst>
                <a:ext uri="{FF2B5EF4-FFF2-40B4-BE49-F238E27FC236}">
                  <a16:creationId xmlns:a16="http://schemas.microsoft.com/office/drawing/2014/main" id="{5F5A3E93-A48C-4C3D-979E-D621B8F484EF}"/>
                </a:ext>
              </a:extLst>
            </p:cNvPr>
            <p:cNvSpPr/>
            <p:nvPr/>
          </p:nvSpPr>
          <p:spPr>
            <a:xfrm>
              <a:off x="1671619" y="4330217"/>
              <a:ext cx="9525" cy="52379"/>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0" name="Google Shape;580;p24">
              <a:extLst>
                <a:ext uri="{FF2B5EF4-FFF2-40B4-BE49-F238E27FC236}">
                  <a16:creationId xmlns:a16="http://schemas.microsoft.com/office/drawing/2014/main" id="{048D5209-186F-437F-AFDD-39671A0F2E7D}"/>
                </a:ext>
              </a:extLst>
            </p:cNvPr>
            <p:cNvSpPr/>
            <p:nvPr/>
          </p:nvSpPr>
          <p:spPr>
            <a:xfrm>
              <a:off x="1730355" y="4350851"/>
              <a:ext cx="9525" cy="39682"/>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1" name="Google Shape;581;p24">
              <a:extLst>
                <a:ext uri="{FF2B5EF4-FFF2-40B4-BE49-F238E27FC236}">
                  <a16:creationId xmlns:a16="http://schemas.microsoft.com/office/drawing/2014/main" id="{5237B3BC-1C7F-4DC6-B3DA-00CD123C5DB1}"/>
                </a:ext>
              </a:extLst>
            </p:cNvPr>
            <p:cNvSpPr/>
            <p:nvPr/>
          </p:nvSpPr>
          <p:spPr>
            <a:xfrm>
              <a:off x="1712893" y="4419104"/>
              <a:ext cx="9525" cy="30158"/>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2" name="Google Shape;582;p24">
              <a:extLst>
                <a:ext uri="{FF2B5EF4-FFF2-40B4-BE49-F238E27FC236}">
                  <a16:creationId xmlns:a16="http://schemas.microsoft.com/office/drawing/2014/main" id="{B376BA78-768B-4479-8508-60870A1D3EC4}"/>
                </a:ext>
              </a:extLst>
            </p:cNvPr>
            <p:cNvSpPr/>
            <p:nvPr/>
          </p:nvSpPr>
          <p:spPr>
            <a:xfrm>
              <a:off x="865179" y="4690526"/>
              <a:ext cx="9525" cy="41269"/>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3" name="Google Shape;583;p24">
              <a:extLst>
                <a:ext uri="{FF2B5EF4-FFF2-40B4-BE49-F238E27FC236}">
                  <a16:creationId xmlns:a16="http://schemas.microsoft.com/office/drawing/2014/main" id="{6623CD4A-EAB5-4406-BB2E-7B43905E65F1}"/>
                </a:ext>
              </a:extLst>
            </p:cNvPr>
            <p:cNvSpPr/>
            <p:nvPr/>
          </p:nvSpPr>
          <p:spPr>
            <a:xfrm>
              <a:off x="925503" y="4690526"/>
              <a:ext cx="9525" cy="46031"/>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4" name="Google Shape;584;p24">
              <a:extLst>
                <a:ext uri="{FF2B5EF4-FFF2-40B4-BE49-F238E27FC236}">
                  <a16:creationId xmlns:a16="http://schemas.microsoft.com/office/drawing/2014/main" id="{4FE4E10A-C5C8-4543-8ECA-F30C0F50128F}"/>
                </a:ext>
              </a:extLst>
            </p:cNvPr>
            <p:cNvSpPr/>
            <p:nvPr/>
          </p:nvSpPr>
          <p:spPr>
            <a:xfrm>
              <a:off x="1433497" y="4720685"/>
              <a:ext cx="9525" cy="3968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5" name="Google Shape;585;p24">
              <a:extLst>
                <a:ext uri="{FF2B5EF4-FFF2-40B4-BE49-F238E27FC236}">
                  <a16:creationId xmlns:a16="http://schemas.microsoft.com/office/drawing/2014/main" id="{D906E948-09A5-4104-B511-D38FAEBEDDEA}"/>
                </a:ext>
              </a:extLst>
            </p:cNvPr>
            <p:cNvSpPr/>
            <p:nvPr/>
          </p:nvSpPr>
          <p:spPr>
            <a:xfrm>
              <a:off x="1489058" y="4722272"/>
              <a:ext cx="7938" cy="39682"/>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6" name="Google Shape;586;p24">
              <a:extLst>
                <a:ext uri="{FF2B5EF4-FFF2-40B4-BE49-F238E27FC236}">
                  <a16:creationId xmlns:a16="http://schemas.microsoft.com/office/drawing/2014/main" id="{4820E4AE-9800-4D82-9C2F-4BE9E6777F8D}"/>
                </a:ext>
              </a:extLst>
            </p:cNvPr>
            <p:cNvSpPr/>
            <p:nvPr/>
          </p:nvSpPr>
          <p:spPr>
            <a:xfrm>
              <a:off x="1152513" y="4920681"/>
              <a:ext cx="9525" cy="36507"/>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7" name="Google Shape;587;p24">
              <a:extLst>
                <a:ext uri="{FF2B5EF4-FFF2-40B4-BE49-F238E27FC236}">
                  <a16:creationId xmlns:a16="http://schemas.microsoft.com/office/drawing/2014/main" id="{7F2EA4F2-1D7E-456F-A6E9-BB9FB931D9B1}"/>
                </a:ext>
              </a:extLst>
            </p:cNvPr>
            <p:cNvSpPr/>
            <p:nvPr/>
          </p:nvSpPr>
          <p:spPr>
            <a:xfrm>
              <a:off x="1192200" y="4919093"/>
              <a:ext cx="9525" cy="36508"/>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8" name="Google Shape;588;p24">
              <a:extLst>
                <a:ext uri="{FF2B5EF4-FFF2-40B4-BE49-F238E27FC236}">
                  <a16:creationId xmlns:a16="http://schemas.microsoft.com/office/drawing/2014/main" id="{F20BDC16-A13B-4320-976E-A86CF58C71AA}"/>
                </a:ext>
              </a:extLst>
            </p:cNvPr>
            <p:cNvSpPr/>
            <p:nvPr/>
          </p:nvSpPr>
          <p:spPr>
            <a:xfrm>
              <a:off x="1765280" y="4892110"/>
              <a:ext cx="9525" cy="38094"/>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sp>
          <p:nvSpPr>
            <p:cNvPr id="589" name="Google Shape;589;p24">
              <a:extLst>
                <a:ext uri="{FF2B5EF4-FFF2-40B4-BE49-F238E27FC236}">
                  <a16:creationId xmlns:a16="http://schemas.microsoft.com/office/drawing/2014/main" id="{1387B711-B02D-44AD-B0AA-E8AC18E893FC}"/>
                </a:ext>
              </a:extLst>
            </p:cNvPr>
            <p:cNvSpPr/>
            <p:nvPr/>
          </p:nvSpPr>
          <p:spPr>
            <a:xfrm>
              <a:off x="1798617" y="4892110"/>
              <a:ext cx="9525" cy="34920"/>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lIns="137138" tIns="137138" rIns="137138" bIns="137138" anchor="ctr"/>
            <a:lstStyle/>
            <a:p>
              <a:pPr defTabSz="1371600">
                <a:buClr>
                  <a:srgbClr val="000000"/>
                </a:buClr>
                <a:defRPr/>
              </a:pPr>
              <a:endParaRPr sz="2100" kern="0">
                <a:solidFill>
                  <a:srgbClr val="000000"/>
                </a:solidFill>
                <a:latin typeface="Arial"/>
                <a:cs typeface="Arial"/>
                <a:sym typeface="Arial"/>
              </a:endParaRPr>
            </a:p>
          </p:txBody>
        </p:sp>
      </p:grpSp>
      <p:sp>
        <p:nvSpPr>
          <p:cNvPr id="20484" name="Title 1">
            <a:extLst>
              <a:ext uri="{FF2B5EF4-FFF2-40B4-BE49-F238E27FC236}">
                <a16:creationId xmlns:a16="http://schemas.microsoft.com/office/drawing/2014/main" id="{6AB698BA-4C86-4DAF-A7C3-3575E23EF978}"/>
              </a:ext>
            </a:extLst>
          </p:cNvPr>
          <p:cNvSpPr txBox="1">
            <a:spLocks noGrp="1" noChangeArrowheads="1"/>
          </p:cNvSpPr>
          <p:nvPr>
            <p:ph type="ctrTitle"/>
          </p:nvPr>
        </p:nvSpPr>
        <p:spPr>
          <a:xfrm>
            <a:off x="6343650" y="6298407"/>
            <a:ext cx="5355432" cy="1626393"/>
          </a:xfrm>
        </p:spPr>
        <p:txBody>
          <a:bodyPr/>
          <a:lstStyle/>
          <a:p>
            <a:pPr eaLnBrk="1" hangingPunct="1">
              <a:spcBef>
                <a:spcPct val="0"/>
              </a:spcBef>
              <a:spcAft>
                <a:spcPct val="0"/>
              </a:spcAft>
              <a:buClr>
                <a:srgbClr val="595959"/>
              </a:buClr>
            </a:pPr>
            <a:r>
              <a:rPr lang="en-US" altLang="en-US" sz="7200" b="1" dirty="0" err="1">
                <a:solidFill>
                  <a:srgbClr val="FF0000"/>
                </a:solidFill>
                <a:latin typeface="Times New Roman" panose="02020603050405020304" pitchFamily="18" charset="0"/>
                <a:cs typeface="Times New Roman" panose="02020603050405020304" pitchFamily="18" charset="0"/>
              </a:rPr>
              <a:t>Lớp</a:t>
            </a:r>
            <a:r>
              <a:rPr lang="en-US" altLang="en-US" sz="7200" b="1" dirty="0">
                <a:solidFill>
                  <a:srgbClr val="FF0000"/>
                </a:solidFill>
                <a:latin typeface="Times New Roman" panose="02020603050405020304" pitchFamily="18" charset="0"/>
                <a:cs typeface="Times New Roman" panose="02020603050405020304" pitchFamily="18" charset="0"/>
              </a:rPr>
              <a:t> 4</a:t>
            </a:r>
          </a:p>
        </p:txBody>
      </p:sp>
      <p:sp>
        <p:nvSpPr>
          <p:cNvPr id="3" name="TextBox 2">
            <a:extLst>
              <a:ext uri="{FF2B5EF4-FFF2-40B4-BE49-F238E27FC236}">
                <a16:creationId xmlns:a16="http://schemas.microsoft.com/office/drawing/2014/main" id="{F8EA194A-40DA-4055-8B47-B96252B659CC}"/>
              </a:ext>
            </a:extLst>
          </p:cNvPr>
          <p:cNvSpPr txBox="1"/>
          <p:nvPr/>
        </p:nvSpPr>
        <p:spPr>
          <a:xfrm>
            <a:off x="2987680" y="2904086"/>
            <a:ext cx="11958521" cy="2862322"/>
          </a:xfrm>
          <a:prstGeom prst="rect">
            <a:avLst/>
          </a:prstGeom>
          <a:noFill/>
        </p:spPr>
        <p:txBody>
          <a:bodyPr>
            <a:spAutoFit/>
          </a:bodyPr>
          <a:lstStyle/>
          <a:p>
            <a:pPr algn="ctr" defTabSz="1371600">
              <a:buClr>
                <a:srgbClr val="000000"/>
              </a:buClr>
              <a:defRPr/>
            </a:pPr>
            <a:r>
              <a:rPr lang="en-US" sz="9000" b="1" kern="0" dirty="0">
                <a:ln w="6600">
                  <a:solidFill>
                    <a:srgbClr val="CFD690"/>
                  </a:solidFill>
                  <a:prstDash val="solid"/>
                </a:ln>
                <a:solidFill>
                  <a:srgbClr val="FF8888">
                    <a:lumMod val="50000"/>
                  </a:srgbClr>
                </a:solidFill>
                <a:effectLst>
                  <a:outerShdw dist="38100" dir="2700000" algn="tl" rotWithShape="0">
                    <a:srgbClr val="CFD690"/>
                  </a:outerShdw>
                </a:effectLst>
                <a:latin typeface="Times New Roman" panose="02020603050405020304" pitchFamily="18" charset="0"/>
                <a:cs typeface="Times New Roman" panose="02020603050405020304" pitchFamily="18" charset="0"/>
                <a:sym typeface="Arial"/>
              </a:rPr>
              <a:t>XIN CHÀO </a:t>
            </a:r>
          </a:p>
          <a:p>
            <a:pPr algn="ctr" defTabSz="1371600">
              <a:buClr>
                <a:srgbClr val="000000"/>
              </a:buClr>
              <a:defRPr/>
            </a:pPr>
            <a:r>
              <a:rPr lang="en-US" sz="9000" b="1" kern="0" dirty="0">
                <a:ln w="6600">
                  <a:solidFill>
                    <a:srgbClr val="CFD690"/>
                  </a:solidFill>
                  <a:prstDash val="solid"/>
                </a:ln>
                <a:solidFill>
                  <a:srgbClr val="FF8888">
                    <a:lumMod val="50000"/>
                  </a:srgbClr>
                </a:solidFill>
                <a:effectLst>
                  <a:outerShdw dist="38100" dir="2700000" algn="tl" rotWithShape="0">
                    <a:srgbClr val="CFD690"/>
                  </a:outerShdw>
                </a:effectLst>
                <a:latin typeface="Times New Roman" panose="02020603050405020304" pitchFamily="18" charset="0"/>
                <a:cs typeface="Times New Roman" panose="02020603050405020304" pitchFamily="18" charset="0"/>
                <a:sym typeface="Arial"/>
              </a:rPr>
              <a:t>CÁC BẠN HỌC SINH </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6591300"/>
            <a:ext cx="18278643" cy="3779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sp>
        <p:nvSpPr>
          <p:cNvPr id="16" name="Text Box 6">
            <a:extLst>
              <a:ext uri="{FF2B5EF4-FFF2-40B4-BE49-F238E27FC236}">
                <a16:creationId xmlns:a16="http://schemas.microsoft.com/office/drawing/2014/main" id="{7B79CF1D-BD2D-4954-8A72-C914B47A7C34}"/>
              </a:ext>
            </a:extLst>
          </p:cNvPr>
          <p:cNvSpPr txBox="1">
            <a:spLocks noChangeArrowheads="1"/>
          </p:cNvSpPr>
          <p:nvPr/>
        </p:nvSpPr>
        <p:spPr bwMode="auto">
          <a:xfrm>
            <a:off x="2271358" y="667947"/>
            <a:ext cx="15087600"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4800" u="sng" dirty="0" err="1">
                <a:solidFill>
                  <a:srgbClr val="FF0000"/>
                </a:solidFill>
                <a:latin typeface="Times New Roman" pitchFamily="18" charset="0"/>
                <a:cs typeface="Times New Roman" pitchFamily="18" charset="0"/>
              </a:rPr>
              <a:t>Bài</a:t>
            </a:r>
            <a:r>
              <a:rPr lang="en-US" sz="4800" u="sng" dirty="0">
                <a:solidFill>
                  <a:srgbClr val="FF0000"/>
                </a:solidFill>
                <a:latin typeface="Times New Roman" pitchFamily="18" charset="0"/>
                <a:cs typeface="Times New Roman" pitchFamily="18" charset="0"/>
              </a:rPr>
              <a:t> 2</a:t>
            </a:r>
            <a:r>
              <a:rPr lang="en-US" sz="4800" dirty="0">
                <a:solidFill>
                  <a:srgbClr val="FF0000"/>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Hãy</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giới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thiệu</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trò</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chơi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hoặc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lễ</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hội</a:t>
            </a:r>
            <a:r>
              <a:rPr lang="en-US" sz="4800" dirty="0">
                <a:solidFill>
                  <a:srgbClr val="0000FF"/>
                </a:solidFill>
                <a:latin typeface="Times New Roman" pitchFamily="18" charset="0"/>
                <a:cs typeface="Times New Roman" pitchFamily="18" charset="0"/>
              </a:rPr>
              <a:t> ở </a:t>
            </a:r>
            <a:r>
              <a:rPr lang="en-US" sz="4800" dirty="0" err="1">
                <a:solidFill>
                  <a:srgbClr val="0000FF"/>
                </a:solidFill>
                <a:latin typeface="Times New Roman" pitchFamily="18" charset="0"/>
                <a:cs typeface="Times New Roman" pitchFamily="18" charset="0"/>
              </a:rPr>
              <a:t>quê</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em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trò</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chơi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hoặc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lễ</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hội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mà</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em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biết</a:t>
            </a:r>
            <a:r>
              <a:rPr lang="en-US" sz="4800" dirty="0">
                <a:solidFill>
                  <a:srgbClr val="0000FF"/>
                </a:solidFill>
                <a:latin typeface="Times New Roman" pitchFamily="18" charset="0"/>
                <a:cs typeface="Times New Roman" pitchFamily="18" charset="0"/>
              </a:rPr>
              <a:t>).</a:t>
            </a:r>
          </a:p>
        </p:txBody>
      </p:sp>
      <p:cxnSp>
        <p:nvCxnSpPr>
          <p:cNvPr id="18" name="Straight Connector 17">
            <a:extLst>
              <a:ext uri="{FF2B5EF4-FFF2-40B4-BE49-F238E27FC236}">
                <a16:creationId xmlns:a16="http://schemas.microsoft.com/office/drawing/2014/main" id="{89B3DDAA-B9F8-43B9-97DD-8016B44252CD}"/>
              </a:ext>
            </a:extLst>
          </p:cNvPr>
          <p:cNvCxnSpPr>
            <a:cxnSpLocks/>
          </p:cNvCxnSpPr>
          <p:nvPr/>
        </p:nvCxnSpPr>
        <p:spPr>
          <a:xfrm flipV="1">
            <a:off x="8686800" y="1440783"/>
            <a:ext cx="1949281"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03EBA631-A14F-4EBB-A2D8-B6A2C5F90204}"/>
              </a:ext>
            </a:extLst>
          </p:cNvPr>
          <p:cNvCxnSpPr>
            <a:cxnSpLocks/>
          </p:cNvCxnSpPr>
          <p:nvPr/>
        </p:nvCxnSpPr>
        <p:spPr>
          <a:xfrm flipV="1">
            <a:off x="13106400" y="1452776"/>
            <a:ext cx="1468989"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id="{B61291E3-C655-4674-8391-18A2AB72477E}"/>
              </a:ext>
            </a:extLst>
          </p:cNvPr>
          <p:cNvGrpSpPr/>
          <p:nvPr/>
        </p:nvGrpSpPr>
        <p:grpSpPr>
          <a:xfrm>
            <a:off x="946626" y="4152900"/>
            <a:ext cx="16394747" cy="5975394"/>
            <a:chOff x="667038" y="5419990"/>
            <a:chExt cx="16394747" cy="4784838"/>
          </a:xfrm>
        </p:grpSpPr>
        <p:pic>
          <p:nvPicPr>
            <p:cNvPr id="17" name="Picture 7">
              <a:extLst>
                <a:ext uri="{FF2B5EF4-FFF2-40B4-BE49-F238E27FC236}">
                  <a16:creationId xmlns:a16="http://schemas.microsoft.com/office/drawing/2014/main" id="{81389554-C50F-4D4D-9688-BD5D7EE09CFC}"/>
                </a:ext>
              </a:extLst>
            </p:cNvPr>
            <p:cNvPicPr>
              <a:picLocks noChangeAspect="1"/>
            </p:cNvPicPr>
            <p:nvPr/>
          </p:nvPicPr>
          <p:blipFill>
            <a:blip r:embed="rId3"/>
            <a:srcRect/>
            <a:stretch>
              <a:fillRect/>
            </a:stretch>
          </p:blipFill>
          <p:spPr>
            <a:xfrm>
              <a:off x="10706748" y="5419990"/>
              <a:ext cx="3360453" cy="2514739"/>
            </a:xfrm>
            <a:prstGeom prst="rect">
              <a:avLst/>
            </a:prstGeom>
          </p:spPr>
        </p:pic>
        <p:pic>
          <p:nvPicPr>
            <p:cNvPr id="11" name="Picture 10">
              <a:extLst>
                <a:ext uri="{FF2B5EF4-FFF2-40B4-BE49-F238E27FC236}">
                  <a16:creationId xmlns:a16="http://schemas.microsoft.com/office/drawing/2014/main" id="{AE10F9E2-2B70-4CC0-B2EA-7E9FECB95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38" y="6457290"/>
              <a:ext cx="2901891" cy="3482268"/>
            </a:xfrm>
            <a:prstGeom prst="rect">
              <a:avLst/>
            </a:prstGeom>
          </p:spPr>
        </p:pic>
        <p:pic>
          <p:nvPicPr>
            <p:cNvPr id="14" name="Picture 13">
              <a:extLst>
                <a:ext uri="{FF2B5EF4-FFF2-40B4-BE49-F238E27FC236}">
                  <a16:creationId xmlns:a16="http://schemas.microsoft.com/office/drawing/2014/main" id="{8F6C54EF-A237-4795-B884-13C998E9E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0379" y="7626790"/>
              <a:ext cx="4541406" cy="2578038"/>
            </a:xfrm>
            <a:prstGeom prst="rect">
              <a:avLst/>
            </a:prstGeom>
          </p:spPr>
        </p:pic>
        <p:pic>
          <p:nvPicPr>
            <p:cNvPr id="24" name="Picture 23">
              <a:extLst>
                <a:ext uri="{FF2B5EF4-FFF2-40B4-BE49-F238E27FC236}">
                  <a16:creationId xmlns:a16="http://schemas.microsoft.com/office/drawing/2014/main" id="{12450534-DB01-48FC-BFAF-03893502B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380" y="6929359"/>
              <a:ext cx="2974045" cy="2848753"/>
            </a:xfrm>
            <a:prstGeom prst="rect">
              <a:avLst/>
            </a:prstGeom>
          </p:spPr>
        </p:pic>
      </p:grpSp>
      <p:pic>
        <p:nvPicPr>
          <p:cNvPr id="28" name="Picture 7">
            <a:extLst>
              <a:ext uri="{FF2B5EF4-FFF2-40B4-BE49-F238E27FC236}">
                <a16:creationId xmlns:a16="http://schemas.microsoft.com/office/drawing/2014/main" id="{4C8DBDDF-5C0D-463B-AC67-372AF0237C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69167" y="2242311"/>
            <a:ext cx="7050456" cy="8118322"/>
          </a:xfrm>
          <a:prstGeom prst="rect">
            <a:avLst/>
          </a:prstGeom>
        </p:spPr>
      </p:pic>
    </p:spTree>
    <p:extLst>
      <p:ext uri="{BB962C8B-B14F-4D97-AF65-F5344CB8AC3E}">
        <p14:creationId xmlns:p14="http://schemas.microsoft.com/office/powerpoint/2010/main" val="158924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267200" y="719853"/>
            <a:ext cx="10363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Gợi</a:t>
            </a:r>
            <a:r>
              <a:rPr lang="en-US" sz="6400" dirty="0">
                <a:solidFill>
                  <a:srgbClr val="FF0000"/>
                </a:solidFill>
                <a:latin typeface="Times New Roman" pitchFamily="18" charset="0"/>
                <a:cs typeface="Times New Roman" pitchFamily="18" charset="0"/>
              </a:rPr>
              <a:t> ý </a:t>
            </a:r>
            <a:r>
              <a:rPr lang="en-US" sz="6400" dirty="0" err="1">
                <a:solidFill>
                  <a:srgbClr val="FF0000"/>
                </a:solidFill>
                <a:latin typeface="Times New Roman" pitchFamily="18" charset="0"/>
                <a:cs typeface="Times New Roman" pitchFamily="18" charset="0"/>
              </a:rPr>
              <a:t>cách</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giới</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thiệu</a:t>
            </a:r>
            <a:r>
              <a:rPr lang="en-US" sz="6400" dirty="0">
                <a:solidFill>
                  <a:srgbClr val="FF0000"/>
                </a:solidFill>
                <a:latin typeface="Times New Roman" pitchFamily="18" charset="0"/>
                <a:cs typeface="Times New Roman" pitchFamily="18" charset="0"/>
              </a:rPr>
              <a:t>:</a:t>
            </a:r>
            <a:endParaRPr lang="en-US" sz="6400" dirty="0">
              <a:solidFill>
                <a:srgbClr val="0000FF"/>
              </a:solidFill>
              <a:latin typeface="Times New Roman" pitchFamily="18" charset="0"/>
              <a:cs typeface="Times New Roman" pitchFamily="18" charset="0"/>
            </a:endParaRPr>
          </a:p>
        </p:txBody>
      </p:sp>
      <p:sp>
        <p:nvSpPr>
          <p:cNvPr id="6" name="Text Box 6"/>
          <p:cNvSpPr txBox="1">
            <a:spLocks noChangeArrowheads="1"/>
          </p:cNvSpPr>
          <p:nvPr/>
        </p:nvSpPr>
        <p:spPr bwMode="auto">
          <a:xfrm>
            <a:off x="1905000" y="419100"/>
            <a:ext cx="5791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err="1">
                <a:solidFill>
                  <a:srgbClr val="FF0000"/>
                </a:solidFill>
                <a:latin typeface="Times New Roman" pitchFamily="18" charset="0"/>
                <a:cs typeface="Times New Roman" pitchFamily="18" charset="0"/>
              </a:rPr>
              <a:t>Trò</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chơi</a:t>
            </a:r>
            <a:endParaRPr lang="en-US" sz="6400" dirty="0">
              <a:solidFill>
                <a:srgbClr val="0000FF"/>
              </a:solidFill>
              <a:latin typeface="Times New Roman" pitchFamily="18" charset="0"/>
              <a:cs typeface="Times New Roman" pitchFamily="18" charset="0"/>
            </a:endParaRPr>
          </a:p>
        </p:txBody>
      </p:sp>
      <p:sp>
        <p:nvSpPr>
          <p:cNvPr id="7" name="Text Box 6"/>
          <p:cNvSpPr txBox="1">
            <a:spLocks noChangeArrowheads="1"/>
          </p:cNvSpPr>
          <p:nvPr/>
        </p:nvSpPr>
        <p:spPr bwMode="auto">
          <a:xfrm>
            <a:off x="10820400" y="380027"/>
            <a:ext cx="5791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err="1">
                <a:solidFill>
                  <a:srgbClr val="FF0000"/>
                </a:solidFill>
                <a:latin typeface="Times New Roman" pitchFamily="18" charset="0"/>
                <a:cs typeface="Times New Roman" pitchFamily="18" charset="0"/>
              </a:rPr>
              <a:t>Lễ</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hội</a:t>
            </a:r>
            <a:endParaRPr lang="en-US" sz="6400" dirty="0">
              <a:solidFill>
                <a:srgbClr val="0000FF"/>
              </a:solidFill>
              <a:latin typeface="Times New Roman" pitchFamily="18" charset="0"/>
              <a:cs typeface="Times New Roman" pitchFamily="18" charset="0"/>
            </a:endParaRPr>
          </a:p>
        </p:txBody>
      </p:sp>
      <p:sp>
        <p:nvSpPr>
          <p:cNvPr id="9" name="Rounded Rectangle 7">
            <a:extLst>
              <a:ext uri="{FF2B5EF4-FFF2-40B4-BE49-F238E27FC236}">
                <a16:creationId xmlns:a16="http://schemas.microsoft.com/office/drawing/2014/main" id="{4F127C4A-1FCC-4023-A03A-2334D8834BF8}"/>
              </a:ext>
            </a:extLst>
          </p:cNvPr>
          <p:cNvSpPr/>
          <p:nvPr/>
        </p:nvSpPr>
        <p:spPr>
          <a:xfrm>
            <a:off x="440635" y="1866900"/>
            <a:ext cx="8686800" cy="8066578"/>
          </a:xfrm>
          <a:prstGeom prst="roundRect">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Giới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thiệu</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tên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em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tên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Giới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thiệu</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cách</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thức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Nét</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nổi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bật</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 ở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em</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Sự</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tham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mọi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người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đã</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để</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lại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ấn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tượng</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gì</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Mời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bạn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có</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dịp</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về</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thăm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hương</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mình</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marL="914400" indent="-914400" defTabSz="1828800" fontAlgn="base">
              <a:spcBef>
                <a:spcPct val="0"/>
              </a:spcBef>
              <a:spcAft>
                <a:spcPct val="0"/>
              </a:spcAft>
              <a:buFontTx/>
              <a:buChar char="-"/>
            </a:pPr>
            <a:endParaRPr lang="en-US" sz="6400" dirty="0">
              <a:solidFill>
                <a:srgbClr val="0000FF"/>
              </a:solidFill>
              <a:latin typeface="Times New Roman" pitchFamily="18" charset="0"/>
              <a:cs typeface="Times New Roman" pitchFamily="18" charset="0"/>
            </a:endParaRPr>
          </a:p>
        </p:txBody>
      </p:sp>
      <p:sp>
        <p:nvSpPr>
          <p:cNvPr id="11" name="Rounded Rectangle 7">
            <a:extLst>
              <a:ext uri="{FF2B5EF4-FFF2-40B4-BE49-F238E27FC236}">
                <a16:creationId xmlns:a16="http://schemas.microsoft.com/office/drawing/2014/main" id="{ADF1B843-39A6-4442-AEDB-62612339AABB}"/>
              </a:ext>
            </a:extLst>
          </p:cNvPr>
          <p:cNvSpPr/>
          <p:nvPr/>
        </p:nvSpPr>
        <p:spPr>
          <a:xfrm>
            <a:off x="9465365" y="1866900"/>
            <a:ext cx="8686800" cy="8066578"/>
          </a:xfrm>
          <a:prstGeom prst="roundRect">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Giới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thiệu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quê</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em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lễ</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gian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tổ</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chức</a:t>
            </a:r>
            <a:r>
              <a:rPr lang="en-US" sz="4400" dirty="0">
                <a:solidFill>
                  <a:srgbClr val="000000"/>
                </a:solidFill>
                <a:latin typeface="Times New Roman" pitchFamily="18" charset="0"/>
                <a:cs typeface="Times New Roman" pitchFamily="18" charset="0"/>
              </a:rPr>
              <a:t>.</a:t>
            </a:r>
          </a:p>
          <a:p>
            <a:pPr marL="571500" indent="-571500" defTabSz="1828800" fontAlgn="base">
              <a:spcBef>
                <a:spcPct val="0"/>
              </a:spcBef>
              <a:spcAft>
                <a:spcPct val="0"/>
              </a:spcAft>
              <a:buFontTx/>
              <a:buChar char="-"/>
            </a:pPr>
            <a:r>
              <a:rPr lang="en-US" sz="4400" dirty="0" err="1">
                <a:solidFill>
                  <a:srgbClr val="FF0000"/>
                </a:solidFill>
                <a:latin typeface="Times New Roman" pitchFamily="18" charset="0"/>
                <a:cs typeface="Times New Roman" pitchFamily="18" charset="0"/>
              </a:rPr>
              <a:t>Phần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lễ</a:t>
            </a:r>
            <a:r>
              <a:rPr lang="en-US" sz="4400" dirty="0">
                <a:solidFill>
                  <a:srgbClr val="FF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Mọi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người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cầu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điều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gì</a:t>
            </a:r>
            <a:r>
              <a:rPr lang="en-US" sz="4400" dirty="0">
                <a:solidFill>
                  <a:srgbClr val="000000"/>
                </a:solidFill>
                <a:latin typeface="Times New Roman" pitchFamily="18" charset="0"/>
                <a:cs typeface="Times New Roman" pitchFamily="18" charset="0"/>
              </a:rPr>
              <a:t>? Ở </a:t>
            </a:r>
            <a:r>
              <a:rPr lang="en-US" sz="4400" dirty="0" err="1">
                <a:solidFill>
                  <a:srgbClr val="000000"/>
                </a:solidFill>
                <a:latin typeface="Times New Roman" pitchFamily="18" charset="0"/>
                <a:cs typeface="Times New Roman" pitchFamily="18" charset="0"/>
              </a:rPr>
              <a:t>đâu</a:t>
            </a:r>
            <a:r>
              <a:rPr lang="en-US" sz="4400" dirty="0">
                <a:solidFill>
                  <a:srgbClr val="000000"/>
                </a:solidFill>
                <a:latin typeface="Times New Roman" pitchFamily="18" charset="0"/>
                <a:cs typeface="Times New Roman" pitchFamily="18" charset="0"/>
              </a:rPr>
              <a:t>?</a:t>
            </a:r>
          </a:p>
          <a:p>
            <a:pPr marL="571500" indent="-571500" algn="just" defTabSz="1828800" fontAlgn="base">
              <a:spcBef>
                <a:spcPct val="0"/>
              </a:spcBef>
              <a:spcAft>
                <a:spcPct val="0"/>
              </a:spcAft>
              <a:buFontTx/>
              <a:buChar char="-"/>
            </a:pPr>
            <a:r>
              <a:rPr lang="en-US" sz="4400" dirty="0" err="1">
                <a:solidFill>
                  <a:srgbClr val="FF0000"/>
                </a:solidFill>
                <a:latin typeface="Times New Roman" pitchFamily="18" charset="0"/>
                <a:cs typeface="Times New Roman" pitchFamily="18" charset="0"/>
              </a:rPr>
              <a:t>Phần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hội</a:t>
            </a:r>
            <a:r>
              <a:rPr lang="en-US" sz="4400" dirty="0">
                <a:solidFill>
                  <a:srgbClr val="FF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Giới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thiệu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các</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trò</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có</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trong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phần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Đôi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nét</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về</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trò</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em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thích</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Sự</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tham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gia</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của</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mọi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người</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Lễ</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đã</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để</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ấn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tượng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gì</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các</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bạn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có</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dịp</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về</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thăm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quê</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hương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mình</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marL="914400" indent="-914400" defTabSz="1828800" fontAlgn="base">
              <a:spcBef>
                <a:spcPct val="0"/>
              </a:spcBef>
              <a:spcAft>
                <a:spcPct val="0"/>
              </a:spcAft>
              <a:buFontTx/>
              <a:buChar char="-"/>
            </a:pPr>
            <a:endParaRPr lang="en-US" sz="6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94627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27" name="Group 26">
            <a:extLst>
              <a:ext uri="{FF2B5EF4-FFF2-40B4-BE49-F238E27FC236}">
                <a16:creationId xmlns:a16="http://schemas.microsoft.com/office/drawing/2014/main" id="{B61291E3-C655-4674-8391-18A2AB72477E}"/>
              </a:ext>
            </a:extLst>
          </p:cNvPr>
          <p:cNvGrpSpPr/>
          <p:nvPr/>
        </p:nvGrpSpPr>
        <p:grpSpPr>
          <a:xfrm>
            <a:off x="22804" y="5753100"/>
            <a:ext cx="18155551" cy="4761352"/>
            <a:chOff x="-29817" y="6237428"/>
            <a:chExt cx="18155551" cy="4178790"/>
          </a:xfrm>
        </p:grpSpPr>
        <p:pic>
          <p:nvPicPr>
            <p:cNvPr id="17" name="Picture 7">
              <a:extLst>
                <a:ext uri="{FF2B5EF4-FFF2-40B4-BE49-F238E27FC236}">
                  <a16:creationId xmlns:a16="http://schemas.microsoft.com/office/drawing/2014/main" id="{81389554-C50F-4D4D-9688-BD5D7EE09CFC}"/>
                </a:ext>
              </a:extLst>
            </p:cNvPr>
            <p:cNvPicPr>
              <a:picLocks noChangeAspect="1"/>
            </p:cNvPicPr>
            <p:nvPr/>
          </p:nvPicPr>
          <p:blipFill>
            <a:blip r:embed="rId2"/>
            <a:srcRect/>
            <a:stretch>
              <a:fillRect/>
            </a:stretch>
          </p:blipFill>
          <p:spPr>
            <a:xfrm>
              <a:off x="13976514" y="6237428"/>
              <a:ext cx="4149220" cy="3105000"/>
            </a:xfrm>
            <a:prstGeom prst="rect">
              <a:avLst/>
            </a:prstGeom>
          </p:spPr>
        </p:pic>
        <p:pic>
          <p:nvPicPr>
            <p:cNvPr id="11" name="Picture 10">
              <a:extLst>
                <a:ext uri="{FF2B5EF4-FFF2-40B4-BE49-F238E27FC236}">
                  <a16:creationId xmlns:a16="http://schemas.microsoft.com/office/drawing/2014/main" id="{AE10F9E2-2B70-4CC0-B2EA-7E9FECB9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6933950"/>
              <a:ext cx="2901891" cy="3482268"/>
            </a:xfrm>
            <a:prstGeom prst="rect">
              <a:avLst/>
            </a:prstGeom>
          </p:spPr>
        </p:pic>
        <p:pic>
          <p:nvPicPr>
            <p:cNvPr id="14" name="Picture 13">
              <a:extLst>
                <a:ext uri="{FF2B5EF4-FFF2-40B4-BE49-F238E27FC236}">
                  <a16:creationId xmlns:a16="http://schemas.microsoft.com/office/drawing/2014/main" id="{8F6C54EF-A237-4795-B884-13C998E9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52" y="8316889"/>
              <a:ext cx="3613125" cy="2051077"/>
            </a:xfrm>
            <a:prstGeom prst="rect">
              <a:avLst/>
            </a:prstGeom>
          </p:spPr>
        </p:pic>
        <p:pic>
          <p:nvPicPr>
            <p:cNvPr id="24" name="Picture 23">
              <a:extLst>
                <a:ext uri="{FF2B5EF4-FFF2-40B4-BE49-F238E27FC236}">
                  <a16:creationId xmlns:a16="http://schemas.microsoft.com/office/drawing/2014/main" id="{12450534-DB01-48FC-BFAF-03893502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59" y="7789928"/>
              <a:ext cx="2342550" cy="2243861"/>
            </a:xfrm>
            <a:prstGeom prst="rect">
              <a:avLst/>
            </a:prstGeom>
          </p:spPr>
        </p:pic>
      </p:grpSp>
      <p:grpSp>
        <p:nvGrpSpPr>
          <p:cNvPr id="10" name="Group 9">
            <a:extLst>
              <a:ext uri="{FF2B5EF4-FFF2-40B4-BE49-F238E27FC236}">
                <a16:creationId xmlns:a16="http://schemas.microsoft.com/office/drawing/2014/main" id="{EB354BB9-8BD7-4C67-9B22-C1630B125C2D}"/>
              </a:ext>
            </a:extLst>
          </p:cNvPr>
          <p:cNvGrpSpPr/>
          <p:nvPr/>
        </p:nvGrpSpPr>
        <p:grpSpPr>
          <a:xfrm>
            <a:off x="5592855" y="1028700"/>
            <a:ext cx="5364998" cy="3815111"/>
            <a:chOff x="5592855" y="280564"/>
            <a:chExt cx="5364998" cy="3815111"/>
          </a:xfrm>
        </p:grpSpPr>
        <p:pic>
          <p:nvPicPr>
            <p:cNvPr id="3" name="Picture 2">
              <a:extLst>
                <a:ext uri="{FF2B5EF4-FFF2-40B4-BE49-F238E27FC236}">
                  <a16:creationId xmlns:a16="http://schemas.microsoft.com/office/drawing/2014/main" id="{2048BA17-C4F1-4CFE-A1A0-8524ED6AB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855" y="280564"/>
              <a:ext cx="5364998" cy="3815111"/>
            </a:xfrm>
            <a:prstGeom prst="rect">
              <a:avLst/>
            </a:prstGeom>
          </p:spPr>
        </p:pic>
        <p:sp>
          <p:nvSpPr>
            <p:cNvPr id="9" name="TextBox 8">
              <a:extLst>
                <a:ext uri="{FF2B5EF4-FFF2-40B4-BE49-F238E27FC236}">
                  <a16:creationId xmlns:a16="http://schemas.microsoft.com/office/drawing/2014/main" id="{7F64028D-F369-47F4-909C-D743B185E3AE}"/>
                </a:ext>
              </a:extLst>
            </p:cNvPr>
            <p:cNvSpPr txBox="1"/>
            <p:nvPr/>
          </p:nvSpPr>
          <p:spPr>
            <a:xfrm>
              <a:off x="6400800" y="3009900"/>
              <a:ext cx="4343400" cy="923330"/>
            </a:xfrm>
            <a:prstGeom prst="rect">
              <a:avLst/>
            </a:prstGeom>
            <a:noFill/>
          </p:spPr>
          <p:txBody>
            <a:bodyPr wrap="square" rtlCol="0">
              <a:spAutoFit/>
            </a:bodyPr>
            <a:lstStyle/>
            <a:p>
              <a:r>
                <a:rPr lang="en-US" sz="5400" dirty="0">
                  <a:solidFill>
                    <a:schemeClr val="accent6">
                      <a:lumMod val="75000"/>
                    </a:schemeClr>
                  </a:solidFill>
                  <a:latin typeface="#9Slide04 Maitree Bold" panose="020B0604020202020204" charset="-34"/>
                  <a:cs typeface="#9Slide04 Maitree Bold" panose="020B0604020202020204" charset="-34"/>
                </a:rPr>
                <a:t>TRÒ CH</a:t>
              </a:r>
              <a:r>
                <a:rPr lang="vi-VN" sz="5400" dirty="0">
                  <a:solidFill>
                    <a:schemeClr val="accent6">
                      <a:lumMod val="75000"/>
                    </a:schemeClr>
                  </a:solidFill>
                  <a:latin typeface="#9Slide04 Maitree Bold" panose="020B0604020202020204" charset="-34"/>
                  <a:cs typeface="#9Slide04 Maitree Bold" panose="020B0604020202020204" charset="-34"/>
                </a:rPr>
                <a:t>Ơ</a:t>
              </a:r>
              <a:r>
                <a:rPr lang="en-US" sz="5400" dirty="0">
                  <a:solidFill>
                    <a:schemeClr val="accent6">
                      <a:lumMod val="75000"/>
                    </a:schemeClr>
                  </a:solidFill>
                  <a:latin typeface="#9Slide04 Maitree Bold" panose="020B0604020202020204" charset="-34"/>
                  <a:cs typeface="#9Slide04 Maitree Bold" panose="020B0604020202020204" charset="-34"/>
                </a:rPr>
                <a:t>I</a:t>
              </a:r>
              <a:endParaRPr lang="vi-VN" sz="5400" dirty="0">
                <a:solidFill>
                  <a:schemeClr val="accent6">
                    <a:lumMod val="75000"/>
                  </a:schemeClr>
                </a:solidFill>
                <a:latin typeface="#9Slide04 Maitree Bold" panose="020B0604020202020204" charset="-34"/>
                <a:cs typeface="#9Slide04 Maitree Bold" panose="020B0604020202020204" charset="-34"/>
              </a:endParaRPr>
            </a:p>
          </p:txBody>
        </p:sp>
      </p:grpSp>
      <p:pic>
        <p:nvPicPr>
          <p:cNvPr id="26" name="Picture 7">
            <a:extLst>
              <a:ext uri="{FF2B5EF4-FFF2-40B4-BE49-F238E27FC236}">
                <a16:creationId xmlns:a16="http://schemas.microsoft.com/office/drawing/2014/main" id="{921EE029-2495-41AD-BD6A-82714B18FC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1938" y="2171700"/>
            <a:ext cx="6190157" cy="8424345"/>
          </a:xfrm>
          <a:prstGeom prst="rect">
            <a:avLst/>
          </a:prstGeom>
        </p:spPr>
      </p:pic>
    </p:spTree>
    <p:extLst>
      <p:ext uri="{BB962C8B-B14F-4D97-AF65-F5344CB8AC3E}">
        <p14:creationId xmlns:p14="http://schemas.microsoft.com/office/powerpoint/2010/main" val="325050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ioi thieu dia phuong"/>
          <p:cNvPicPr>
            <a:picLocks noChangeAspect="1" noChangeArrowheads="1"/>
          </p:cNvPicPr>
          <p:nvPr/>
        </p:nvPicPr>
        <p:blipFill>
          <a:blip r:embed="rId2"/>
          <a:srcRect l="3551" t="3854" r="69823" b="46039"/>
          <a:stretch>
            <a:fillRect/>
          </a:stretch>
        </p:blipFill>
        <p:spPr bwMode="auto">
          <a:xfrm>
            <a:off x="304800" y="266702"/>
            <a:ext cx="5791200" cy="4419600"/>
          </a:xfrm>
          <a:prstGeom prst="rect">
            <a:avLst/>
          </a:prstGeom>
          <a:noFill/>
          <a:ln w="9525">
            <a:solidFill>
              <a:srgbClr val="FF0000"/>
            </a:solidFill>
            <a:miter lim="800000"/>
            <a:headEnd/>
            <a:tailEnd/>
          </a:ln>
          <a:effectLst>
            <a:outerShdw dist="107763" dir="18900000" algn="ctr" rotWithShape="0">
              <a:srgbClr val="808080">
                <a:alpha val="50000"/>
              </a:srgbClr>
            </a:outerShdw>
          </a:effectLst>
        </p:spPr>
      </p:pic>
      <p:sp>
        <p:nvSpPr>
          <p:cNvPr id="7" name="Text Box 7"/>
          <p:cNvSpPr txBox="1">
            <a:spLocks noChangeArrowheads="1"/>
          </p:cNvSpPr>
          <p:nvPr/>
        </p:nvSpPr>
        <p:spPr bwMode="auto">
          <a:xfrm>
            <a:off x="-152400" y="4657134"/>
            <a:ext cx="6553200" cy="156966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thi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thả</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chim</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bồ</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câu</a:t>
            </a:r>
            <a:endParaRPr lang="en-US" sz="4800" dirty="0">
              <a:solidFill>
                <a:srgbClr val="CCCCFF">
                  <a:lumMod val="50000"/>
                </a:srgbClr>
              </a:solidFill>
              <a:latin typeface="Times New Roman" pitchFamily="18" charset="0"/>
              <a:cs typeface="Times New Roman" pitchFamily="18" charset="0"/>
            </a:endParaRPr>
          </a:p>
        </p:txBody>
      </p:sp>
      <p:pic>
        <p:nvPicPr>
          <p:cNvPr id="2050" name="Picture 2" descr="Hướng dẫn cách chơi trò chơi Thi Thả ch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25260"/>
            <a:ext cx="5791200" cy="4147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oi thieu dia phuong"/>
          <p:cNvPicPr>
            <a:picLocks noChangeAspect="1" noChangeArrowheads="1"/>
          </p:cNvPicPr>
          <p:nvPr/>
        </p:nvPicPr>
        <p:blipFill>
          <a:blip r:embed="rId2"/>
          <a:srcRect l="31343" t="4285" r="32060" b="30000"/>
          <a:stretch>
            <a:fillRect/>
          </a:stretch>
        </p:blipFill>
        <p:spPr bwMode="auto">
          <a:xfrm>
            <a:off x="6407150" y="233661"/>
            <a:ext cx="5785263" cy="4338947"/>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10" name="Text Box 6"/>
          <p:cNvSpPr txBox="1">
            <a:spLocks noChangeArrowheads="1"/>
          </p:cNvSpPr>
          <p:nvPr/>
        </p:nvSpPr>
        <p:spPr bwMode="auto">
          <a:xfrm>
            <a:off x="6677402" y="4639877"/>
            <a:ext cx="56388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đánh</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đu</a:t>
            </a:r>
            <a:endParaRPr lang="en-US" sz="4800" dirty="0">
              <a:solidFill>
                <a:srgbClr val="CCCCFF">
                  <a:lumMod val="50000"/>
                </a:srgbClr>
              </a:solidFill>
              <a:latin typeface="Times New Roman" pitchFamily="18" charset="0"/>
              <a:cs typeface="Times New Roman" pitchFamily="18" charset="0"/>
            </a:endParaRPr>
          </a:p>
        </p:txBody>
      </p:sp>
      <p:sp>
        <p:nvSpPr>
          <p:cNvPr id="2" name="AutoShape 4" descr="Trò chơi dân gian Việt Nam-Nhún đu | Trò chơi dân gian Việt Nam"/>
          <p:cNvSpPr>
            <a:spLocks noChangeAspect="1" noChangeArrowheads="1"/>
          </p:cNvSpPr>
          <p:nvPr/>
        </p:nvSpPr>
        <p:spPr bwMode="auto">
          <a:xfrm>
            <a:off x="311150" y="-2730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sp>
        <p:nvSpPr>
          <p:cNvPr id="3" name="AutoShape 6" descr="Trò chơi dân gian Việt Nam-Nhún đu | Trò chơi dân gian Việt Nam"/>
          <p:cNvSpPr>
            <a:spLocks noChangeAspect="1" noChangeArrowheads="1"/>
          </p:cNvSpPr>
          <p:nvPr/>
        </p:nvSpPr>
        <p:spPr bwMode="auto">
          <a:xfrm>
            <a:off x="615950" y="317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pic>
        <p:nvPicPr>
          <p:cNvPr id="2056" name="Picture 8" descr="Thú chơi đu ngày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807966"/>
            <a:ext cx="5486400" cy="4218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Gioi thieu dia phuong"/>
          <p:cNvPicPr>
            <a:picLocks noChangeAspect="1" noChangeArrowheads="1"/>
          </p:cNvPicPr>
          <p:nvPr/>
        </p:nvPicPr>
        <p:blipFill>
          <a:blip r:embed="rId2"/>
          <a:srcRect l="3540" t="55000" r="69586" b="2827"/>
          <a:stretch>
            <a:fillRect/>
          </a:stretch>
        </p:blipFill>
        <p:spPr bwMode="auto">
          <a:xfrm>
            <a:off x="12479616" y="244578"/>
            <a:ext cx="5808384" cy="4317112"/>
          </a:xfrm>
          <a:prstGeom prst="rect">
            <a:avLst/>
          </a:prstGeom>
          <a:noFill/>
          <a:ln w="9525">
            <a:solidFill>
              <a:srgbClr val="FF0000"/>
            </a:solidFill>
            <a:miter lim="800000"/>
            <a:headEnd/>
            <a:tailEnd/>
          </a:ln>
          <a:effectLst>
            <a:outerShdw dist="107763" dir="8100000" algn="ctr" rotWithShape="0">
              <a:srgbClr val="808080">
                <a:alpha val="50000"/>
              </a:srgbClr>
            </a:outerShdw>
          </a:effectLst>
        </p:spPr>
      </p:pic>
      <p:sp>
        <p:nvSpPr>
          <p:cNvPr id="15" name="Rectangle 14"/>
          <p:cNvSpPr>
            <a:spLocks noChangeArrowheads="1"/>
          </p:cNvSpPr>
          <p:nvPr/>
        </p:nvSpPr>
        <p:spPr bwMode="auto">
          <a:xfrm>
            <a:off x="13122804" y="4583815"/>
            <a:ext cx="4539191" cy="83099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800"/>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ném</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còn</a:t>
            </a:r>
            <a:endParaRPr lang="en-US" sz="4800" dirty="0">
              <a:solidFill>
                <a:srgbClr val="CCCCFF">
                  <a:lumMod val="50000"/>
                </a:srgbClr>
              </a:solidFill>
              <a:latin typeface="Times New Roman" pitchFamily="18" charset="0"/>
              <a:cs typeface="Times New Roman" pitchFamily="18" charset="0"/>
            </a:endParaRPr>
          </a:p>
        </p:txBody>
      </p:sp>
      <p:pic>
        <p:nvPicPr>
          <p:cNvPr id="2058" name="Picture 10" descr="Ném còn - Việt Nam - Đất nước Con người - Tổng cục Du lị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5807966"/>
            <a:ext cx="5486400" cy="4162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barn(inVertical)">
                                      <p:cBhvr>
                                        <p:cTn id="24" dur="5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animEffect transition="in" filter="barn(inVertical)">
                                      <p:cBhvr>
                                        <p:cTn id="3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27" name="Group 26">
            <a:extLst>
              <a:ext uri="{FF2B5EF4-FFF2-40B4-BE49-F238E27FC236}">
                <a16:creationId xmlns:a16="http://schemas.microsoft.com/office/drawing/2014/main" id="{B61291E3-C655-4674-8391-18A2AB72477E}"/>
              </a:ext>
            </a:extLst>
          </p:cNvPr>
          <p:cNvGrpSpPr/>
          <p:nvPr/>
        </p:nvGrpSpPr>
        <p:grpSpPr>
          <a:xfrm>
            <a:off x="22804" y="5753100"/>
            <a:ext cx="18155551" cy="4761352"/>
            <a:chOff x="-29817" y="6237428"/>
            <a:chExt cx="18155551" cy="4178790"/>
          </a:xfrm>
        </p:grpSpPr>
        <p:pic>
          <p:nvPicPr>
            <p:cNvPr id="17" name="Picture 7">
              <a:extLst>
                <a:ext uri="{FF2B5EF4-FFF2-40B4-BE49-F238E27FC236}">
                  <a16:creationId xmlns:a16="http://schemas.microsoft.com/office/drawing/2014/main" id="{81389554-C50F-4D4D-9688-BD5D7EE09CFC}"/>
                </a:ext>
              </a:extLst>
            </p:cNvPr>
            <p:cNvPicPr>
              <a:picLocks noChangeAspect="1"/>
            </p:cNvPicPr>
            <p:nvPr/>
          </p:nvPicPr>
          <p:blipFill>
            <a:blip r:embed="rId2"/>
            <a:srcRect/>
            <a:stretch>
              <a:fillRect/>
            </a:stretch>
          </p:blipFill>
          <p:spPr>
            <a:xfrm>
              <a:off x="13976514" y="6237428"/>
              <a:ext cx="4149220" cy="3105000"/>
            </a:xfrm>
            <a:prstGeom prst="rect">
              <a:avLst/>
            </a:prstGeom>
          </p:spPr>
        </p:pic>
        <p:pic>
          <p:nvPicPr>
            <p:cNvPr id="11" name="Picture 10">
              <a:extLst>
                <a:ext uri="{FF2B5EF4-FFF2-40B4-BE49-F238E27FC236}">
                  <a16:creationId xmlns:a16="http://schemas.microsoft.com/office/drawing/2014/main" id="{AE10F9E2-2B70-4CC0-B2EA-7E9FECB9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6933950"/>
              <a:ext cx="2901891" cy="3482268"/>
            </a:xfrm>
            <a:prstGeom prst="rect">
              <a:avLst/>
            </a:prstGeom>
          </p:spPr>
        </p:pic>
        <p:pic>
          <p:nvPicPr>
            <p:cNvPr id="14" name="Picture 13">
              <a:extLst>
                <a:ext uri="{FF2B5EF4-FFF2-40B4-BE49-F238E27FC236}">
                  <a16:creationId xmlns:a16="http://schemas.microsoft.com/office/drawing/2014/main" id="{8F6C54EF-A237-4795-B884-13C998E9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52" y="8316889"/>
              <a:ext cx="3613125" cy="2051077"/>
            </a:xfrm>
            <a:prstGeom prst="rect">
              <a:avLst/>
            </a:prstGeom>
          </p:spPr>
        </p:pic>
        <p:pic>
          <p:nvPicPr>
            <p:cNvPr id="24" name="Picture 23">
              <a:extLst>
                <a:ext uri="{FF2B5EF4-FFF2-40B4-BE49-F238E27FC236}">
                  <a16:creationId xmlns:a16="http://schemas.microsoft.com/office/drawing/2014/main" id="{12450534-DB01-48FC-BFAF-03893502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59" y="7789928"/>
              <a:ext cx="2342550" cy="2243861"/>
            </a:xfrm>
            <a:prstGeom prst="rect">
              <a:avLst/>
            </a:prstGeom>
          </p:spPr>
        </p:pic>
      </p:grpSp>
      <p:grpSp>
        <p:nvGrpSpPr>
          <p:cNvPr id="10" name="Group 9">
            <a:extLst>
              <a:ext uri="{FF2B5EF4-FFF2-40B4-BE49-F238E27FC236}">
                <a16:creationId xmlns:a16="http://schemas.microsoft.com/office/drawing/2014/main" id="{EB354BB9-8BD7-4C67-9B22-C1630B125C2D}"/>
              </a:ext>
            </a:extLst>
          </p:cNvPr>
          <p:cNvGrpSpPr/>
          <p:nvPr/>
        </p:nvGrpSpPr>
        <p:grpSpPr>
          <a:xfrm>
            <a:off x="5592855" y="1028700"/>
            <a:ext cx="5722845" cy="3815111"/>
            <a:chOff x="5592855" y="280564"/>
            <a:chExt cx="5722845" cy="3815111"/>
          </a:xfrm>
        </p:grpSpPr>
        <p:pic>
          <p:nvPicPr>
            <p:cNvPr id="3" name="Picture 2">
              <a:extLst>
                <a:ext uri="{FF2B5EF4-FFF2-40B4-BE49-F238E27FC236}">
                  <a16:creationId xmlns:a16="http://schemas.microsoft.com/office/drawing/2014/main" id="{2048BA17-C4F1-4CFE-A1A0-8524ED6AB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855" y="280564"/>
              <a:ext cx="5364998" cy="3815111"/>
            </a:xfrm>
            <a:prstGeom prst="rect">
              <a:avLst/>
            </a:prstGeom>
          </p:spPr>
        </p:pic>
        <p:sp>
          <p:nvSpPr>
            <p:cNvPr id="9" name="TextBox 8">
              <a:extLst>
                <a:ext uri="{FF2B5EF4-FFF2-40B4-BE49-F238E27FC236}">
                  <a16:creationId xmlns:a16="http://schemas.microsoft.com/office/drawing/2014/main" id="{7F64028D-F369-47F4-909C-D743B185E3AE}"/>
                </a:ext>
              </a:extLst>
            </p:cNvPr>
            <p:cNvSpPr txBox="1"/>
            <p:nvPr/>
          </p:nvSpPr>
          <p:spPr>
            <a:xfrm>
              <a:off x="6972300" y="3099964"/>
              <a:ext cx="4343400" cy="923330"/>
            </a:xfrm>
            <a:prstGeom prst="rect">
              <a:avLst/>
            </a:prstGeom>
            <a:noFill/>
          </p:spPr>
          <p:txBody>
            <a:bodyPr wrap="square" rtlCol="0">
              <a:spAutoFit/>
            </a:bodyPr>
            <a:lstStyle/>
            <a:p>
              <a:r>
                <a:rPr lang="en-US" sz="5400" dirty="0">
                  <a:solidFill>
                    <a:schemeClr val="accent6">
                      <a:lumMod val="75000"/>
                    </a:schemeClr>
                  </a:solidFill>
                  <a:latin typeface="#9Slide04 Maitree Bold" panose="020B0604020202020204" charset="-34"/>
                  <a:cs typeface="#9Slide04 Maitree Bold" panose="020B0604020202020204" charset="-34"/>
                </a:rPr>
                <a:t>LỄ HỘI</a:t>
              </a:r>
              <a:endParaRPr lang="vi-VN" sz="5400" dirty="0">
                <a:solidFill>
                  <a:schemeClr val="accent6">
                    <a:lumMod val="75000"/>
                  </a:schemeClr>
                </a:solidFill>
                <a:latin typeface="#9Slide04 Maitree Bold" panose="020B0604020202020204" charset="-34"/>
                <a:cs typeface="#9Slide04 Maitree Bold" panose="020B0604020202020204" charset="-34"/>
              </a:endParaRPr>
            </a:p>
          </p:txBody>
        </p:sp>
      </p:grpSp>
      <p:pic>
        <p:nvPicPr>
          <p:cNvPr id="12" name="Picture 7">
            <a:extLst>
              <a:ext uri="{FF2B5EF4-FFF2-40B4-BE49-F238E27FC236}">
                <a16:creationId xmlns:a16="http://schemas.microsoft.com/office/drawing/2014/main" id="{0ED8732C-521C-41D0-A598-FD25FBFEB8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19744" y="2325431"/>
            <a:ext cx="6359538" cy="8195745"/>
          </a:xfrm>
          <a:prstGeom prst="rect">
            <a:avLst/>
          </a:prstGeom>
        </p:spPr>
      </p:pic>
    </p:spTree>
    <p:extLst>
      <p:ext uri="{BB962C8B-B14F-4D97-AF65-F5344CB8AC3E}">
        <p14:creationId xmlns:p14="http://schemas.microsoft.com/office/powerpoint/2010/main" val="2200723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ioi thieu dia phuong"/>
          <p:cNvPicPr>
            <a:picLocks noChangeAspect="1" noChangeArrowheads="1"/>
          </p:cNvPicPr>
          <p:nvPr/>
        </p:nvPicPr>
        <p:blipFill>
          <a:blip r:embed="rId3"/>
          <a:srcRect l="69318" t="3374" r="2533" b="66458"/>
          <a:stretch>
            <a:fillRect/>
          </a:stretch>
        </p:blipFill>
        <p:spPr bwMode="auto">
          <a:xfrm>
            <a:off x="304800" y="190499"/>
            <a:ext cx="5638800" cy="4486870"/>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7" name="Text Box 6"/>
          <p:cNvSpPr txBox="1">
            <a:spLocks noChangeArrowheads="1"/>
          </p:cNvSpPr>
          <p:nvPr/>
        </p:nvSpPr>
        <p:spPr bwMode="auto">
          <a:xfrm>
            <a:off x="43542" y="4677370"/>
            <a:ext cx="62484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cồng</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chiêng</a:t>
            </a:r>
            <a:endParaRPr lang="en-US" sz="4800" dirty="0">
              <a:solidFill>
                <a:srgbClr val="CCCCFF">
                  <a:lumMod val="50000"/>
                </a:srgbClr>
              </a:solidFill>
              <a:latin typeface="Times New Roman" pitchFamily="18" charset="0"/>
              <a:cs typeface="Times New Roman" pitchFamily="18" charset="0"/>
            </a:endParaRPr>
          </a:p>
        </p:txBody>
      </p:sp>
      <p:sp>
        <p:nvSpPr>
          <p:cNvPr id="2" name="AutoShape 2" descr="Đặc sắc các lễ hội Dak Lak phổ biến nhất"/>
          <p:cNvSpPr>
            <a:spLocks noChangeAspect="1" noChangeArrowheads="1"/>
          </p:cNvSpPr>
          <p:nvPr/>
        </p:nvSpPr>
        <p:spPr bwMode="auto">
          <a:xfrm>
            <a:off x="311150" y="-2730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sp>
        <p:nvSpPr>
          <p:cNvPr id="3" name="AutoShape 4" descr="Đặc sắc các lễ hội Dak Lak phổ biến nhất"/>
          <p:cNvSpPr>
            <a:spLocks noChangeAspect="1" noChangeArrowheads="1"/>
          </p:cNvSpPr>
          <p:nvPr/>
        </p:nvSpPr>
        <p:spPr bwMode="auto">
          <a:xfrm>
            <a:off x="615950" y="317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pic>
        <p:nvPicPr>
          <p:cNvPr id="3078" name="Picture 6" descr="Lễ hội cồng chiêng Tây Nguyên - Kỷ Nguyên Tra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715" y="5600700"/>
            <a:ext cx="5725886"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Gioi thieu dia phuong"/>
          <p:cNvPicPr>
            <a:picLocks noChangeAspect="1" noChangeArrowheads="1"/>
          </p:cNvPicPr>
          <p:nvPr/>
        </p:nvPicPr>
        <p:blipFill>
          <a:blip r:embed="rId3"/>
          <a:srcRect l="69305" t="35332" r="2731" b="29979"/>
          <a:stretch>
            <a:fillRect/>
          </a:stretch>
        </p:blipFill>
        <p:spPr bwMode="auto">
          <a:xfrm>
            <a:off x="6335487" y="190497"/>
            <a:ext cx="5704114" cy="4486870"/>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13" name="Rectangle 12"/>
          <p:cNvSpPr>
            <a:spLocks noChangeArrowheads="1"/>
          </p:cNvSpPr>
          <p:nvPr/>
        </p:nvSpPr>
        <p:spPr bwMode="auto">
          <a:xfrm>
            <a:off x="6400800" y="4677370"/>
            <a:ext cx="62484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hát</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quan</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họ</a:t>
            </a:r>
            <a:endParaRPr lang="en-US" sz="4800" dirty="0">
              <a:solidFill>
                <a:srgbClr val="CCCCFF">
                  <a:lumMod val="50000"/>
                </a:srgbClr>
              </a:solidFill>
              <a:latin typeface="Times New Roman" pitchFamily="18" charset="0"/>
              <a:cs typeface="Times New Roman" pitchFamily="18" charset="0"/>
            </a:endParaRPr>
          </a:p>
        </p:txBody>
      </p:sp>
      <p:pic>
        <p:nvPicPr>
          <p:cNvPr id="3080" name="Picture 8" descr="Hội Lim - Lễ hội truyền thống nổi tiếng nhất ở Bắc Ninh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487" y="5600703"/>
            <a:ext cx="5704114" cy="4419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descr="Gioi thieu dia phuong"/>
          <p:cNvPicPr>
            <a:picLocks noChangeAspect="1" noChangeArrowheads="1"/>
          </p:cNvPicPr>
          <p:nvPr/>
        </p:nvPicPr>
        <p:blipFill>
          <a:blip r:embed="rId3"/>
          <a:srcRect l="31807" t="71672" r="2954" b="2647"/>
          <a:stretch>
            <a:fillRect/>
          </a:stretch>
        </p:blipFill>
        <p:spPr bwMode="auto">
          <a:xfrm>
            <a:off x="12496800" y="195939"/>
            <a:ext cx="5486400" cy="4481426"/>
          </a:xfrm>
          <a:prstGeom prst="rect">
            <a:avLst/>
          </a:prstGeom>
          <a:noFill/>
          <a:ln w="9525">
            <a:solidFill>
              <a:srgbClr val="FF0000"/>
            </a:solidFill>
            <a:miter lim="800000"/>
            <a:headEnd/>
            <a:tailEnd/>
          </a:ln>
          <a:effectLst>
            <a:outerShdw dist="107763" dir="18900000" algn="ctr" rotWithShape="0">
              <a:srgbClr val="808080">
                <a:alpha val="50000"/>
              </a:srgbClr>
            </a:outerShdw>
          </a:effectLst>
        </p:spPr>
      </p:pic>
      <p:sp>
        <p:nvSpPr>
          <p:cNvPr id="16" name="Rectangle 15"/>
          <p:cNvSpPr>
            <a:spLocks noChangeArrowheads="1"/>
          </p:cNvSpPr>
          <p:nvPr/>
        </p:nvSpPr>
        <p:spPr bwMode="auto">
          <a:xfrm>
            <a:off x="13296838" y="4677373"/>
            <a:ext cx="3708066" cy="83099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800"/>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bơi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trải</a:t>
            </a:r>
            <a:endParaRPr lang="en-US" sz="4800" dirty="0">
              <a:solidFill>
                <a:srgbClr val="CCCCFF">
                  <a:lumMod val="50000"/>
                </a:srgbClr>
              </a:solidFill>
              <a:latin typeface="Times New Roman" pitchFamily="18" charset="0"/>
              <a:cs typeface="Times New Roman" pitchFamily="18" charset="0"/>
            </a:endParaRPr>
          </a:p>
        </p:txBody>
      </p:sp>
      <p:pic>
        <p:nvPicPr>
          <p:cNvPr id="3082" name="Picture 10" descr="6 lễ hội không thể bỏ qua ở Vĩnh Phú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9713" y="5600703"/>
            <a:ext cx="5573486" cy="4419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barn(inVertical)">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barn(inVertic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barn(inVertical)">
                                      <p:cBhvr>
                                        <p:cTn id="35"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algn="ctr">
              <a:lnSpc>
                <a:spcPts val="7280"/>
              </a:lnSpc>
            </a:pPr>
            <a:r>
              <a:rPr lang="en-US" sz="4400" dirty="0" err="1">
                <a:latin typeface="#9Slide04 Maitree Bold"/>
              </a:rPr>
              <a:t>Giới</a:t>
            </a:r>
            <a:r>
              <a:rPr lang="en-US" sz="4400" dirty="0">
                <a:latin typeface="#9Slide04 Maitree Bold"/>
              </a:rPr>
              <a:t> </a:t>
            </a:r>
            <a:r>
              <a:rPr lang="en-US" sz="4400" dirty="0" err="1">
                <a:latin typeface="#9Slide04 Maitree Bold"/>
              </a:rPr>
              <a:t>thiệu</a:t>
            </a:r>
            <a:r>
              <a:rPr lang="en-US" sz="4400" dirty="0">
                <a:latin typeface="#9Slide04 Maitree Bold"/>
              </a:rPr>
              <a:t> 1 </a:t>
            </a:r>
            <a:r>
              <a:rPr lang="en-US" sz="4400" dirty="0" err="1">
                <a:latin typeface="#9Slide04 Maitree Bold"/>
              </a:rPr>
              <a:t>số</a:t>
            </a:r>
            <a:r>
              <a:rPr lang="en-US" sz="4400" dirty="0">
                <a:latin typeface="#9Slide04 Maitree Bold"/>
              </a:rPr>
              <a:t> </a:t>
            </a:r>
            <a:r>
              <a:rPr lang="en-US" sz="4400" dirty="0" err="1">
                <a:latin typeface="#9Slide04 Maitree Bold"/>
              </a:rPr>
              <a:t>lễ</a:t>
            </a:r>
            <a:r>
              <a:rPr lang="en-US" sz="4400" dirty="0">
                <a:latin typeface="#9Slide04 Maitree Bold"/>
              </a:rPr>
              <a:t> </a:t>
            </a:r>
            <a:r>
              <a:rPr lang="en-US" sz="4400" dirty="0" err="1">
                <a:latin typeface="#9Slide04 Maitree Bold"/>
              </a:rPr>
              <a:t>hội</a:t>
            </a:r>
            <a:r>
              <a:rPr lang="en-US" sz="4400" dirty="0">
                <a:latin typeface="#9Slide04 Maitree Bold"/>
              </a:rPr>
              <a:t> </a:t>
            </a:r>
            <a:r>
              <a:rPr lang="en-US" sz="4400" dirty="0" err="1">
                <a:latin typeface="#9Slide04 Maitree Bold"/>
              </a:rPr>
              <a:t>tại</a:t>
            </a:r>
            <a:r>
              <a:rPr lang="en-US" sz="4400" dirty="0">
                <a:latin typeface="#9Slide04 Maitree Bold"/>
              </a:rPr>
              <a:t> </a:t>
            </a:r>
            <a:r>
              <a:rPr lang="en-US" sz="4400" dirty="0" err="1">
                <a:latin typeface="#9Slide04 Maitree Bold"/>
              </a:rPr>
              <a:t>Hà</a:t>
            </a:r>
            <a:r>
              <a:rPr lang="en-US" sz="4400" dirty="0">
                <a:latin typeface="#9Slide04 Maitree Bold"/>
              </a:rPr>
              <a:t> </a:t>
            </a:r>
            <a:r>
              <a:rPr lang="en-US" sz="4400" dirty="0" err="1">
                <a:latin typeface="#9Slide04 Maitree Bold"/>
              </a:rPr>
              <a:t>Nội</a:t>
            </a:r>
            <a:endParaRPr lang="en-US" sz="4400" dirty="0">
              <a:latin typeface="#9Slide04 Maitree Bold"/>
            </a:endParaRPr>
          </a:p>
        </p:txBody>
      </p:sp>
      <p:pic>
        <p:nvPicPr>
          <p:cNvPr id="3" name="Picture 2">
            <a:extLst>
              <a:ext uri="{FF2B5EF4-FFF2-40B4-BE49-F238E27FC236}">
                <a16:creationId xmlns:a16="http://schemas.microsoft.com/office/drawing/2014/main" id="{6635FD8B-BEA0-471A-844E-47375DBDD9FF}"/>
              </a:ext>
            </a:extLst>
          </p:cNvPr>
          <p:cNvPicPr>
            <a:picLocks noChangeAspect="1"/>
          </p:cNvPicPr>
          <p:nvPr/>
        </p:nvPicPr>
        <p:blipFill>
          <a:blip r:embed="rId7"/>
          <a:stretch>
            <a:fillRect/>
          </a:stretch>
        </p:blipFill>
        <p:spPr>
          <a:xfrm>
            <a:off x="304800" y="2781300"/>
            <a:ext cx="8001000" cy="4505325"/>
          </a:xfrm>
          <a:prstGeom prst="rect">
            <a:avLst/>
          </a:prstGeom>
        </p:spPr>
      </p:pic>
      <p:pic>
        <p:nvPicPr>
          <p:cNvPr id="8" name="Picture 7">
            <a:extLst>
              <a:ext uri="{FF2B5EF4-FFF2-40B4-BE49-F238E27FC236}">
                <a16:creationId xmlns:a16="http://schemas.microsoft.com/office/drawing/2014/main" id="{BA4B205E-5441-46CA-A33C-2E5D5C02A523}"/>
              </a:ext>
            </a:extLst>
          </p:cNvPr>
          <p:cNvPicPr>
            <a:picLocks noChangeAspect="1"/>
          </p:cNvPicPr>
          <p:nvPr/>
        </p:nvPicPr>
        <p:blipFill>
          <a:blip r:embed="rId8"/>
          <a:stretch>
            <a:fillRect/>
          </a:stretch>
        </p:blipFill>
        <p:spPr>
          <a:xfrm>
            <a:off x="8991600" y="2781300"/>
            <a:ext cx="8001000" cy="4505325"/>
          </a:xfrm>
          <a:prstGeom prst="rect">
            <a:avLst/>
          </a:prstGeom>
        </p:spPr>
      </p:pic>
      <p:sp>
        <p:nvSpPr>
          <p:cNvPr id="9" name="TextBox 8">
            <a:extLst>
              <a:ext uri="{FF2B5EF4-FFF2-40B4-BE49-F238E27FC236}">
                <a16:creationId xmlns:a16="http://schemas.microsoft.com/office/drawing/2014/main" id="{285EA5A1-91BD-4DE4-8AD3-AEDC535DAADD}"/>
              </a:ext>
            </a:extLst>
          </p:cNvPr>
          <p:cNvSpPr txBox="1"/>
          <p:nvPr/>
        </p:nvSpPr>
        <p:spPr>
          <a:xfrm>
            <a:off x="125031" y="7966360"/>
            <a:ext cx="8652753"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Loa-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Anh: </a:t>
            </a:r>
            <a:r>
              <a:rPr lang="en-US" sz="2800" dirty="0">
                <a:latin typeface="Times New Roman" panose="02020603050405020304" pitchFamily="18" charset="0"/>
                <a:cs typeface="Times New Roman" panose="02020603050405020304" pitchFamily="18" charset="0"/>
              </a:rPr>
              <a:t>6-16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95527AB-A84F-4F21-AF14-0CEBC329C35D}"/>
              </a:ext>
            </a:extLst>
          </p:cNvPr>
          <p:cNvSpPr txBox="1"/>
          <p:nvPr/>
        </p:nvSpPr>
        <p:spPr>
          <a:xfrm>
            <a:off x="8893457" y="7865708"/>
            <a:ext cx="9406678"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mùng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lẫy</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Lừng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44257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7" name="Picture 6">
            <a:extLst>
              <a:ext uri="{FF2B5EF4-FFF2-40B4-BE49-F238E27FC236}">
                <a16:creationId xmlns:a16="http://schemas.microsoft.com/office/drawing/2014/main" id="{9381C2B4-1C99-43B0-9BB6-BDE03C351658}"/>
              </a:ext>
            </a:extLst>
          </p:cNvPr>
          <p:cNvPicPr>
            <a:picLocks noChangeAspect="1"/>
          </p:cNvPicPr>
          <p:nvPr/>
        </p:nvPicPr>
        <p:blipFill>
          <a:blip r:embed="rId7"/>
          <a:stretch>
            <a:fillRect/>
          </a:stretch>
        </p:blipFill>
        <p:spPr>
          <a:xfrm>
            <a:off x="685800" y="2890837"/>
            <a:ext cx="8001000" cy="4505325"/>
          </a:xfrm>
          <a:prstGeom prst="rect">
            <a:avLst/>
          </a:prstGeom>
        </p:spPr>
      </p:pic>
      <p:pic>
        <p:nvPicPr>
          <p:cNvPr id="11" name="Picture 10">
            <a:extLst>
              <a:ext uri="{FF2B5EF4-FFF2-40B4-BE49-F238E27FC236}">
                <a16:creationId xmlns:a16="http://schemas.microsoft.com/office/drawing/2014/main" id="{205EA55F-7901-4A62-AD13-6C0934E46428}"/>
              </a:ext>
            </a:extLst>
          </p:cNvPr>
          <p:cNvPicPr>
            <a:picLocks noChangeAspect="1"/>
          </p:cNvPicPr>
          <p:nvPr/>
        </p:nvPicPr>
        <p:blipFill>
          <a:blip r:embed="rId8"/>
          <a:stretch>
            <a:fillRect/>
          </a:stretch>
        </p:blipFill>
        <p:spPr>
          <a:xfrm>
            <a:off x="9372600" y="2903537"/>
            <a:ext cx="8001000" cy="4505325"/>
          </a:xfrm>
          <a:prstGeom prst="rect">
            <a:avLst/>
          </a:prstGeom>
        </p:spPr>
      </p:pic>
      <p:sp>
        <p:nvSpPr>
          <p:cNvPr id="14" name="TextBox 13">
            <a:extLst>
              <a:ext uri="{FF2B5EF4-FFF2-40B4-BE49-F238E27FC236}">
                <a16:creationId xmlns:a16="http://schemas.microsoft.com/office/drawing/2014/main" id="{3C0ADDB4-E266-406A-8B63-DCC7DA904F46}"/>
              </a:ext>
            </a:extLst>
          </p:cNvPr>
          <p:cNvSpPr txBox="1"/>
          <p:nvPr/>
        </p:nvSpPr>
        <p:spPr>
          <a:xfrm>
            <a:off x="984984" y="7880247"/>
            <a:ext cx="8733994"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Lâm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14-16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889EF84-C37B-40EE-8AA2-DF00AC5A856C}"/>
              </a:ext>
            </a:extLst>
          </p:cNvPr>
          <p:cNvSpPr txBox="1"/>
          <p:nvPr/>
        </p:nvSpPr>
        <p:spPr>
          <a:xfrm>
            <a:off x="9677400" y="7906955"/>
            <a:ext cx="8132354"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6-8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3745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3" name="Picture 2">
            <a:extLst>
              <a:ext uri="{FF2B5EF4-FFF2-40B4-BE49-F238E27FC236}">
                <a16:creationId xmlns:a16="http://schemas.microsoft.com/office/drawing/2014/main" id="{AFDFC7B5-7509-41B7-BAD0-2F45B76C11E3}"/>
              </a:ext>
            </a:extLst>
          </p:cNvPr>
          <p:cNvPicPr>
            <a:picLocks noChangeAspect="1"/>
          </p:cNvPicPr>
          <p:nvPr/>
        </p:nvPicPr>
        <p:blipFill>
          <a:blip r:embed="rId7"/>
          <a:stretch>
            <a:fillRect/>
          </a:stretch>
        </p:blipFill>
        <p:spPr>
          <a:xfrm>
            <a:off x="609600" y="2781300"/>
            <a:ext cx="8001000" cy="4505325"/>
          </a:xfrm>
          <a:prstGeom prst="rect">
            <a:avLst/>
          </a:prstGeom>
        </p:spPr>
      </p:pic>
      <p:pic>
        <p:nvPicPr>
          <p:cNvPr id="8" name="Picture 7">
            <a:extLst>
              <a:ext uri="{FF2B5EF4-FFF2-40B4-BE49-F238E27FC236}">
                <a16:creationId xmlns:a16="http://schemas.microsoft.com/office/drawing/2014/main" id="{F8E56BAD-5FE8-4E84-847D-432486D64DC8}"/>
              </a:ext>
            </a:extLst>
          </p:cNvPr>
          <p:cNvPicPr>
            <a:picLocks noChangeAspect="1"/>
          </p:cNvPicPr>
          <p:nvPr/>
        </p:nvPicPr>
        <p:blipFill>
          <a:blip r:embed="rId8"/>
          <a:stretch>
            <a:fillRect/>
          </a:stretch>
        </p:blipFill>
        <p:spPr>
          <a:xfrm>
            <a:off x="9296400" y="2803769"/>
            <a:ext cx="8001000" cy="4505325"/>
          </a:xfrm>
          <a:prstGeom prst="rect">
            <a:avLst/>
          </a:prstGeom>
        </p:spPr>
      </p:pic>
      <p:sp>
        <p:nvSpPr>
          <p:cNvPr id="14" name="TextBox 13">
            <a:extLst>
              <a:ext uri="{FF2B5EF4-FFF2-40B4-BE49-F238E27FC236}">
                <a16:creationId xmlns:a16="http://schemas.microsoft.com/office/drawing/2014/main" id="{F8532FD0-D8F8-4499-8347-B8DA68B0240A}"/>
              </a:ext>
            </a:extLst>
          </p:cNvPr>
          <p:cNvSpPr txBox="1"/>
          <p:nvPr/>
        </p:nvSpPr>
        <p:spPr>
          <a:xfrm>
            <a:off x="381000" y="7907441"/>
            <a:ext cx="8288359"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Hai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Mê</a:t>
            </a:r>
            <a:r>
              <a:rPr lang="en-US" sz="2800" b="1" dirty="0">
                <a:latin typeface="Times New Roman" panose="02020603050405020304" pitchFamily="18" charset="0"/>
                <a:cs typeface="Times New Roman" panose="02020603050405020304" pitchFamily="18" charset="0"/>
              </a:rPr>
              <a:t> Linh: </a:t>
            </a: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52EC7CF-10AD-4124-A002-68A9317C14F9}"/>
              </a:ext>
            </a:extLst>
          </p:cNvPr>
          <p:cNvSpPr txBox="1"/>
          <p:nvPr/>
        </p:nvSpPr>
        <p:spPr>
          <a:xfrm>
            <a:off x="9469075" y="7897897"/>
            <a:ext cx="8656472"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Võng</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Anh: </a:t>
            </a:r>
            <a:r>
              <a:rPr lang="en-US" sz="2800" dirty="0">
                <a:latin typeface="Times New Roman" panose="02020603050405020304" pitchFamily="18" charset="0"/>
                <a:cs typeface="Times New Roman" panose="02020603050405020304" pitchFamily="18" charset="0"/>
              </a:rPr>
              <a:t>13-15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5177168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3" name="Picture 2">
            <a:extLst>
              <a:ext uri="{FF2B5EF4-FFF2-40B4-BE49-F238E27FC236}">
                <a16:creationId xmlns:a16="http://schemas.microsoft.com/office/drawing/2014/main" id="{9F16E1BD-2CFD-44D3-99EF-FC3C79396726}"/>
              </a:ext>
            </a:extLst>
          </p:cNvPr>
          <p:cNvPicPr>
            <a:picLocks noChangeAspect="1"/>
          </p:cNvPicPr>
          <p:nvPr/>
        </p:nvPicPr>
        <p:blipFill>
          <a:blip r:embed="rId7"/>
          <a:stretch>
            <a:fillRect/>
          </a:stretch>
        </p:blipFill>
        <p:spPr>
          <a:xfrm>
            <a:off x="609600" y="2876014"/>
            <a:ext cx="8001000" cy="4505325"/>
          </a:xfrm>
          <a:prstGeom prst="rect">
            <a:avLst/>
          </a:prstGeom>
        </p:spPr>
      </p:pic>
      <p:pic>
        <p:nvPicPr>
          <p:cNvPr id="8" name="Picture 7">
            <a:extLst>
              <a:ext uri="{FF2B5EF4-FFF2-40B4-BE49-F238E27FC236}">
                <a16:creationId xmlns:a16="http://schemas.microsoft.com/office/drawing/2014/main" id="{14CA2298-0441-45D8-A1B2-EF8B7BCA0F8D}"/>
              </a:ext>
            </a:extLst>
          </p:cNvPr>
          <p:cNvPicPr>
            <a:picLocks noChangeAspect="1"/>
          </p:cNvPicPr>
          <p:nvPr/>
        </p:nvPicPr>
        <p:blipFill>
          <a:blip r:embed="rId8"/>
          <a:stretch>
            <a:fillRect/>
          </a:stretch>
        </p:blipFill>
        <p:spPr>
          <a:xfrm>
            <a:off x="9296400" y="2876014"/>
            <a:ext cx="8001000" cy="4505325"/>
          </a:xfrm>
          <a:prstGeom prst="rect">
            <a:avLst/>
          </a:prstGeom>
        </p:spPr>
      </p:pic>
      <p:sp>
        <p:nvSpPr>
          <p:cNvPr id="14" name="TextBox 13">
            <a:extLst>
              <a:ext uri="{FF2B5EF4-FFF2-40B4-BE49-F238E27FC236}">
                <a16:creationId xmlns:a16="http://schemas.microsoft.com/office/drawing/2014/main" id="{FE733146-0272-4047-9514-C64ACC5EC491}"/>
              </a:ext>
            </a:extLst>
          </p:cNvPr>
          <p:cNvSpPr txBox="1"/>
          <p:nvPr/>
        </p:nvSpPr>
        <p:spPr>
          <a:xfrm>
            <a:off x="363054" y="7856763"/>
            <a:ext cx="8494091"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tháng</a:t>
            </a:r>
            <a:r>
              <a:rPr lang="en-US" sz="2800" dirty="0">
                <a:latin typeface="Times New Roman" panose="02020603050405020304" pitchFamily="18" charset="0"/>
                <a:cs typeface="Times New Roman" panose="02020603050405020304" pitchFamily="18" charset="0"/>
                <a:sym typeface="Wingdings" panose="05000000000000000000" pitchFamily="2" charset="2"/>
              </a:rPr>
              <a:t> 3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lịch</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D238B2C-2AA6-4B26-A65C-BB4C01C1BEF0}"/>
              </a:ext>
            </a:extLst>
          </p:cNvPr>
          <p:cNvSpPr txBox="1"/>
          <p:nvPr/>
        </p:nvSpPr>
        <p:spPr>
          <a:xfrm>
            <a:off x="9430857" y="7856763"/>
            <a:ext cx="7965579"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Oai</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5-7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2093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87" y="89684"/>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718" y="1269709"/>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03401" y="532562"/>
            <a:ext cx="3662842" cy="147429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511" y="1448468"/>
            <a:ext cx="3287804" cy="1323341"/>
          </a:xfrm>
          <a:prstGeom prst="rect">
            <a:avLst/>
          </a:prstGeom>
        </p:spPr>
      </p:pic>
      <p:grpSp>
        <p:nvGrpSpPr>
          <p:cNvPr id="5" name="Group 5"/>
          <p:cNvGrpSpPr/>
          <p:nvPr/>
        </p:nvGrpSpPr>
        <p:grpSpPr>
          <a:xfrm>
            <a:off x="9357" y="8345095"/>
            <a:ext cx="18278643" cy="2025929"/>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5181" y="2814264"/>
            <a:ext cx="6190157" cy="652884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88093" y="466292"/>
            <a:ext cx="2783234" cy="1120252"/>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887200" y="6340228"/>
            <a:ext cx="3836189" cy="327994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08676" y="2514440"/>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4236271" y="3219241"/>
            <a:ext cx="12501532" cy="1915268"/>
          </a:xfrm>
          <a:prstGeom prst="rect">
            <a:avLst/>
          </a:prstGeom>
        </p:spPr>
        <p:txBody>
          <a:bodyPr lIns="0" tIns="0" rIns="0" bIns="0" rtlCol="0" anchor="t">
            <a:spAutoFit/>
          </a:bodyPr>
          <a:lstStyle/>
          <a:p>
            <a:pPr algn="ctr">
              <a:lnSpc>
                <a:spcPts val="7280"/>
              </a:lnSpc>
            </a:pPr>
            <a:r>
              <a:rPr lang="en-US" sz="7200" dirty="0">
                <a:solidFill>
                  <a:srgbClr val="00B050"/>
                </a:solidFill>
                <a:latin typeface="#9Slide04 Maitree Bold"/>
              </a:rPr>
              <a:t>LUYỆN TẬP GIỚI THIỆU ĐỊA PHƯƠNG</a:t>
            </a:r>
          </a:p>
        </p:txBody>
      </p:sp>
      <p:sp>
        <p:nvSpPr>
          <p:cNvPr id="11" name="TextBox 10">
            <a:extLst>
              <a:ext uri="{FF2B5EF4-FFF2-40B4-BE49-F238E27FC236}">
                <a16:creationId xmlns:a16="http://schemas.microsoft.com/office/drawing/2014/main" id="{0CCBB8E7-3772-4ED0-8575-2ADA8B442553}"/>
              </a:ext>
            </a:extLst>
          </p:cNvPr>
          <p:cNvSpPr txBox="1"/>
          <p:nvPr/>
        </p:nvSpPr>
        <p:spPr>
          <a:xfrm>
            <a:off x="4932749" y="812624"/>
            <a:ext cx="10674012" cy="1569660"/>
          </a:xfrm>
          <a:prstGeom prst="rect">
            <a:avLst/>
          </a:prstGeom>
          <a:noFill/>
        </p:spPr>
        <p:txBody>
          <a:bodyPr wrap="none" rtlCol="0">
            <a:spAutoFit/>
          </a:bodyPr>
          <a:lstStyle/>
          <a:p>
            <a:pPr algn="ctr"/>
            <a:r>
              <a:rPr lang="en-US" sz="4800" b="1" dirty="0" err="1">
                <a:latin typeface="HP001 4 hàng" panose="020B0603050302020204" pitchFamily="34" charset="0"/>
              </a:rPr>
              <a:t>Thứ</a:t>
            </a:r>
            <a:r>
              <a:rPr lang="en-US" sz="4800" b="1" dirty="0">
                <a:latin typeface="HP001 4 hàng" panose="020B0603050302020204" pitchFamily="34" charset="0"/>
              </a:rPr>
              <a:t> </a:t>
            </a:r>
            <a:r>
              <a:rPr lang="en-US" sz="4800" b="1" dirty="0" err="1">
                <a:latin typeface="HP001 4 hàng" panose="020B0603050302020204" pitchFamily="34" charset="0"/>
              </a:rPr>
              <a:t>tư</a:t>
            </a:r>
            <a:r>
              <a:rPr lang="en-US" sz="4800" b="1" dirty="0">
                <a:latin typeface="HP001 4 hàng" panose="020B0603050302020204" pitchFamily="34" charset="0"/>
              </a:rPr>
              <a:t> </a:t>
            </a:r>
            <a:r>
              <a:rPr lang="en-US" sz="4800" b="1" dirty="0" err="1">
                <a:latin typeface="HP001 4 hàng" panose="020B0603050302020204" pitchFamily="34" charset="0"/>
              </a:rPr>
              <a:t>ngày</a:t>
            </a:r>
            <a:r>
              <a:rPr lang="en-US" sz="4800" b="1" dirty="0">
                <a:latin typeface="HP001 4 hàng" panose="020B0603050302020204" pitchFamily="34" charset="0"/>
              </a:rPr>
              <a:t> 22 </a:t>
            </a:r>
            <a:r>
              <a:rPr lang="en-US" sz="4800" b="1" dirty="0" err="1">
                <a:latin typeface="HP001 4 hàng" panose="020B0603050302020204" pitchFamily="34" charset="0"/>
              </a:rPr>
              <a:t>tháng</a:t>
            </a:r>
            <a:r>
              <a:rPr lang="en-US" sz="4800" b="1" dirty="0">
                <a:latin typeface="HP001 4 hàng" panose="020B0603050302020204" pitchFamily="34" charset="0"/>
              </a:rPr>
              <a:t> 12 </a:t>
            </a:r>
            <a:r>
              <a:rPr lang="en-US" sz="4800" b="1" dirty="0" err="1">
                <a:latin typeface="HP001 4 hàng" panose="020B0603050302020204" pitchFamily="34" charset="0"/>
              </a:rPr>
              <a:t>năm</a:t>
            </a:r>
            <a:r>
              <a:rPr lang="en-US" sz="4800" b="1" dirty="0">
                <a:latin typeface="HP001 4 hàng" panose="020B0603050302020204" pitchFamily="34" charset="0"/>
              </a:rPr>
              <a:t> 2021</a:t>
            </a:r>
          </a:p>
          <a:p>
            <a:pPr algn="ctr"/>
            <a:r>
              <a:rPr lang="en-US" sz="4800" b="1" dirty="0" err="1">
                <a:latin typeface="HP001 4 hàng" panose="020B0603050302020204" pitchFamily="34" charset="0"/>
              </a:rPr>
              <a:t>Tập</a:t>
            </a:r>
            <a:r>
              <a:rPr lang="en-US" sz="4800" b="1" dirty="0">
                <a:latin typeface="HP001 4 hàng" panose="020B0603050302020204" pitchFamily="34" charset="0"/>
              </a:rPr>
              <a:t> </a:t>
            </a:r>
            <a:r>
              <a:rPr lang="en-US" sz="4800" b="1" dirty="0" err="1">
                <a:latin typeface="HP001 4 hàng" panose="020B0603050302020204" pitchFamily="34" charset="0"/>
              </a:rPr>
              <a:t>làm</a:t>
            </a:r>
            <a:r>
              <a:rPr lang="en-US" sz="4800" b="1" dirty="0">
                <a:latin typeface="HP001 4 hàng" panose="020B0603050302020204" pitchFamily="34" charset="0"/>
              </a:rPr>
              <a:t> </a:t>
            </a:r>
            <a:r>
              <a:rPr lang="en-US" sz="4800" b="1" dirty="0" err="1">
                <a:latin typeface="HP001 4 hàng" panose="020B0603050302020204" pitchFamily="34" charset="0"/>
              </a:rPr>
              <a:t>văn</a:t>
            </a:r>
            <a:r>
              <a:rPr lang="en-US" sz="4800" b="1" dirty="0">
                <a:latin typeface="HP001 4 hàng" panose="020B0603050302020204" pitchFamily="34" charset="0"/>
              </a:rPr>
              <a:t> </a:t>
            </a:r>
          </a:p>
        </p:txBody>
      </p:sp>
      <p:sp>
        <p:nvSpPr>
          <p:cNvPr id="14" name="TextBox 13">
            <a:extLst>
              <a:ext uri="{FF2B5EF4-FFF2-40B4-BE49-F238E27FC236}">
                <a16:creationId xmlns:a16="http://schemas.microsoft.com/office/drawing/2014/main" id="{414809FE-1227-472E-AED9-99C080EBF830}"/>
              </a:ext>
            </a:extLst>
          </p:cNvPr>
          <p:cNvSpPr txBox="1"/>
          <p:nvPr/>
        </p:nvSpPr>
        <p:spPr>
          <a:xfrm>
            <a:off x="8915400" y="5753100"/>
            <a:ext cx="2103461" cy="984885"/>
          </a:xfrm>
          <a:prstGeom prst="rect">
            <a:avLst/>
          </a:prstGeom>
          <a:noFill/>
        </p:spPr>
        <p:txBody>
          <a:bodyPr wrap="none" rtlCol="0">
            <a:spAutoFit/>
          </a:bodyPr>
          <a:lstStyle/>
          <a:p>
            <a:r>
              <a:rPr lang="en-US" sz="4000" dirty="0"/>
              <a:t>SGK/ 160</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7" name="Picture 6">
            <a:extLst>
              <a:ext uri="{FF2B5EF4-FFF2-40B4-BE49-F238E27FC236}">
                <a16:creationId xmlns:a16="http://schemas.microsoft.com/office/drawing/2014/main" id="{233692BD-F31C-4B08-8D23-A1B036CF6304}"/>
              </a:ext>
            </a:extLst>
          </p:cNvPr>
          <p:cNvPicPr>
            <a:picLocks noChangeAspect="1"/>
          </p:cNvPicPr>
          <p:nvPr/>
        </p:nvPicPr>
        <p:blipFill>
          <a:blip r:embed="rId7"/>
          <a:stretch>
            <a:fillRect/>
          </a:stretch>
        </p:blipFill>
        <p:spPr>
          <a:xfrm>
            <a:off x="762000" y="2688723"/>
            <a:ext cx="8001000" cy="4505325"/>
          </a:xfrm>
          <a:prstGeom prst="rect">
            <a:avLst/>
          </a:prstGeom>
        </p:spPr>
      </p:pic>
      <p:pic>
        <p:nvPicPr>
          <p:cNvPr id="11" name="Picture 10">
            <a:extLst>
              <a:ext uri="{FF2B5EF4-FFF2-40B4-BE49-F238E27FC236}">
                <a16:creationId xmlns:a16="http://schemas.microsoft.com/office/drawing/2014/main" id="{81BA9EA9-883E-463E-A67E-30B68252D616}"/>
              </a:ext>
            </a:extLst>
          </p:cNvPr>
          <p:cNvPicPr>
            <a:picLocks noChangeAspect="1"/>
          </p:cNvPicPr>
          <p:nvPr/>
        </p:nvPicPr>
        <p:blipFill>
          <a:blip r:embed="rId8"/>
          <a:stretch>
            <a:fillRect/>
          </a:stretch>
        </p:blipFill>
        <p:spPr>
          <a:xfrm>
            <a:off x="9677400" y="2709238"/>
            <a:ext cx="8001000" cy="4505325"/>
          </a:xfrm>
          <a:prstGeom prst="rect">
            <a:avLst/>
          </a:prstGeom>
        </p:spPr>
      </p:pic>
      <p:sp>
        <p:nvSpPr>
          <p:cNvPr id="14" name="TextBox 13">
            <a:extLst>
              <a:ext uri="{FF2B5EF4-FFF2-40B4-BE49-F238E27FC236}">
                <a16:creationId xmlns:a16="http://schemas.microsoft.com/office/drawing/2014/main" id="{53AB0A5C-5DE7-4CB9-8C8B-C96800816EDB}"/>
              </a:ext>
            </a:extLst>
          </p:cNvPr>
          <p:cNvSpPr txBox="1"/>
          <p:nvPr/>
        </p:nvSpPr>
        <p:spPr>
          <a:xfrm>
            <a:off x="984984" y="7880247"/>
            <a:ext cx="6692858"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Lâm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23/3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923A8B6-1E92-44F1-8AD8-F32411579469}"/>
              </a:ext>
            </a:extLst>
          </p:cNvPr>
          <p:cNvSpPr txBox="1"/>
          <p:nvPr/>
        </p:nvSpPr>
        <p:spPr>
          <a:xfrm>
            <a:off x="9655734" y="7921663"/>
            <a:ext cx="8495467"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Ba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13-15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038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2" y="205799"/>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0200" y="274614"/>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3508" y="8381741"/>
            <a:ext cx="11232794" cy="2442030"/>
          </a:xfrm>
          <a:prstGeom prst="rect">
            <a:avLst/>
          </a:prstGeom>
        </p:spPr>
      </p:pic>
      <p:pic>
        <p:nvPicPr>
          <p:cNvPr id="3" name="Picture 2">
            <a:extLst>
              <a:ext uri="{FF2B5EF4-FFF2-40B4-BE49-F238E27FC236}">
                <a16:creationId xmlns:a16="http://schemas.microsoft.com/office/drawing/2014/main" id="{27663CB1-0F6B-4445-B47B-58AA136DE9A2}"/>
              </a:ext>
            </a:extLst>
          </p:cNvPr>
          <p:cNvPicPr>
            <a:picLocks noChangeAspect="1"/>
          </p:cNvPicPr>
          <p:nvPr/>
        </p:nvPicPr>
        <p:blipFill>
          <a:blip r:embed="rId7"/>
          <a:stretch>
            <a:fillRect/>
          </a:stretch>
        </p:blipFill>
        <p:spPr>
          <a:xfrm>
            <a:off x="1353116" y="1866911"/>
            <a:ext cx="6781800" cy="1558653"/>
          </a:xfrm>
          <a:prstGeom prst="rect">
            <a:avLst/>
          </a:prstGeom>
        </p:spPr>
      </p:pic>
      <p:pic>
        <p:nvPicPr>
          <p:cNvPr id="8" name="Picture 7">
            <a:extLst>
              <a:ext uri="{FF2B5EF4-FFF2-40B4-BE49-F238E27FC236}">
                <a16:creationId xmlns:a16="http://schemas.microsoft.com/office/drawing/2014/main" id="{BFE794DA-5959-4397-8819-301B4C0A1180}"/>
              </a:ext>
            </a:extLst>
          </p:cNvPr>
          <p:cNvPicPr>
            <a:picLocks noChangeAspect="1"/>
          </p:cNvPicPr>
          <p:nvPr/>
        </p:nvPicPr>
        <p:blipFill>
          <a:blip r:embed="rId8"/>
          <a:stretch>
            <a:fillRect/>
          </a:stretch>
        </p:blipFill>
        <p:spPr>
          <a:xfrm>
            <a:off x="1353116" y="3612271"/>
            <a:ext cx="6705600" cy="4640161"/>
          </a:xfrm>
          <a:prstGeom prst="rect">
            <a:avLst/>
          </a:prstGeom>
        </p:spPr>
      </p:pic>
      <p:pic>
        <p:nvPicPr>
          <p:cNvPr id="18" name="Picture 17">
            <a:extLst>
              <a:ext uri="{FF2B5EF4-FFF2-40B4-BE49-F238E27FC236}">
                <a16:creationId xmlns:a16="http://schemas.microsoft.com/office/drawing/2014/main" id="{34631C93-7644-4608-880B-21FA3FDAB23D}"/>
              </a:ext>
            </a:extLst>
          </p:cNvPr>
          <p:cNvPicPr>
            <a:picLocks noChangeAspect="1"/>
          </p:cNvPicPr>
          <p:nvPr/>
        </p:nvPicPr>
        <p:blipFill>
          <a:blip r:embed="rId9"/>
          <a:stretch>
            <a:fillRect/>
          </a:stretch>
        </p:blipFill>
        <p:spPr>
          <a:xfrm>
            <a:off x="9829800" y="20744"/>
            <a:ext cx="6781800" cy="7566260"/>
          </a:xfrm>
          <a:prstGeom prst="rect">
            <a:avLst/>
          </a:prstGeom>
        </p:spPr>
      </p:pic>
      <p:sp>
        <p:nvSpPr>
          <p:cNvPr id="19" name="TextBox 18">
            <a:extLst>
              <a:ext uri="{FF2B5EF4-FFF2-40B4-BE49-F238E27FC236}">
                <a16:creationId xmlns:a16="http://schemas.microsoft.com/office/drawing/2014/main" id="{ED350FD0-D324-4244-8268-7900B8219EC0}"/>
              </a:ext>
            </a:extLst>
          </p:cNvPr>
          <p:cNvSpPr txBox="1"/>
          <p:nvPr/>
        </p:nvSpPr>
        <p:spPr>
          <a:xfrm>
            <a:off x="9982200" y="7509875"/>
            <a:ext cx="6629400" cy="2092881"/>
          </a:xfrm>
          <a:prstGeom prst="rect">
            <a:avLst/>
          </a:prstGeom>
          <a:noFill/>
        </p:spPr>
        <p:txBody>
          <a:bodyPr wrap="square" rtlCol="0">
            <a:spAutoFit/>
          </a:bodyPr>
          <a:lstStyle/>
          <a:p>
            <a:r>
              <a:rPr lang="en-US" sz="2600" dirty="0">
                <a:latin typeface="+mj-lt"/>
              </a:rPr>
              <a:t>            </a:t>
            </a:r>
            <a:r>
              <a:rPr lang="en-US" sz="2600" dirty="0" err="1">
                <a:latin typeface="+mj-lt"/>
              </a:rPr>
              <a:t>Đây</a:t>
            </a:r>
            <a:r>
              <a:rPr lang="en-US" sz="2600" dirty="0">
                <a:latin typeface="+mj-lt"/>
              </a:rPr>
              <a:t> </a:t>
            </a:r>
            <a:r>
              <a:rPr lang="en-US" sz="2600" dirty="0" err="1">
                <a:latin typeface="+mj-lt"/>
              </a:rPr>
              <a:t>là</a:t>
            </a:r>
            <a:r>
              <a:rPr lang="en-US" sz="2600" dirty="0">
                <a:latin typeface="+mj-lt"/>
              </a:rPr>
              <a:t> </a:t>
            </a:r>
            <a:r>
              <a:rPr lang="en-US" sz="2600" dirty="0" err="1">
                <a:latin typeface="+mj-lt"/>
              </a:rPr>
              <a:t>một</a:t>
            </a:r>
            <a:r>
              <a:rPr lang="en-US" sz="2600" dirty="0">
                <a:latin typeface="+mj-lt"/>
              </a:rPr>
              <a:t> </a:t>
            </a:r>
            <a:r>
              <a:rPr lang="en-US" sz="2600" dirty="0" err="1">
                <a:latin typeface="+mj-lt"/>
              </a:rPr>
              <a:t>nét</a:t>
            </a:r>
            <a:r>
              <a:rPr lang="en-US" sz="2600" dirty="0">
                <a:latin typeface="+mj-lt"/>
              </a:rPr>
              <a:t> </a:t>
            </a:r>
            <a:r>
              <a:rPr lang="en-US" sz="2600" dirty="0" err="1">
                <a:latin typeface="+mj-lt"/>
              </a:rPr>
              <a:t>đẹp</a:t>
            </a:r>
            <a:r>
              <a:rPr lang="en-US" sz="2600" dirty="0">
                <a:latin typeface="+mj-lt"/>
              </a:rPr>
              <a:t> </a:t>
            </a:r>
            <a:r>
              <a:rPr lang="en-US" sz="2600" dirty="0" err="1">
                <a:latin typeface="+mj-lt"/>
              </a:rPr>
              <a:t>văn</a:t>
            </a:r>
            <a:r>
              <a:rPr lang="en-US" sz="2600" dirty="0">
                <a:latin typeface="+mj-lt"/>
              </a:rPr>
              <a:t> </a:t>
            </a:r>
            <a:r>
              <a:rPr lang="en-US" sz="2600" dirty="0" err="1">
                <a:latin typeface="+mj-lt"/>
              </a:rPr>
              <a:t>hóa</a:t>
            </a:r>
            <a:r>
              <a:rPr lang="en-US" sz="2600" dirty="0">
                <a:latin typeface="+mj-lt"/>
              </a:rPr>
              <a:t> </a:t>
            </a:r>
            <a:r>
              <a:rPr lang="en-US" sz="2600" dirty="0" err="1">
                <a:latin typeface="+mj-lt"/>
              </a:rPr>
              <a:t>đặc</a:t>
            </a:r>
            <a:r>
              <a:rPr lang="en-US" sz="2600" dirty="0">
                <a:latin typeface="+mj-lt"/>
              </a:rPr>
              <a:t> </a:t>
            </a:r>
            <a:r>
              <a:rPr lang="en-US" sz="2600" dirty="0" err="1">
                <a:latin typeface="+mj-lt"/>
              </a:rPr>
              <a:t>sắc</a:t>
            </a:r>
            <a:r>
              <a:rPr lang="en-US" sz="2600" dirty="0">
                <a:latin typeface="+mj-lt"/>
              </a:rPr>
              <a:t> </a:t>
            </a:r>
            <a:r>
              <a:rPr lang="en-US" sz="2600" dirty="0" err="1">
                <a:latin typeface="+mj-lt"/>
              </a:rPr>
              <a:t>của</a:t>
            </a:r>
            <a:r>
              <a:rPr lang="en-US" sz="2600" dirty="0">
                <a:latin typeface="+mj-lt"/>
              </a:rPr>
              <a:t> </a:t>
            </a:r>
            <a:r>
              <a:rPr lang="en-US" sz="2600" dirty="0" err="1">
                <a:latin typeface="+mj-lt"/>
              </a:rPr>
              <a:t>dân</a:t>
            </a:r>
            <a:r>
              <a:rPr lang="en-US" sz="2600" dirty="0">
                <a:latin typeface="+mj-lt"/>
              </a:rPr>
              <a:t> </a:t>
            </a:r>
            <a:r>
              <a:rPr lang="en-US" sz="2600" dirty="0" err="1">
                <a:latin typeface="+mj-lt"/>
              </a:rPr>
              <a:t>tộc</a:t>
            </a:r>
            <a:r>
              <a:rPr lang="en-US" sz="2600" dirty="0">
                <a:latin typeface="+mj-lt"/>
              </a:rPr>
              <a:t>- </a:t>
            </a:r>
            <a:r>
              <a:rPr lang="en-US" sz="2600" dirty="0" err="1">
                <a:latin typeface="+mj-lt"/>
              </a:rPr>
              <a:t>tín</a:t>
            </a:r>
            <a:r>
              <a:rPr lang="en-US" sz="2600" dirty="0">
                <a:latin typeface="+mj-lt"/>
              </a:rPr>
              <a:t> </a:t>
            </a:r>
            <a:r>
              <a:rPr lang="en-US" sz="2600" dirty="0" err="1">
                <a:latin typeface="+mj-lt"/>
              </a:rPr>
              <a:t>ngưỡng</a:t>
            </a:r>
            <a:r>
              <a:rPr lang="en-US" sz="2600" dirty="0">
                <a:latin typeface="+mj-lt"/>
              </a:rPr>
              <a:t> </a:t>
            </a:r>
            <a:r>
              <a:rPr lang="en-US" sz="2600" dirty="0" err="1">
                <a:latin typeface="+mj-lt"/>
              </a:rPr>
              <a:t>Phật</a:t>
            </a:r>
            <a:r>
              <a:rPr lang="en-US" sz="2600" dirty="0">
                <a:latin typeface="+mj-lt"/>
              </a:rPr>
              <a:t> </a:t>
            </a:r>
            <a:r>
              <a:rPr lang="en-US" sz="2600" dirty="0" err="1">
                <a:latin typeface="+mj-lt"/>
              </a:rPr>
              <a:t>giáo</a:t>
            </a:r>
            <a:r>
              <a:rPr lang="en-US" sz="2600" dirty="0">
                <a:latin typeface="+mj-lt"/>
              </a:rPr>
              <a:t> , </a:t>
            </a:r>
            <a:r>
              <a:rPr lang="en-US" sz="2600" dirty="0" err="1">
                <a:latin typeface="+mj-lt"/>
              </a:rPr>
              <a:t>hướng</a:t>
            </a:r>
            <a:r>
              <a:rPr lang="en-US" sz="2600" dirty="0">
                <a:latin typeface="+mj-lt"/>
              </a:rPr>
              <a:t> con </a:t>
            </a:r>
            <a:r>
              <a:rPr lang="en-US" sz="2600" dirty="0" err="1">
                <a:latin typeface="+mj-lt"/>
              </a:rPr>
              <a:t>người</a:t>
            </a:r>
            <a:r>
              <a:rPr lang="en-US" sz="2600" dirty="0">
                <a:latin typeface="+mj-lt"/>
              </a:rPr>
              <a:t> </a:t>
            </a:r>
            <a:r>
              <a:rPr lang="en-US" sz="2600" dirty="0" err="1">
                <a:latin typeface="+mj-lt"/>
              </a:rPr>
              <a:t>đến</a:t>
            </a:r>
            <a:r>
              <a:rPr lang="en-US" sz="2600" dirty="0">
                <a:latin typeface="+mj-lt"/>
              </a:rPr>
              <a:t> </a:t>
            </a:r>
            <a:r>
              <a:rPr lang="en-US" sz="2600" dirty="0" err="1">
                <a:latin typeface="+mj-lt"/>
              </a:rPr>
              <a:t>chữ</a:t>
            </a:r>
            <a:r>
              <a:rPr lang="en-US" sz="2600" dirty="0">
                <a:latin typeface="+mj-lt"/>
              </a:rPr>
              <a:t> </a:t>
            </a:r>
            <a:r>
              <a:rPr lang="en-US" sz="2600" dirty="0" err="1">
                <a:latin typeface="+mj-lt"/>
              </a:rPr>
              <a:t>thiện</a:t>
            </a:r>
            <a:r>
              <a:rPr lang="en-US" sz="2600" dirty="0">
                <a:latin typeface="+mj-lt"/>
              </a:rPr>
              <a:t>, </a:t>
            </a:r>
            <a:r>
              <a:rPr lang="en-US" sz="2600" dirty="0" err="1">
                <a:latin typeface="+mj-lt"/>
              </a:rPr>
              <a:t>chữ</a:t>
            </a:r>
            <a:r>
              <a:rPr lang="en-US" sz="2600" dirty="0">
                <a:latin typeface="+mj-lt"/>
              </a:rPr>
              <a:t> </a:t>
            </a:r>
            <a:r>
              <a:rPr lang="en-US" sz="2600" dirty="0" err="1">
                <a:latin typeface="+mj-lt"/>
              </a:rPr>
              <a:t>nhẫn</a:t>
            </a:r>
            <a:r>
              <a:rPr lang="en-US" sz="2600" dirty="0">
                <a:latin typeface="+mj-lt"/>
              </a:rPr>
              <a:t>, </a:t>
            </a:r>
            <a:r>
              <a:rPr lang="en-US" sz="2600" dirty="0" err="1">
                <a:latin typeface="+mj-lt"/>
              </a:rPr>
              <a:t>mang</a:t>
            </a:r>
            <a:r>
              <a:rPr lang="en-US" sz="2600" dirty="0">
                <a:latin typeface="+mj-lt"/>
              </a:rPr>
              <a:t> </a:t>
            </a:r>
            <a:r>
              <a:rPr lang="en-US" sz="2600" dirty="0" err="1">
                <a:latin typeface="+mj-lt"/>
              </a:rPr>
              <a:t>đậm</a:t>
            </a:r>
            <a:r>
              <a:rPr lang="en-US" sz="2600" dirty="0">
                <a:latin typeface="+mj-lt"/>
              </a:rPr>
              <a:t> </a:t>
            </a:r>
            <a:r>
              <a:rPr lang="en-US" sz="2600" dirty="0" err="1">
                <a:latin typeface="+mj-lt"/>
              </a:rPr>
              <a:t>tính</a:t>
            </a:r>
            <a:r>
              <a:rPr lang="en-US" sz="2600" dirty="0">
                <a:latin typeface="+mj-lt"/>
              </a:rPr>
              <a:t> </a:t>
            </a:r>
            <a:r>
              <a:rPr lang="en-US" sz="2600" dirty="0" err="1">
                <a:latin typeface="+mj-lt"/>
              </a:rPr>
              <a:t>nhân</a:t>
            </a:r>
            <a:r>
              <a:rPr lang="en-US" sz="2600" dirty="0">
                <a:latin typeface="+mj-lt"/>
              </a:rPr>
              <a:t> </a:t>
            </a:r>
            <a:r>
              <a:rPr lang="en-US" sz="2600" dirty="0" err="1">
                <a:latin typeface="+mj-lt"/>
              </a:rPr>
              <a:t>văn</a:t>
            </a:r>
            <a:r>
              <a:rPr lang="en-US" sz="2600" dirty="0">
                <a:latin typeface="+mj-lt"/>
              </a:rPr>
              <a:t>, </a:t>
            </a:r>
            <a:r>
              <a:rPr lang="en-US" sz="2600" dirty="0" err="1">
                <a:latin typeface="+mj-lt"/>
              </a:rPr>
              <a:t>cần</a:t>
            </a:r>
            <a:r>
              <a:rPr lang="en-US" sz="2600" dirty="0">
                <a:latin typeface="+mj-lt"/>
              </a:rPr>
              <a:t> </a:t>
            </a:r>
            <a:r>
              <a:rPr lang="en-US" sz="2600" dirty="0" err="1">
                <a:latin typeface="+mj-lt"/>
              </a:rPr>
              <a:t>được</a:t>
            </a:r>
            <a:r>
              <a:rPr lang="en-US" sz="2600" dirty="0">
                <a:latin typeface="+mj-lt"/>
              </a:rPr>
              <a:t> </a:t>
            </a:r>
            <a:r>
              <a:rPr lang="en-US" sz="2600" dirty="0" err="1">
                <a:latin typeface="+mj-lt"/>
              </a:rPr>
              <a:t>giữ</a:t>
            </a:r>
            <a:r>
              <a:rPr lang="en-US" sz="2600" dirty="0">
                <a:latin typeface="+mj-lt"/>
              </a:rPr>
              <a:t> </a:t>
            </a:r>
            <a:r>
              <a:rPr lang="en-US" sz="2600" dirty="0" err="1">
                <a:latin typeface="+mj-lt"/>
              </a:rPr>
              <a:t>gìn</a:t>
            </a:r>
            <a:r>
              <a:rPr lang="en-US" sz="2600" dirty="0">
                <a:latin typeface="+mj-lt"/>
              </a:rPr>
              <a:t> </a:t>
            </a:r>
            <a:r>
              <a:rPr lang="en-US" sz="2600" dirty="0" err="1">
                <a:latin typeface="+mj-lt"/>
              </a:rPr>
              <a:t>và</a:t>
            </a:r>
            <a:r>
              <a:rPr lang="en-US" sz="2600" dirty="0">
                <a:latin typeface="+mj-lt"/>
              </a:rPr>
              <a:t> </a:t>
            </a:r>
            <a:r>
              <a:rPr lang="en-US" sz="2600" dirty="0" err="1">
                <a:latin typeface="+mj-lt"/>
              </a:rPr>
              <a:t>phát</a:t>
            </a:r>
            <a:r>
              <a:rPr lang="en-US" sz="2600" dirty="0">
                <a:latin typeface="+mj-lt"/>
              </a:rPr>
              <a:t> </a:t>
            </a:r>
            <a:r>
              <a:rPr lang="en-US" sz="2600" dirty="0" err="1">
                <a:latin typeface="+mj-lt"/>
              </a:rPr>
              <a:t>huy</a:t>
            </a:r>
            <a:r>
              <a:rPr lang="en-US" sz="2600" dirty="0">
                <a:latin typeface="+mj-lt"/>
              </a:rPr>
              <a:t> </a:t>
            </a:r>
            <a:r>
              <a:rPr lang="en-US" sz="2600" dirty="0" err="1">
                <a:latin typeface="+mj-lt"/>
              </a:rPr>
              <a:t>hơn</a:t>
            </a:r>
            <a:r>
              <a:rPr lang="en-US" sz="2600" dirty="0">
                <a:latin typeface="+mj-lt"/>
              </a:rPr>
              <a:t> </a:t>
            </a:r>
            <a:r>
              <a:rPr lang="en-US" sz="2600" dirty="0" err="1">
                <a:latin typeface="+mj-lt"/>
              </a:rPr>
              <a:t>nữa</a:t>
            </a:r>
            <a:r>
              <a:rPr lang="en-US" sz="2600" dirty="0">
                <a:latin typeface="+mj-lt"/>
              </a:rPr>
              <a:t>.</a:t>
            </a:r>
          </a:p>
        </p:txBody>
      </p:sp>
      <p:sp>
        <p:nvSpPr>
          <p:cNvPr id="20" name="Rectangle 19">
            <a:extLst>
              <a:ext uri="{FF2B5EF4-FFF2-40B4-BE49-F238E27FC236}">
                <a16:creationId xmlns:a16="http://schemas.microsoft.com/office/drawing/2014/main" id="{9A0404AD-4FB7-44DB-B00F-DA73422A3075}"/>
              </a:ext>
            </a:extLst>
          </p:cNvPr>
          <p:cNvSpPr/>
          <p:nvPr/>
        </p:nvSpPr>
        <p:spPr>
          <a:xfrm>
            <a:off x="2540396" y="2846008"/>
            <a:ext cx="549059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394AAF-7D55-4979-917E-429D0BC27C1E}"/>
              </a:ext>
            </a:extLst>
          </p:cNvPr>
          <p:cNvSpPr/>
          <p:nvPr/>
        </p:nvSpPr>
        <p:spPr>
          <a:xfrm>
            <a:off x="1332039" y="3350860"/>
            <a:ext cx="126413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D2117A-32F2-4F7D-8DEF-7491BFA6075D}"/>
              </a:ext>
            </a:extLst>
          </p:cNvPr>
          <p:cNvSpPr/>
          <p:nvPr/>
        </p:nvSpPr>
        <p:spPr>
          <a:xfrm>
            <a:off x="13676768" y="6927025"/>
            <a:ext cx="313325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556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7001"/>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817" y="1708562"/>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2678" y="-26431"/>
            <a:ext cx="11232794" cy="2442030"/>
          </a:xfrm>
          <a:prstGeom prst="rect">
            <a:avLst/>
          </a:prstGeom>
        </p:spPr>
      </p:pic>
      <p:pic>
        <p:nvPicPr>
          <p:cNvPr id="3" name="Picture 2">
            <a:extLst>
              <a:ext uri="{FF2B5EF4-FFF2-40B4-BE49-F238E27FC236}">
                <a16:creationId xmlns:a16="http://schemas.microsoft.com/office/drawing/2014/main" id="{7112D3C9-5B71-4DF6-998D-A934DFE6BF6A}"/>
              </a:ext>
            </a:extLst>
          </p:cNvPr>
          <p:cNvPicPr>
            <a:picLocks noChangeAspect="1"/>
          </p:cNvPicPr>
          <p:nvPr/>
        </p:nvPicPr>
        <p:blipFill>
          <a:blip r:embed="rId7"/>
          <a:stretch>
            <a:fillRect/>
          </a:stretch>
        </p:blipFill>
        <p:spPr>
          <a:xfrm>
            <a:off x="1700719" y="67001"/>
            <a:ext cx="7467600" cy="10287000"/>
          </a:xfrm>
          <a:prstGeom prst="rect">
            <a:avLst/>
          </a:prstGeom>
        </p:spPr>
      </p:pic>
      <p:pic>
        <p:nvPicPr>
          <p:cNvPr id="9" name="Picture 8">
            <a:extLst>
              <a:ext uri="{FF2B5EF4-FFF2-40B4-BE49-F238E27FC236}">
                <a16:creationId xmlns:a16="http://schemas.microsoft.com/office/drawing/2014/main" id="{333346E3-4050-4EF3-AA50-0CBE1CE3FE38}"/>
              </a:ext>
            </a:extLst>
          </p:cNvPr>
          <p:cNvPicPr>
            <a:picLocks noChangeAspect="1"/>
          </p:cNvPicPr>
          <p:nvPr/>
        </p:nvPicPr>
        <p:blipFill>
          <a:blip r:embed="rId8"/>
          <a:stretch>
            <a:fillRect/>
          </a:stretch>
        </p:blipFill>
        <p:spPr>
          <a:xfrm>
            <a:off x="9778992" y="67001"/>
            <a:ext cx="7426013" cy="9570924"/>
          </a:xfrm>
          <a:prstGeom prst="rect">
            <a:avLst/>
          </a:prstGeom>
        </p:spPr>
      </p:pic>
    </p:spTree>
    <p:extLst>
      <p:ext uri="{BB962C8B-B14F-4D97-AF65-F5344CB8AC3E}">
        <p14:creationId xmlns:p14="http://schemas.microsoft.com/office/powerpoint/2010/main" val="23430878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5FBC0A-A507-433C-8EAE-61166D18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 y="29482"/>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26464" y="414685"/>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06400" y="87193"/>
            <a:ext cx="2848626" cy="11465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8340" y="621113"/>
            <a:ext cx="3287804" cy="1323341"/>
          </a:xfrm>
          <a:prstGeom prst="rect">
            <a:avLst/>
          </a:prstGeom>
        </p:spPr>
      </p:pic>
      <p:grpSp>
        <p:nvGrpSpPr>
          <p:cNvPr id="5" name="Group 5"/>
          <p:cNvGrpSpPr/>
          <p:nvPr/>
        </p:nvGrpSpPr>
        <p:grpSpPr>
          <a:xfrm>
            <a:off x="9357" y="7299655"/>
            <a:ext cx="18278643" cy="295786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17" name="Group 16">
            <a:extLst>
              <a:ext uri="{FF2B5EF4-FFF2-40B4-BE49-F238E27FC236}">
                <a16:creationId xmlns:a16="http://schemas.microsoft.com/office/drawing/2014/main" id="{7C615B34-1D4F-4438-91E8-24F111B020B0}"/>
              </a:ext>
            </a:extLst>
          </p:cNvPr>
          <p:cNvGrpSpPr/>
          <p:nvPr/>
        </p:nvGrpSpPr>
        <p:grpSpPr>
          <a:xfrm>
            <a:off x="2160285" y="4824425"/>
            <a:ext cx="15385957" cy="4930266"/>
            <a:chOff x="2635064" y="6021808"/>
            <a:chExt cx="15385957" cy="3947945"/>
          </a:xfrm>
        </p:grpSpPr>
        <p:pic>
          <p:nvPicPr>
            <p:cNvPr id="18" name="Picture 7">
              <a:extLst>
                <a:ext uri="{FF2B5EF4-FFF2-40B4-BE49-F238E27FC236}">
                  <a16:creationId xmlns:a16="http://schemas.microsoft.com/office/drawing/2014/main" id="{D2F2AFEA-84C1-4880-94EA-89E61EF4B89F}"/>
                </a:ext>
              </a:extLst>
            </p:cNvPr>
            <p:cNvPicPr>
              <a:picLocks noChangeAspect="1"/>
            </p:cNvPicPr>
            <p:nvPr/>
          </p:nvPicPr>
          <p:blipFill>
            <a:blip r:embed="rId7"/>
            <a:srcRect/>
            <a:stretch>
              <a:fillRect/>
            </a:stretch>
          </p:blipFill>
          <p:spPr>
            <a:xfrm>
              <a:off x="13690036" y="6021808"/>
              <a:ext cx="4330985" cy="3241021"/>
            </a:xfrm>
            <a:prstGeom prst="rect">
              <a:avLst/>
            </a:prstGeom>
          </p:spPr>
        </p:pic>
        <p:pic>
          <p:nvPicPr>
            <p:cNvPr id="20" name="Picture 19">
              <a:extLst>
                <a:ext uri="{FF2B5EF4-FFF2-40B4-BE49-F238E27FC236}">
                  <a16:creationId xmlns:a16="http://schemas.microsoft.com/office/drawing/2014/main" id="{8AC7243F-FCD9-4353-8E41-0616A89EF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5064" y="7391715"/>
              <a:ext cx="4541406" cy="2578038"/>
            </a:xfrm>
            <a:prstGeom prst="rect">
              <a:avLst/>
            </a:prstGeom>
          </p:spPr>
        </p:pic>
      </p:grpSp>
      <p:pic>
        <p:nvPicPr>
          <p:cNvPr id="23" name="Picture 10">
            <a:extLst>
              <a:ext uri="{FF2B5EF4-FFF2-40B4-BE49-F238E27FC236}">
                <a16:creationId xmlns:a16="http://schemas.microsoft.com/office/drawing/2014/main" id="{98154AF0-B87B-4621-8BE6-81036C041D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77473" y="621113"/>
            <a:ext cx="7597597" cy="1651732"/>
          </a:xfrm>
          <a:prstGeom prst="rect">
            <a:avLst/>
          </a:prstGeom>
        </p:spPr>
      </p:pic>
      <p:sp>
        <p:nvSpPr>
          <p:cNvPr id="24" name="TextBox 5">
            <a:extLst>
              <a:ext uri="{FF2B5EF4-FFF2-40B4-BE49-F238E27FC236}">
                <a16:creationId xmlns:a16="http://schemas.microsoft.com/office/drawing/2014/main" id="{EF560244-977D-43A0-9443-756B1C53E710}"/>
              </a:ext>
            </a:extLst>
          </p:cNvPr>
          <p:cNvSpPr txBox="1"/>
          <p:nvPr/>
        </p:nvSpPr>
        <p:spPr>
          <a:xfrm>
            <a:off x="4994152" y="901035"/>
            <a:ext cx="9055799" cy="956031"/>
          </a:xfrm>
          <a:prstGeom prst="rect">
            <a:avLst/>
          </a:prstGeom>
        </p:spPr>
        <p:txBody>
          <a:bodyPr wrap="square" lIns="0" tIns="0" rIns="0" bIns="0" rtlCol="0" anchor="t">
            <a:spAutoFit/>
          </a:bodyPr>
          <a:lstStyle/>
          <a:p>
            <a:pPr algn="ctr">
              <a:lnSpc>
                <a:spcPts val="7280"/>
              </a:lnSpc>
            </a:pPr>
            <a:r>
              <a:rPr lang="en-US" sz="6600" dirty="0" err="1">
                <a:solidFill>
                  <a:srgbClr val="00B050"/>
                </a:solidFill>
                <a:latin typeface="#9Slide04 Maitree Bold"/>
              </a:rPr>
              <a:t>Dặn</a:t>
            </a:r>
            <a:r>
              <a:rPr lang="en-US" sz="6600" dirty="0">
                <a:solidFill>
                  <a:srgbClr val="00B050"/>
                </a:solidFill>
                <a:latin typeface="#9Slide04 Maitree Bold"/>
              </a:rPr>
              <a:t> </a:t>
            </a:r>
            <a:r>
              <a:rPr lang="en-US" sz="6600" dirty="0" err="1">
                <a:solidFill>
                  <a:srgbClr val="00B050"/>
                </a:solidFill>
                <a:latin typeface="#9Slide04 Maitree Bold"/>
              </a:rPr>
              <a:t>dò</a:t>
            </a:r>
            <a:endParaRPr lang="en-US" sz="6600" dirty="0">
              <a:solidFill>
                <a:srgbClr val="00B050"/>
              </a:solidFill>
              <a:latin typeface="#9Slide04 Maitree Bold"/>
            </a:endParaRPr>
          </a:p>
        </p:txBody>
      </p:sp>
      <p:sp>
        <p:nvSpPr>
          <p:cNvPr id="15" name="Text Box 6">
            <a:extLst>
              <a:ext uri="{FF2B5EF4-FFF2-40B4-BE49-F238E27FC236}">
                <a16:creationId xmlns:a16="http://schemas.microsoft.com/office/drawing/2014/main" id="{9596DDC2-F1C7-4411-BB72-64F3A1D8CABE}"/>
              </a:ext>
            </a:extLst>
          </p:cNvPr>
          <p:cNvSpPr txBox="1">
            <a:spLocks noChangeArrowheads="1"/>
          </p:cNvSpPr>
          <p:nvPr/>
        </p:nvSpPr>
        <p:spPr bwMode="auto">
          <a:xfrm>
            <a:off x="2223543" y="2959571"/>
            <a:ext cx="15195501" cy="9233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spcBef>
                <a:spcPct val="50000"/>
              </a:spcBef>
              <a:buFontTx/>
              <a:buChar char="-"/>
            </a:pPr>
            <a:r>
              <a:rPr lang="en-US" sz="5400" b="1" dirty="0" err="1">
                <a:solidFill>
                  <a:srgbClr val="D7118D"/>
                </a:solidFill>
                <a:latin typeface="Times New Roman" pitchFamily="18" charset="0"/>
                <a:cs typeface="Times New Roman" pitchFamily="18" charset="0"/>
              </a:rPr>
              <a:t>Tập</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kể</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lại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một</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trò</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chơi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hoặc</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lễ</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hội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mà</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em</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biết</a:t>
            </a:r>
            <a:r>
              <a:rPr lang="en-US" sz="5400" b="1" dirty="0">
                <a:solidFill>
                  <a:srgbClr val="D7118D"/>
                </a:solidFill>
                <a:latin typeface="Times New Roman" pitchFamily="18" charset="0"/>
                <a:cs typeface="Times New Roman" pitchFamily="18" charset="0"/>
              </a:rPr>
              <a:t>.</a:t>
            </a:r>
          </a:p>
        </p:txBody>
      </p:sp>
      <p:sp>
        <p:nvSpPr>
          <p:cNvPr id="21" name="Text Box 6">
            <a:extLst>
              <a:ext uri="{FF2B5EF4-FFF2-40B4-BE49-F238E27FC236}">
                <a16:creationId xmlns:a16="http://schemas.microsoft.com/office/drawing/2014/main" id="{39A226BC-BF0D-4B60-85F5-148BE7043DAE}"/>
              </a:ext>
            </a:extLst>
          </p:cNvPr>
          <p:cNvSpPr txBox="1">
            <a:spLocks noChangeArrowheads="1"/>
          </p:cNvSpPr>
          <p:nvPr/>
        </p:nvSpPr>
        <p:spPr bwMode="auto">
          <a:xfrm>
            <a:off x="2278795" y="4254858"/>
            <a:ext cx="15195501" cy="9233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spcBef>
                <a:spcPct val="50000"/>
              </a:spcBef>
              <a:buFontTx/>
              <a:buChar char="-"/>
            </a:pPr>
            <a:r>
              <a:rPr lang="en-US" sz="5400" b="1" dirty="0" err="1">
                <a:solidFill>
                  <a:srgbClr val="D7118D"/>
                </a:solidFill>
                <a:latin typeface="Times New Roman" pitchFamily="18" charset="0"/>
                <a:cs typeface="Times New Roman" pitchFamily="18" charset="0"/>
              </a:rPr>
              <a:t>Chuẩn</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bị</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bài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Luyện</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tập</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miêu</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tả</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đồ</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vật</a:t>
            </a:r>
            <a:r>
              <a:rPr lang="en-US" sz="5400" b="1" dirty="0">
                <a:solidFill>
                  <a:srgbClr val="D7118D"/>
                </a:solidFill>
                <a:latin typeface="Times New Roman" pitchFamily="18" charset="0"/>
                <a:cs typeface="Times New Roman" pitchFamily="18" charset="0"/>
              </a:rPr>
              <a:t>.”</a:t>
            </a:r>
          </a:p>
        </p:txBody>
      </p:sp>
    </p:spTree>
    <p:extLst>
      <p:ext uri="{BB962C8B-B14F-4D97-AF65-F5344CB8AC3E}">
        <p14:creationId xmlns:p14="http://schemas.microsoft.com/office/powerpoint/2010/main" val="2156363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5FBC0A-A507-433C-8EAE-61166D18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 y="29482"/>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7000" y="321256"/>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65934" y="414685"/>
            <a:ext cx="2848626" cy="11465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8340" y="621113"/>
            <a:ext cx="3287804" cy="1323341"/>
          </a:xfrm>
          <a:prstGeom prst="rect">
            <a:avLst/>
          </a:prstGeom>
        </p:spPr>
      </p:pic>
      <p:grpSp>
        <p:nvGrpSpPr>
          <p:cNvPr id="5" name="Group 5"/>
          <p:cNvGrpSpPr/>
          <p:nvPr/>
        </p:nvGrpSpPr>
        <p:grpSpPr>
          <a:xfrm>
            <a:off x="9357" y="7299655"/>
            <a:ext cx="18278643" cy="295786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20" name="Picture 19">
            <a:extLst>
              <a:ext uri="{FF2B5EF4-FFF2-40B4-BE49-F238E27FC236}">
                <a16:creationId xmlns:a16="http://schemas.microsoft.com/office/drawing/2014/main" id="{8AC7243F-FCD9-4353-8E41-0616A89EF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200" y="6336756"/>
            <a:ext cx="4541406" cy="3219501"/>
          </a:xfrm>
          <a:prstGeom prst="rect">
            <a:avLst/>
          </a:prstGeom>
        </p:spPr>
      </p:pic>
      <p:pic>
        <p:nvPicPr>
          <p:cNvPr id="19" name="Picture 18">
            <a:extLst>
              <a:ext uri="{FF2B5EF4-FFF2-40B4-BE49-F238E27FC236}">
                <a16:creationId xmlns:a16="http://schemas.microsoft.com/office/drawing/2014/main" id="{72B968CB-05A5-4956-89F6-C37CF6D9A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340" y="5143500"/>
            <a:ext cx="4043181" cy="4412757"/>
          </a:xfrm>
          <a:prstGeom prst="rect">
            <a:avLst/>
          </a:prstGeom>
        </p:spPr>
      </p:pic>
      <p:sp>
        <p:nvSpPr>
          <p:cNvPr id="7" name="Rectangle 6">
            <a:extLst>
              <a:ext uri="{FF2B5EF4-FFF2-40B4-BE49-F238E27FC236}">
                <a16:creationId xmlns:a16="http://schemas.microsoft.com/office/drawing/2014/main" id="{9A27D3D0-7DAE-4144-90D4-B93A2044706A}"/>
              </a:ext>
            </a:extLst>
          </p:cNvPr>
          <p:cNvSpPr/>
          <p:nvPr/>
        </p:nvSpPr>
        <p:spPr>
          <a:xfrm>
            <a:off x="3860320" y="3197119"/>
            <a:ext cx="12213165" cy="1200329"/>
          </a:xfrm>
          <a:prstGeom prst="rect">
            <a:avLst/>
          </a:prstGeom>
          <a:noFill/>
        </p:spPr>
        <p:txBody>
          <a:bodyPr wrap="square" lIns="91440" tIns="45720" rIns="91440" bIns="45720">
            <a:prstTxWarp prst="textChevron">
              <a:avLst/>
            </a:prstTxWarp>
            <a:spAutoFit/>
          </a:bodyPr>
          <a:lstStyle/>
          <a:p>
            <a:pPr algn="ct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Chúc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các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em</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vui</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khỏe</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học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tốt</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a:t>
            </a:r>
          </a:p>
        </p:txBody>
      </p:sp>
    </p:spTree>
    <p:extLst>
      <p:ext uri="{BB962C8B-B14F-4D97-AF65-F5344CB8AC3E}">
        <p14:creationId xmlns:p14="http://schemas.microsoft.com/office/powerpoint/2010/main" val="4242121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082EBA0A-C3C8-4A5B-A406-FA6DD46CF13C}"/>
              </a:ext>
            </a:extLst>
          </p:cNvPr>
          <p:cNvSpPr txBox="1"/>
          <p:nvPr/>
        </p:nvSpPr>
        <p:spPr>
          <a:xfrm>
            <a:off x="609600" y="642132"/>
            <a:ext cx="17221200" cy="2808461"/>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nSpc>
                <a:spcPts val="7280"/>
              </a:lnSpc>
            </a:pP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1</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Đọc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Kéo</a:t>
            </a:r>
            <a:r>
              <a:rPr lang="en-US" sz="6600" dirty="0">
                <a:latin typeface="Times New Roman" panose="02020603050405020304" pitchFamily="18" charset="0"/>
                <a:cs typeface="Times New Roman" panose="02020603050405020304" pitchFamily="18" charset="0"/>
              </a:rPr>
              <a:t> co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biết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ấy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thiệu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địa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phương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Thuật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đã</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được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thiệu</a:t>
            </a:r>
            <a:r>
              <a:rPr lang="en-US" sz="66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7BA91C1B-4138-4A3F-88F9-EA5B3700401C}"/>
              </a:ext>
            </a:extLst>
          </p:cNvPr>
          <p:cNvCxnSpPr>
            <a:cxnSpLocks/>
          </p:cNvCxnSpPr>
          <p:nvPr/>
        </p:nvCxnSpPr>
        <p:spPr>
          <a:xfrm>
            <a:off x="6781800" y="1447800"/>
            <a:ext cx="2362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F9C0B4B-094A-4ED3-9AD2-D895580AA5FD}"/>
              </a:ext>
            </a:extLst>
          </p:cNvPr>
          <p:cNvCxnSpPr>
            <a:cxnSpLocks/>
          </p:cNvCxnSpPr>
          <p:nvPr/>
        </p:nvCxnSpPr>
        <p:spPr>
          <a:xfrm>
            <a:off x="6629400" y="2474563"/>
            <a:ext cx="7543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8E5A481-9B38-4802-AE44-5E31100AC686}"/>
              </a:ext>
            </a:extLst>
          </p:cNvPr>
          <p:cNvCxnSpPr>
            <a:cxnSpLocks/>
          </p:cNvCxnSpPr>
          <p:nvPr/>
        </p:nvCxnSpPr>
        <p:spPr>
          <a:xfrm>
            <a:off x="14706600" y="2474563"/>
            <a:ext cx="2971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69CAE6CA-E7F0-44FC-BD49-4DFC1B3243C3}"/>
              </a:ext>
            </a:extLst>
          </p:cNvPr>
          <p:cNvCxnSpPr>
            <a:cxnSpLocks/>
          </p:cNvCxnSpPr>
          <p:nvPr/>
        </p:nvCxnSpPr>
        <p:spPr>
          <a:xfrm>
            <a:off x="15392400" y="1528970"/>
            <a:ext cx="13906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83516C5E-6275-4390-AC4D-B208AFD29BFB}"/>
              </a:ext>
            </a:extLst>
          </p:cNvPr>
          <p:cNvCxnSpPr>
            <a:cxnSpLocks/>
          </p:cNvCxnSpPr>
          <p:nvPr/>
        </p:nvCxnSpPr>
        <p:spPr>
          <a:xfrm>
            <a:off x="609600" y="2474563"/>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icture 6" descr="Keo co">
            <a:extLst>
              <a:ext uri="{FF2B5EF4-FFF2-40B4-BE49-F238E27FC236}">
                <a16:creationId xmlns:a16="http://schemas.microsoft.com/office/drawing/2014/main" id="{A16888DB-4A38-4635-9854-F867A39482EB}"/>
              </a:ext>
            </a:extLst>
          </p:cNvPr>
          <p:cNvPicPr>
            <a:picLocks noChangeAspect="1" noChangeArrowheads="1"/>
          </p:cNvPicPr>
          <p:nvPr/>
        </p:nvPicPr>
        <p:blipFill>
          <a:blip r:embed="rId2"/>
          <a:srcRect l="6096" r="6096"/>
          <a:stretch>
            <a:fillRect/>
          </a:stretch>
        </p:blipFill>
        <p:spPr bwMode="auto">
          <a:xfrm>
            <a:off x="1504950" y="3784356"/>
            <a:ext cx="15278100" cy="6104101"/>
          </a:xfrm>
          <a:prstGeom prst="rect">
            <a:avLst/>
          </a:prstGeom>
          <a:noFill/>
          <a:ln w="9525">
            <a:noFill/>
            <a:miter lim="800000"/>
            <a:headEnd/>
            <a:tailEnd/>
          </a:ln>
        </p:spPr>
      </p:pic>
      <p:cxnSp>
        <p:nvCxnSpPr>
          <p:cNvPr id="11" name="Straight Connector 10">
            <a:extLst>
              <a:ext uri="{FF2B5EF4-FFF2-40B4-BE49-F238E27FC236}">
                <a16:creationId xmlns:a16="http://schemas.microsoft.com/office/drawing/2014/main" id="{5DDD84B0-F181-4D4E-9B3E-E5561C64301B}"/>
              </a:ext>
            </a:extLst>
          </p:cNvPr>
          <p:cNvCxnSpPr>
            <a:cxnSpLocks/>
          </p:cNvCxnSpPr>
          <p:nvPr/>
        </p:nvCxnSpPr>
        <p:spPr>
          <a:xfrm>
            <a:off x="2819400" y="1527313"/>
            <a:ext cx="25146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58807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082EBA0A-C3C8-4A5B-A406-FA6DD46CF13C}"/>
              </a:ext>
            </a:extLst>
          </p:cNvPr>
          <p:cNvSpPr txBox="1"/>
          <p:nvPr/>
        </p:nvSpPr>
        <p:spPr>
          <a:xfrm>
            <a:off x="7810500" y="3089"/>
            <a:ext cx="2667000" cy="834396"/>
          </a:xfrm>
          <a:prstGeom prst="rect">
            <a:avLst/>
          </a:prstGeom>
        </p:spPr>
        <p:txBody>
          <a:bodyPr wrap="square" lIns="0" tIns="0" rIns="0" bIns="0" rtlCol="0" anchor="t">
            <a:spAutoFit/>
          </a:bodyPr>
          <a:lstStyle/>
          <a:p>
            <a:pPr>
              <a:lnSpc>
                <a:spcPts val="7280"/>
              </a:lnSpc>
            </a:pPr>
            <a:r>
              <a:rPr lang="en-US" sz="4400" b="1" dirty="0" err="1">
                <a:solidFill>
                  <a:srgbClr val="FF0000"/>
                </a:solidFill>
                <a:latin typeface="Times New Roman" panose="02020603050405020304" pitchFamily="18" charset="0"/>
                <a:cs typeface="Times New Roman" panose="02020603050405020304" pitchFamily="18" charset="0"/>
              </a:rPr>
              <a:t>Kéo</a:t>
            </a:r>
            <a:r>
              <a:rPr lang="en-US" sz="4400" b="1" dirty="0">
                <a:solidFill>
                  <a:srgbClr val="FF0000"/>
                </a:solidFill>
                <a:latin typeface="Times New Roman" panose="02020603050405020304" pitchFamily="18" charset="0"/>
                <a:cs typeface="Times New Roman" panose="02020603050405020304" pitchFamily="18" charset="0"/>
              </a:rPr>
              <a:t> co</a:t>
            </a:r>
          </a:p>
        </p:txBody>
      </p:sp>
      <p:sp>
        <p:nvSpPr>
          <p:cNvPr id="2" name="Rectangle 1">
            <a:extLst>
              <a:ext uri="{FF2B5EF4-FFF2-40B4-BE49-F238E27FC236}">
                <a16:creationId xmlns:a16="http://schemas.microsoft.com/office/drawing/2014/main" id="{9E060C3D-3195-414E-902E-6432F8E130C3}"/>
              </a:ext>
            </a:extLst>
          </p:cNvPr>
          <p:cNvSpPr/>
          <p:nvPr/>
        </p:nvSpPr>
        <p:spPr>
          <a:xfrm>
            <a:off x="381000" y="861730"/>
            <a:ext cx="17678400" cy="2554545"/>
          </a:xfrm>
          <a:prstGeom prst="rect">
            <a:avLst/>
          </a:prstGeom>
        </p:spPr>
        <p:txBody>
          <a:bodyPr wrap="square">
            <a:spAutoFit/>
          </a:bodyPr>
          <a:lstStyle/>
          <a:p>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Kéo co là một trò chơi thể hiện tinh thần thượng võ của dân ta. Tục kéo co mỗi vùng một khác, nhưng bao giờ cũng là cuộc đấu tài, đấu sức giữa hai bên. </a:t>
            </a:r>
          </a:p>
          <a:p>
            <a:pPr algn="just"/>
            <a:r>
              <a:rPr lang="vi-VN" sz="4000" dirty="0">
                <a:solidFill>
                  <a:srgbClr val="0000FF"/>
                </a:solidFill>
                <a:latin typeface="Times New Roman" pitchFamily="18" charset="0"/>
                <a:cs typeface="Times New Roman" pitchFamily="18" charset="0"/>
              </a:rPr>
              <a:t>   </a:t>
            </a:r>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Kéo co phải đủ ba keo. Bên nào kéo được đối phương ngã về phía mình nhiều keo hơn là bên ấy thắng.</a:t>
            </a:r>
          </a:p>
        </p:txBody>
      </p:sp>
      <p:sp>
        <p:nvSpPr>
          <p:cNvPr id="6" name="Rectangle 5">
            <a:extLst>
              <a:ext uri="{FF2B5EF4-FFF2-40B4-BE49-F238E27FC236}">
                <a16:creationId xmlns:a16="http://schemas.microsoft.com/office/drawing/2014/main" id="{D5DFA4C0-FF4D-4EFE-B561-32CFCBC8E431}"/>
              </a:ext>
            </a:extLst>
          </p:cNvPr>
          <p:cNvSpPr/>
          <p:nvPr/>
        </p:nvSpPr>
        <p:spPr>
          <a:xfrm>
            <a:off x="34636" y="3543300"/>
            <a:ext cx="17678400" cy="2554545"/>
          </a:xfrm>
          <a:prstGeom prst="rect">
            <a:avLst/>
          </a:prstGeom>
        </p:spPr>
        <p:txBody>
          <a:bodyPr wrap="square">
            <a:spAutoFit/>
          </a:bodyPr>
          <a:lstStyle/>
          <a:p>
            <a:pPr algn="just"/>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p:txBody>
      </p:sp>
      <p:sp>
        <p:nvSpPr>
          <p:cNvPr id="7" name="Rectangle 6">
            <a:extLst>
              <a:ext uri="{FF2B5EF4-FFF2-40B4-BE49-F238E27FC236}">
                <a16:creationId xmlns:a16="http://schemas.microsoft.com/office/drawing/2014/main" id="{C850DC88-9FA3-401B-81D9-E67B98B9D913}"/>
              </a:ext>
            </a:extLst>
          </p:cNvPr>
          <p:cNvSpPr/>
          <p:nvPr/>
        </p:nvSpPr>
        <p:spPr>
          <a:xfrm>
            <a:off x="48491" y="6348780"/>
            <a:ext cx="17678400" cy="3170099"/>
          </a:xfrm>
          <a:prstGeom prst="rect">
            <a:avLst/>
          </a:prstGeom>
        </p:spPr>
        <p:txBody>
          <a:bodyPr wrap="square">
            <a:spAutoFit/>
          </a:bodyPr>
          <a:lstStyle/>
          <a:p>
            <a:pPr algn="just"/>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p:txBody>
      </p:sp>
      <p:sp>
        <p:nvSpPr>
          <p:cNvPr id="8" name="Rectangle 7">
            <a:extLst>
              <a:ext uri="{FF2B5EF4-FFF2-40B4-BE49-F238E27FC236}">
                <a16:creationId xmlns:a16="http://schemas.microsoft.com/office/drawing/2014/main" id="{27B99501-1ECA-4373-83A2-A960AEABFE66}"/>
              </a:ext>
            </a:extLst>
          </p:cNvPr>
          <p:cNvSpPr/>
          <p:nvPr/>
        </p:nvSpPr>
        <p:spPr>
          <a:xfrm>
            <a:off x="11582400" y="9589505"/>
            <a:ext cx="3629891" cy="707886"/>
          </a:xfrm>
          <a:prstGeom prst="rect">
            <a:avLst/>
          </a:prstGeom>
        </p:spPr>
        <p:txBody>
          <a:bodyPr wrap="square">
            <a:spAutoFit/>
          </a:bodyPr>
          <a:lstStyle/>
          <a:p>
            <a:pPr algn="just"/>
            <a:r>
              <a:rPr lang="en-US" sz="4000" i="1" dirty="0">
                <a:latin typeface="Times New Roman" pitchFamily="18" charset="0"/>
                <a:cs typeface="Times New Roman" pitchFamily="18" charset="0"/>
              </a:rPr>
              <a:t>Theo </a:t>
            </a:r>
            <a:r>
              <a:rPr lang="en-US" sz="4000" i="1" dirty="0" err="1">
                <a:latin typeface="Times New Roman" pitchFamily="18" charset="0"/>
                <a:cs typeface="Times New Roman" pitchFamily="18" charset="0"/>
              </a:rPr>
              <a:t>Toan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Ánh</a:t>
            </a:r>
            <a:endParaRPr lang="vi-VN"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25800897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7124709"/>
            <a:ext cx="18278643" cy="3246316"/>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sp>
        <p:nvSpPr>
          <p:cNvPr id="12" name="TextBox 5">
            <a:extLst>
              <a:ext uri="{FF2B5EF4-FFF2-40B4-BE49-F238E27FC236}">
                <a16:creationId xmlns:a16="http://schemas.microsoft.com/office/drawing/2014/main" id="{082EBA0A-C3C8-4A5B-A406-FA6DD46CF13C}"/>
              </a:ext>
            </a:extLst>
          </p:cNvPr>
          <p:cNvSpPr txBox="1"/>
          <p:nvPr/>
        </p:nvSpPr>
        <p:spPr>
          <a:xfrm>
            <a:off x="925995" y="2773057"/>
            <a:ext cx="16436010" cy="1800558"/>
          </a:xfrm>
          <a:prstGeom prst="rect">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nSpc>
                <a:spcPts val="7280"/>
              </a:lnSpc>
            </a:pPr>
            <a:r>
              <a:rPr lang="en-US" sz="5400" dirty="0">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Kéo</a:t>
            </a:r>
            <a:r>
              <a:rPr lang="en-US" sz="5400" dirty="0">
                <a:solidFill>
                  <a:srgbClr val="FF0000"/>
                </a:solidFill>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a:t>
            </a:r>
            <a:r>
              <a:rPr lang="vi-VN" sz="5400" dirty="0">
                <a:latin typeface="Times New Roman" panose="02020603050405020304" pitchFamily="18" charset="0"/>
                <a:cs typeface="Times New Roman" panose="02020603050405020304" pitchFamily="18" charset="0"/>
              </a:rPr>
              <a:t>ư</a:t>
            </a:r>
            <a:r>
              <a:rPr lang="en-US" sz="5400" dirty="0" err="1">
                <a:latin typeface="Times New Roman" panose="02020603050405020304" pitchFamily="18" charset="0"/>
                <a:cs typeface="Times New Roman" panose="02020603050405020304" pitchFamily="18" charset="0"/>
              </a:rPr>
              <a:t>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8F1C0D45-29C2-4043-BD94-14255224960C}"/>
              </a:ext>
            </a:extLst>
          </p:cNvPr>
          <p:cNvPicPr>
            <a:picLocks noChangeAspect="1"/>
          </p:cNvPicPr>
          <p:nvPr/>
        </p:nvPicPr>
        <p:blipFill>
          <a:blip r:embed="rId2"/>
          <a:srcRect/>
          <a:stretch>
            <a:fillRect/>
          </a:stretch>
        </p:blipFill>
        <p:spPr>
          <a:xfrm>
            <a:off x="4919891" y="5956649"/>
            <a:ext cx="9144000" cy="4309110"/>
          </a:xfrm>
          <a:prstGeom prst="rect">
            <a:avLst/>
          </a:prstGeom>
        </p:spPr>
      </p:pic>
      <p:pic>
        <p:nvPicPr>
          <p:cNvPr id="18" name="Picture 8">
            <a:extLst>
              <a:ext uri="{FF2B5EF4-FFF2-40B4-BE49-F238E27FC236}">
                <a16:creationId xmlns:a16="http://schemas.microsoft.com/office/drawing/2014/main" id="{4C61D339-AA3E-4147-8937-DF4AC1C05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11000" y="534746"/>
            <a:ext cx="2783234" cy="1120252"/>
          </a:xfrm>
          <a:prstGeom prst="rect">
            <a:avLst/>
          </a:prstGeom>
        </p:spPr>
      </p:pic>
      <p:pic>
        <p:nvPicPr>
          <p:cNvPr id="19" name="Picture 8">
            <a:extLst>
              <a:ext uri="{FF2B5EF4-FFF2-40B4-BE49-F238E27FC236}">
                <a16:creationId xmlns:a16="http://schemas.microsoft.com/office/drawing/2014/main" id="{82EECE6D-96E6-4966-9179-AAD2F1923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5653992" y="1132376"/>
            <a:ext cx="2173634" cy="874888"/>
          </a:xfrm>
          <a:prstGeom prst="rect">
            <a:avLst/>
          </a:prstGeom>
        </p:spPr>
      </p:pic>
      <p:pic>
        <p:nvPicPr>
          <p:cNvPr id="8" name="Picture 7">
            <a:extLst>
              <a:ext uri="{FF2B5EF4-FFF2-40B4-BE49-F238E27FC236}">
                <a16:creationId xmlns:a16="http://schemas.microsoft.com/office/drawing/2014/main" id="{28A7CA50-0ED1-4EA5-B91B-0339C32E6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66700"/>
            <a:ext cx="2238375" cy="2209800"/>
          </a:xfrm>
          <a:prstGeom prst="rect">
            <a:avLst/>
          </a:prstGeom>
        </p:spPr>
      </p:pic>
    </p:spTree>
    <p:extLst>
      <p:ext uri="{BB962C8B-B14F-4D97-AF65-F5344CB8AC3E}">
        <p14:creationId xmlns:p14="http://schemas.microsoft.com/office/powerpoint/2010/main" val="1390212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A5448DC-5849-4370-9D69-DA152B130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4" y="10158"/>
            <a:ext cx="1749823" cy="1727485"/>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1391617" y="1689130"/>
            <a:ext cx="11811000" cy="863570"/>
          </a:xfrm>
          <a:prstGeom prst="rect">
            <a:avLst/>
          </a:prstGeom>
        </p:spPr>
        <p:txBody>
          <a:bodyPr wrap="square" lIns="0" tIns="0" rIns="0" bIns="0" rtlCol="0" anchor="t">
            <a:spAutoFit/>
          </a:bodyPr>
          <a:lstStyle/>
          <a:p>
            <a:pPr>
              <a:lnSpc>
                <a:spcPts val="7280"/>
              </a:lnSpc>
            </a:pPr>
            <a:r>
              <a:rPr lang="en-US" sz="5400" dirty="0">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Kéo</a:t>
            </a:r>
            <a:r>
              <a:rPr lang="en-US" sz="5400" dirty="0">
                <a:solidFill>
                  <a:srgbClr val="FF0000"/>
                </a:solidFill>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a:t>
            </a:r>
          </a:p>
        </p:txBody>
      </p:sp>
      <p:pic>
        <p:nvPicPr>
          <p:cNvPr id="18" name="Picture 8">
            <a:extLst>
              <a:ext uri="{FF2B5EF4-FFF2-40B4-BE49-F238E27FC236}">
                <a16:creationId xmlns:a16="http://schemas.microsoft.com/office/drawing/2014/main" id="{4C61D339-AA3E-4147-8937-DF4AC1C05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11000" y="534746"/>
            <a:ext cx="2783234" cy="1120252"/>
          </a:xfrm>
          <a:prstGeom prst="rect">
            <a:avLst/>
          </a:prstGeom>
        </p:spPr>
      </p:pic>
      <p:pic>
        <p:nvPicPr>
          <p:cNvPr id="19" name="Picture 8">
            <a:extLst>
              <a:ext uri="{FF2B5EF4-FFF2-40B4-BE49-F238E27FC236}">
                <a16:creationId xmlns:a16="http://schemas.microsoft.com/office/drawing/2014/main" id="{82EECE6D-96E6-4966-9179-AAD2F1923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5653992" y="1132376"/>
            <a:ext cx="2173634" cy="874888"/>
          </a:xfrm>
          <a:prstGeom prst="rect">
            <a:avLst/>
          </a:prstGeom>
        </p:spPr>
      </p:pic>
      <p:sp>
        <p:nvSpPr>
          <p:cNvPr id="10" name="Text Box 7">
            <a:extLst>
              <a:ext uri="{FF2B5EF4-FFF2-40B4-BE49-F238E27FC236}">
                <a16:creationId xmlns:a16="http://schemas.microsoft.com/office/drawing/2014/main" id="{31DB1B8A-E912-4DFC-BB7B-264BC04ADCE2}"/>
              </a:ext>
            </a:extLst>
          </p:cNvPr>
          <p:cNvSpPr txBox="1">
            <a:spLocks noChangeArrowheads="1"/>
          </p:cNvSpPr>
          <p:nvPr/>
        </p:nvSpPr>
        <p:spPr bwMode="auto">
          <a:xfrm>
            <a:off x="585769" y="2748374"/>
            <a:ext cx="7827524" cy="1569660"/>
          </a:xfrm>
          <a:prstGeom prst="rect">
            <a:avLst/>
          </a:prstGeom>
          <a:solidFill>
            <a:srgbClr val="C7ECED"/>
          </a:solidFill>
          <a:ln>
            <a:noFill/>
            <a:headEnd/>
            <a:tailEnd/>
          </a:ln>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a:spcBef>
                <a:spcPct val="50000"/>
              </a:spcBef>
            </a:pPr>
            <a:r>
              <a:rPr lang="en-US" sz="4800" dirty="0" err="1">
                <a:solidFill>
                  <a:srgbClr val="0000FF"/>
                </a:solidFill>
                <a:latin typeface="Times New Roman" pitchFamily="18" charset="0"/>
                <a:cs typeface="Times New Roman" pitchFamily="18" charset="0"/>
              </a:rPr>
              <a:t>Làng</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Hữu</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Trấp</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huyện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Quế</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Võ</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tỉnh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Bắc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Ninh</a:t>
            </a:r>
            <a:endParaRPr lang="en-US" sz="4800" dirty="0">
              <a:solidFill>
                <a:srgbClr val="0000FF"/>
              </a:solidFill>
              <a:latin typeface="Times New Roman" pitchFamily="18" charset="0"/>
              <a:cs typeface="Times New Roman" pitchFamily="18" charset="0"/>
            </a:endParaRPr>
          </a:p>
        </p:txBody>
      </p:sp>
      <p:sp>
        <p:nvSpPr>
          <p:cNvPr id="11" name="Text Box 7">
            <a:extLst>
              <a:ext uri="{FF2B5EF4-FFF2-40B4-BE49-F238E27FC236}">
                <a16:creationId xmlns:a16="http://schemas.microsoft.com/office/drawing/2014/main" id="{E91410AA-43F0-49A4-834C-59B566A7B5B2}"/>
              </a:ext>
            </a:extLst>
          </p:cNvPr>
          <p:cNvSpPr txBox="1">
            <a:spLocks noChangeArrowheads="1"/>
          </p:cNvSpPr>
          <p:nvPr/>
        </p:nvSpPr>
        <p:spPr bwMode="auto">
          <a:xfrm>
            <a:off x="9642061" y="2769649"/>
            <a:ext cx="7827524" cy="1569660"/>
          </a:xfrm>
          <a:prstGeom prst="rect">
            <a:avLst/>
          </a:prstGeom>
          <a:solidFill>
            <a:srgbClr val="C7ECED"/>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spcBef>
                <a:spcPct val="50000"/>
              </a:spcBef>
            </a:pPr>
            <a:r>
              <a:rPr lang="en-US" sz="4800" dirty="0" err="1">
                <a:solidFill>
                  <a:srgbClr val="0000FF"/>
                </a:solidFill>
                <a:latin typeface="Times New Roman" pitchFamily="18" charset="0"/>
                <a:cs typeface="Times New Roman" pitchFamily="18" charset="0"/>
              </a:rPr>
              <a:t>Làng</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Tích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Sơn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thị</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xã</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Vĩnh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Yên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tỉnh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Vĩnh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Phúc</a:t>
            </a:r>
            <a:endParaRPr lang="en-US" sz="4800" dirty="0">
              <a:solidFill>
                <a:srgbClr val="0000FF"/>
              </a:solidFill>
              <a:latin typeface="Times New Roman" pitchFamily="18" charset="0"/>
              <a:cs typeface="Times New Roman" pitchFamily="18" charset="0"/>
            </a:endParaRPr>
          </a:p>
        </p:txBody>
      </p:sp>
      <p:pic>
        <p:nvPicPr>
          <p:cNvPr id="14" name="Picture 2" descr="Nghi lễ và trò chơi Kéo co trở thành Di sản văn hoá đại diện nhân loại |  baotintuc.vn">
            <a:extLst>
              <a:ext uri="{FF2B5EF4-FFF2-40B4-BE49-F238E27FC236}">
                <a16:creationId xmlns:a16="http://schemas.microsoft.com/office/drawing/2014/main" id="{6600F9A3-4D62-4EB9-8DB3-FC8DD6FAD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69" y="4962334"/>
            <a:ext cx="7827524" cy="497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Nghi lễ và trò chơi Kéo co được UNESCO vinh danh - Báo Nhân Dân">
            <a:extLst>
              <a:ext uri="{FF2B5EF4-FFF2-40B4-BE49-F238E27FC236}">
                <a16:creationId xmlns:a16="http://schemas.microsoft.com/office/drawing/2014/main" id="{6EDF105F-C04F-4438-BAE9-E90AE4139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6906" y="4962334"/>
            <a:ext cx="7782679" cy="5031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5445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3" name="Picture 12">
            <a:extLst>
              <a:ext uri="{FF2B5EF4-FFF2-40B4-BE49-F238E27FC236}">
                <a16:creationId xmlns:a16="http://schemas.microsoft.com/office/drawing/2014/main" id="{8F1C0D45-29C2-4043-BD94-14255224960C}"/>
              </a:ext>
            </a:extLst>
          </p:cNvPr>
          <p:cNvPicPr>
            <a:picLocks noChangeAspect="1"/>
          </p:cNvPicPr>
          <p:nvPr/>
        </p:nvPicPr>
        <p:blipFill>
          <a:blip r:embed="rId2"/>
          <a:srcRect/>
          <a:stretch>
            <a:fillRect/>
          </a:stretch>
        </p:blipFill>
        <p:spPr>
          <a:xfrm>
            <a:off x="13179517" y="8083182"/>
            <a:ext cx="4577685" cy="2157234"/>
          </a:xfrm>
          <a:prstGeom prst="rect">
            <a:avLst/>
          </a:prstGeom>
        </p:spPr>
      </p:pic>
      <p:sp>
        <p:nvSpPr>
          <p:cNvPr id="10" name="TextBox 5">
            <a:extLst>
              <a:ext uri="{FF2B5EF4-FFF2-40B4-BE49-F238E27FC236}">
                <a16:creationId xmlns:a16="http://schemas.microsoft.com/office/drawing/2014/main" id="{4EA130E7-492B-4794-BD38-E1E85D787BCC}"/>
              </a:ext>
            </a:extLst>
          </p:cNvPr>
          <p:cNvSpPr txBox="1"/>
          <p:nvPr/>
        </p:nvSpPr>
        <p:spPr>
          <a:xfrm>
            <a:off x="859610" y="216834"/>
            <a:ext cx="13033267" cy="863570"/>
          </a:xfrm>
          <a:prstGeom prst="rect">
            <a:avLst/>
          </a:prstGeom>
        </p:spPr>
        <p:txBody>
          <a:bodyPr wrap="square" lIns="0" tIns="0" rIns="0" bIns="0" rtlCol="0" anchor="t">
            <a:spAutoFit/>
          </a:bodyPr>
          <a:lstStyle/>
          <a:p>
            <a:pPr>
              <a:lnSpc>
                <a:spcPts val="7280"/>
              </a:lnSpc>
            </a:pP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trò</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5400" dirty="0">
                <a:solidFill>
                  <a:schemeClr val="accent6">
                    <a:lumMod val="75000"/>
                  </a:schemeClr>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D6E17BDB-F8CF-4269-9087-6A923528E0B9}"/>
              </a:ext>
            </a:extLst>
          </p:cNvPr>
          <p:cNvGrpSpPr/>
          <p:nvPr/>
        </p:nvGrpSpPr>
        <p:grpSpPr>
          <a:xfrm rot="21189862">
            <a:off x="52016" y="1235162"/>
            <a:ext cx="4931836" cy="2865162"/>
            <a:chOff x="5201160" y="2318860"/>
            <a:chExt cx="4931836" cy="2865162"/>
          </a:xfrm>
        </p:grpSpPr>
        <p:pic>
          <p:nvPicPr>
            <p:cNvPr id="4" name="Picture 3">
              <a:extLst>
                <a:ext uri="{FF2B5EF4-FFF2-40B4-BE49-F238E27FC236}">
                  <a16:creationId xmlns:a16="http://schemas.microsoft.com/office/drawing/2014/main" id="{0C024030-4167-4446-A384-A92D2D6E7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160" y="2318860"/>
              <a:ext cx="4931836" cy="2865162"/>
            </a:xfrm>
            <a:prstGeom prst="rect">
              <a:avLst/>
            </a:prstGeom>
          </p:spPr>
        </p:pic>
        <p:sp>
          <p:nvSpPr>
            <p:cNvPr id="7" name="Rectangle 6">
              <a:extLst>
                <a:ext uri="{FF2B5EF4-FFF2-40B4-BE49-F238E27FC236}">
                  <a16:creationId xmlns:a16="http://schemas.microsoft.com/office/drawing/2014/main" id="{19A90A7F-CF8E-4FD6-991A-DED0131E223E}"/>
                </a:ext>
              </a:extLst>
            </p:cNvPr>
            <p:cNvSpPr/>
            <p:nvPr/>
          </p:nvSpPr>
          <p:spPr>
            <a:xfrm>
              <a:off x="6723100" y="3265223"/>
              <a:ext cx="2743200" cy="923330"/>
            </a:xfrm>
            <a:prstGeom prst="rect">
              <a:avLst/>
            </a:prstGeom>
          </p:spPr>
          <p:txBody>
            <a:bodyPr wrap="square">
              <a:spAutoFit/>
            </a:bodyPr>
            <a:lstStyle/>
            <a:p>
              <a:pPr>
                <a:spcBef>
                  <a:spcPts val="0"/>
                </a:spcBef>
              </a:pP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Lưu</a:t>
              </a:r>
              <a:r>
                <a:rPr lang="en-US" sz="5400" b="1" dirty="0">
                  <a:solidFill>
                    <a:srgbClr val="FF0000"/>
                  </a:solidFill>
                  <a:latin typeface="Times New Roman" pitchFamily="18" charset="0"/>
                  <a:cs typeface="Times New Roman" pitchFamily="18" charset="0"/>
                </a:rPr>
                <a:t> ý:</a:t>
              </a:r>
            </a:p>
          </p:txBody>
        </p:sp>
      </p:grpSp>
      <p:grpSp>
        <p:nvGrpSpPr>
          <p:cNvPr id="26" name="Group 25">
            <a:extLst>
              <a:ext uri="{FF2B5EF4-FFF2-40B4-BE49-F238E27FC236}">
                <a16:creationId xmlns:a16="http://schemas.microsoft.com/office/drawing/2014/main" id="{2E2BF787-70A0-434B-8FDA-C66FAEC2BC64}"/>
              </a:ext>
            </a:extLst>
          </p:cNvPr>
          <p:cNvGrpSpPr/>
          <p:nvPr/>
        </p:nvGrpSpPr>
        <p:grpSpPr>
          <a:xfrm>
            <a:off x="3122713" y="3016438"/>
            <a:ext cx="6190158" cy="6190158"/>
            <a:chOff x="2847234" y="3355655"/>
            <a:chExt cx="6190158" cy="6190158"/>
          </a:xfrm>
        </p:grpSpPr>
        <p:pic>
          <p:nvPicPr>
            <p:cNvPr id="15" name="Picture 14">
              <a:extLst>
                <a:ext uri="{FF2B5EF4-FFF2-40B4-BE49-F238E27FC236}">
                  <a16:creationId xmlns:a16="http://schemas.microsoft.com/office/drawing/2014/main" id="{B56753E3-FBFD-48C5-8570-CFD8133DA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234" y="3355655"/>
              <a:ext cx="6190158" cy="6190158"/>
            </a:xfrm>
            <a:prstGeom prst="rect">
              <a:avLst/>
            </a:prstGeom>
          </p:spPr>
        </p:pic>
        <p:sp>
          <p:nvSpPr>
            <p:cNvPr id="20" name="Rectangle 19">
              <a:extLst>
                <a:ext uri="{FF2B5EF4-FFF2-40B4-BE49-F238E27FC236}">
                  <a16:creationId xmlns:a16="http://schemas.microsoft.com/office/drawing/2014/main" id="{430DEC19-25BA-4823-A3BD-4FFFFB4E7CF8}"/>
                </a:ext>
              </a:extLst>
            </p:cNvPr>
            <p:cNvSpPr/>
            <p:nvPr/>
          </p:nvSpPr>
          <p:spPr>
            <a:xfrm>
              <a:off x="4061091" y="5165285"/>
              <a:ext cx="3706979" cy="3046988"/>
            </a:xfrm>
            <a:prstGeom prst="rect">
              <a:avLst/>
            </a:prstGeom>
          </p:spPr>
          <p:txBody>
            <a:bodyPr wrap="square">
              <a:spAutoFit/>
            </a:bodyPr>
            <a:lstStyle/>
            <a:p>
              <a:pPr algn="ctr"/>
              <a:r>
                <a:rPr lang="en-US" sz="4800" dirty="0" err="1">
                  <a:solidFill>
                    <a:srgbClr val="7030A0"/>
                  </a:solidFill>
                  <a:latin typeface="Times New Roman" pitchFamily="18" charset="0"/>
                  <a:cs typeface="Times New Roman" pitchFamily="18" charset="0"/>
                </a:rPr>
                <a:t>Cần</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giới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thiệu</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hai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tập</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quán</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khác</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nhau</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của</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hai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vùng</a:t>
              </a:r>
              <a:endParaRPr lang="vi-VN" sz="4800" dirty="0"/>
            </a:p>
          </p:txBody>
        </p:sp>
      </p:grpSp>
      <p:grpSp>
        <p:nvGrpSpPr>
          <p:cNvPr id="25" name="Group 24">
            <a:extLst>
              <a:ext uri="{FF2B5EF4-FFF2-40B4-BE49-F238E27FC236}">
                <a16:creationId xmlns:a16="http://schemas.microsoft.com/office/drawing/2014/main" id="{335ECF48-C505-4E89-824F-584757E49285}"/>
              </a:ext>
            </a:extLst>
          </p:cNvPr>
          <p:cNvGrpSpPr/>
          <p:nvPr/>
        </p:nvGrpSpPr>
        <p:grpSpPr>
          <a:xfrm>
            <a:off x="9615655" y="1084550"/>
            <a:ext cx="7127723" cy="7127723"/>
            <a:chOff x="9508961" y="1310322"/>
            <a:chExt cx="7127723" cy="7127723"/>
          </a:xfrm>
        </p:grpSpPr>
        <p:pic>
          <p:nvPicPr>
            <p:cNvPr id="22" name="Picture 21">
              <a:extLst>
                <a:ext uri="{FF2B5EF4-FFF2-40B4-BE49-F238E27FC236}">
                  <a16:creationId xmlns:a16="http://schemas.microsoft.com/office/drawing/2014/main" id="{865B2631-04ED-485E-B9D0-E06F5382E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961" y="1310322"/>
              <a:ext cx="7127723" cy="7127723"/>
            </a:xfrm>
            <a:prstGeom prst="rect">
              <a:avLst/>
            </a:prstGeom>
          </p:spPr>
        </p:pic>
        <p:sp>
          <p:nvSpPr>
            <p:cNvPr id="23" name="Rectangle 22">
              <a:extLst>
                <a:ext uri="{FF2B5EF4-FFF2-40B4-BE49-F238E27FC236}">
                  <a16:creationId xmlns:a16="http://schemas.microsoft.com/office/drawing/2014/main" id="{95A7EA03-E624-474F-9160-330A9FDFDF31}"/>
                </a:ext>
              </a:extLst>
            </p:cNvPr>
            <p:cNvSpPr/>
            <p:nvPr/>
          </p:nvSpPr>
          <p:spPr>
            <a:xfrm>
              <a:off x="11172184" y="2893516"/>
              <a:ext cx="3747592" cy="4154984"/>
            </a:xfrm>
            <a:prstGeom prst="rect">
              <a:avLst/>
            </a:prstGeom>
          </p:spPr>
          <p:txBody>
            <a:bodyPr wrap="square">
              <a:spAutoFit/>
            </a:bodyPr>
            <a:lstStyle/>
            <a:p>
              <a:pPr algn="ctr"/>
              <a:r>
                <a:rPr lang="en-US" sz="4400" dirty="0" err="1">
                  <a:solidFill>
                    <a:srgbClr val="7030A0"/>
                  </a:solidFill>
                  <a:latin typeface="Times New Roman" pitchFamily="18" charset="0"/>
                  <a:cs typeface="Times New Roman" pitchFamily="18" charset="0"/>
                </a:rPr>
                <a:t>Cần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giới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thiệu</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tự</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nhiên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sôi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động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hấp</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dẫn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cố</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gắng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diễn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đạt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bằng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lời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của</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mình</a:t>
              </a:r>
              <a:endParaRPr lang="vi-VN" sz="4400" dirty="0"/>
            </a:p>
          </p:txBody>
        </p:sp>
      </p:grpSp>
    </p:spTree>
    <p:extLst>
      <p:ext uri="{BB962C8B-B14F-4D97-AF65-F5344CB8AC3E}">
        <p14:creationId xmlns:p14="http://schemas.microsoft.com/office/powerpoint/2010/main" val="46966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4EA130E7-492B-4794-BD38-E1E85D787BCC}"/>
              </a:ext>
            </a:extLst>
          </p:cNvPr>
          <p:cNvSpPr txBox="1"/>
          <p:nvPr/>
        </p:nvSpPr>
        <p:spPr>
          <a:xfrm>
            <a:off x="609600" y="61383"/>
            <a:ext cx="12923109" cy="846386"/>
          </a:xfrm>
          <a:prstGeom prst="rect">
            <a:avLst/>
          </a:prstGeom>
        </p:spPr>
        <p:txBody>
          <a:bodyPr wrap="square" lIns="0" tIns="0" rIns="0" bIns="0" rtlCol="0" anchor="t">
            <a:spAutoFit/>
          </a:bodyPr>
          <a:lstStyle/>
          <a:p>
            <a:pPr>
              <a:lnSpc>
                <a:spcPts val="7280"/>
              </a:lnSpc>
            </a:pPr>
            <a:r>
              <a:rPr lang="en-US" sz="4800"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chơi</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Kéo</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quán</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800" dirty="0">
                <a:latin typeface="Times New Roman" panose="02020603050405020304" pitchFamily="18" charset="0"/>
                <a:cs typeface="Times New Roman" panose="02020603050405020304" pitchFamily="18" charset="0"/>
                <a:sym typeface="Wingdings" panose="05000000000000000000" pitchFamily="2" charset="2"/>
              </a:rPr>
              <a:t> ở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vùng</a:t>
            </a:r>
            <a:r>
              <a:rPr lang="en-US" sz="4800" dirty="0">
                <a:latin typeface="Times New Roman" panose="02020603050405020304" pitchFamily="18" charset="0"/>
                <a:cs typeface="Times New Roman" panose="02020603050405020304" pitchFamily="18" charset="0"/>
              </a:rPr>
              <a:t>.</a:t>
            </a:r>
          </a:p>
        </p:txBody>
      </p:sp>
      <p:graphicFrame>
        <p:nvGraphicFramePr>
          <p:cNvPr id="2" name="Table 1">
            <a:extLst>
              <a:ext uri="{FF2B5EF4-FFF2-40B4-BE49-F238E27FC236}">
                <a16:creationId xmlns:a16="http://schemas.microsoft.com/office/drawing/2014/main" id="{7D50C621-2FD1-4B96-878A-D9EA81733C33}"/>
              </a:ext>
            </a:extLst>
          </p:cNvPr>
          <p:cNvGraphicFramePr>
            <a:graphicFrameLocks noGrp="1"/>
          </p:cNvGraphicFramePr>
          <p:nvPr>
            <p:extLst>
              <p:ext uri="{D42A27DB-BD31-4B8C-83A1-F6EECF244321}">
                <p14:modId xmlns:p14="http://schemas.microsoft.com/office/powerpoint/2010/main" val="3618249078"/>
              </p:ext>
            </p:extLst>
          </p:nvPr>
        </p:nvGraphicFramePr>
        <p:xfrm>
          <a:off x="609600" y="1158883"/>
          <a:ext cx="16764003" cy="8937618"/>
        </p:xfrm>
        <a:graphic>
          <a:graphicData uri="http://schemas.openxmlformats.org/drawingml/2006/table">
            <a:tbl>
              <a:tblPr firstRow="1" bandRow="1">
                <a:tableStyleId>{F5AB1C69-6EDB-4FF4-983F-18BD219EF322}</a:tableStyleId>
              </a:tblPr>
              <a:tblGrid>
                <a:gridCol w="3886201">
                  <a:extLst>
                    <a:ext uri="{9D8B030D-6E8A-4147-A177-3AD203B41FA5}">
                      <a16:colId xmlns:a16="http://schemas.microsoft.com/office/drawing/2014/main" val="2985834854"/>
                    </a:ext>
                  </a:extLst>
                </a:gridCol>
                <a:gridCol w="6248402">
                  <a:extLst>
                    <a:ext uri="{9D8B030D-6E8A-4147-A177-3AD203B41FA5}">
                      <a16:colId xmlns:a16="http://schemas.microsoft.com/office/drawing/2014/main" val="770698365"/>
                    </a:ext>
                  </a:extLst>
                </a:gridCol>
                <a:gridCol w="6629400">
                  <a:extLst>
                    <a:ext uri="{9D8B030D-6E8A-4147-A177-3AD203B41FA5}">
                      <a16:colId xmlns:a16="http://schemas.microsoft.com/office/drawing/2014/main" val="3940228515"/>
                    </a:ext>
                  </a:extLst>
                </a:gridCol>
              </a:tblGrid>
              <a:tr h="1908202">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540977"/>
                  </a:ext>
                </a:extLst>
              </a:tr>
              <a:tr h="338020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9265795"/>
                  </a:ext>
                </a:extLst>
              </a:tr>
              <a:tr h="3649211">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8317946"/>
                  </a:ext>
                </a:extLst>
              </a:tr>
            </a:tbl>
          </a:graphicData>
        </a:graphic>
      </p:graphicFrame>
      <p:sp>
        <p:nvSpPr>
          <p:cNvPr id="14" name="TextBox 5">
            <a:extLst>
              <a:ext uri="{FF2B5EF4-FFF2-40B4-BE49-F238E27FC236}">
                <a16:creationId xmlns:a16="http://schemas.microsoft.com/office/drawing/2014/main" id="{0F0C8C51-07D9-4843-A277-F50BCFB1EEE4}"/>
              </a:ext>
            </a:extLst>
          </p:cNvPr>
          <p:cNvSpPr txBox="1"/>
          <p:nvPr/>
        </p:nvSpPr>
        <p:spPr>
          <a:xfrm>
            <a:off x="4972179" y="1180487"/>
            <a:ext cx="5842365" cy="1770549"/>
          </a:xfrm>
          <a:prstGeom prst="rect">
            <a:avLst/>
          </a:prstGeom>
        </p:spPr>
        <p:txBody>
          <a:bodyPr wrap="square" lIns="0" tIns="0" rIns="0" bIns="0" rtlCol="0" anchor="t">
            <a:spAutoFit/>
          </a:bodyPr>
          <a:lstStyle/>
          <a:p>
            <a:pPr>
              <a:lnSpc>
                <a:spcPts val="7280"/>
              </a:lnSpc>
            </a:pP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Hữu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Võ</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tỉnh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itchFamily="18" charset="0"/>
                <a:cs typeface="Times New Roman" pitchFamily="18" charset="0"/>
              </a:rPr>
              <a:t>Bắc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Ninh</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8511B65E-4904-4EDA-85EB-D55A558D0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800" y="-68836"/>
            <a:ext cx="1157054" cy="1097500"/>
          </a:xfrm>
          <a:prstGeom prst="rect">
            <a:avLst/>
          </a:prstGeom>
        </p:spPr>
      </p:pic>
      <p:pic>
        <p:nvPicPr>
          <p:cNvPr id="8" name="Picture 7">
            <a:extLst>
              <a:ext uri="{FF2B5EF4-FFF2-40B4-BE49-F238E27FC236}">
                <a16:creationId xmlns:a16="http://schemas.microsoft.com/office/drawing/2014/main" id="{0E5B03E8-B909-4FFE-BF9E-20F03062A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4654" y="337726"/>
            <a:ext cx="754013" cy="775711"/>
          </a:xfrm>
          <a:prstGeom prst="rect">
            <a:avLst/>
          </a:prstGeom>
        </p:spPr>
      </p:pic>
      <p:sp>
        <p:nvSpPr>
          <p:cNvPr id="20" name="TextBox 5">
            <a:extLst>
              <a:ext uri="{FF2B5EF4-FFF2-40B4-BE49-F238E27FC236}">
                <a16:creationId xmlns:a16="http://schemas.microsoft.com/office/drawing/2014/main" id="{E1885951-170B-48B3-9348-5E86E33A84AF}"/>
              </a:ext>
            </a:extLst>
          </p:cNvPr>
          <p:cNvSpPr txBox="1"/>
          <p:nvPr/>
        </p:nvSpPr>
        <p:spPr>
          <a:xfrm>
            <a:off x="11157295" y="1236267"/>
            <a:ext cx="6029566" cy="1770549"/>
          </a:xfrm>
          <a:prstGeom prst="rect">
            <a:avLst/>
          </a:prstGeom>
        </p:spPr>
        <p:txBody>
          <a:bodyPr wrap="square" lIns="0" tIns="0" rIns="0" bIns="0" rtlCol="0" anchor="t">
            <a:spAutoFit/>
          </a:bodyPr>
          <a:lstStyle/>
          <a:p>
            <a:pPr>
              <a:lnSpc>
                <a:spcPts val="7280"/>
              </a:lnSpc>
            </a:pP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itchFamily="18" charset="0"/>
                <a:cs typeface="Times New Roman" pitchFamily="18" charset="0"/>
              </a:rPr>
              <a:t>thị</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xã</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Vĩnh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Yên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tỉnh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Vĩnh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Phúc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91167B-1866-4314-BA42-928834228D98}"/>
              </a:ext>
            </a:extLst>
          </p:cNvPr>
          <p:cNvSpPr/>
          <p:nvPr/>
        </p:nvSpPr>
        <p:spPr>
          <a:xfrm>
            <a:off x="5199033" y="4190487"/>
            <a:ext cx="4148893" cy="830997"/>
          </a:xfrm>
          <a:prstGeom prst="rect">
            <a:avLst/>
          </a:prstGeom>
        </p:spPr>
        <p:txBody>
          <a:bodyPr wrap="none">
            <a:spAutoFit/>
          </a:bodyPr>
          <a:lstStyle/>
          <a:p>
            <a:r>
              <a:rPr lang="en-US" sz="4800" dirty="0">
                <a:solidFill>
                  <a:srgbClr val="0000FF"/>
                </a:solidFill>
                <a:latin typeface="Times New Roman" pitchFamily="18" charset="0"/>
                <a:cs typeface="Times New Roman" pitchFamily="18" charset="0"/>
              </a:rPr>
              <a:t>G</a:t>
            </a:r>
            <a:r>
              <a:rPr lang="vi-VN" sz="4800" dirty="0">
                <a:solidFill>
                  <a:srgbClr val="0000FF"/>
                </a:solidFill>
                <a:latin typeface="Times New Roman" pitchFamily="18" charset="0"/>
                <a:cs typeface="Times New Roman" pitchFamily="18" charset="0"/>
              </a:rPr>
              <a:t>iữa nam và nữ</a:t>
            </a:r>
            <a:endParaRPr lang="vi-VN" sz="4800" dirty="0"/>
          </a:p>
        </p:txBody>
      </p:sp>
      <p:sp>
        <p:nvSpPr>
          <p:cNvPr id="21" name="Rectangle 20">
            <a:extLst>
              <a:ext uri="{FF2B5EF4-FFF2-40B4-BE49-F238E27FC236}">
                <a16:creationId xmlns:a16="http://schemas.microsoft.com/office/drawing/2014/main" id="{22AF39B9-1CF9-451F-9EA7-C1B43729A154}"/>
              </a:ext>
            </a:extLst>
          </p:cNvPr>
          <p:cNvSpPr/>
          <p:nvPr/>
        </p:nvSpPr>
        <p:spPr>
          <a:xfrm>
            <a:off x="11136513" y="3821155"/>
            <a:ext cx="6324600" cy="1569660"/>
          </a:xfrm>
          <a:prstGeom prst="rect">
            <a:avLst/>
          </a:prstGeom>
        </p:spPr>
        <p:txBody>
          <a:bodyPr wrap="square">
            <a:spAutoFit/>
          </a:bodyPr>
          <a:lstStyle/>
          <a:p>
            <a:r>
              <a:rPr lang="en-US" sz="4800" dirty="0">
                <a:solidFill>
                  <a:srgbClr val="0000FF"/>
                </a:solidFill>
                <a:latin typeface="Times New Roman" pitchFamily="18" charset="0"/>
                <a:cs typeface="Times New Roman" pitchFamily="18" charset="0"/>
              </a:rPr>
              <a:t>G</a:t>
            </a:r>
            <a:r>
              <a:rPr lang="vi-VN" sz="4800" dirty="0">
                <a:solidFill>
                  <a:srgbClr val="0000FF"/>
                </a:solidFill>
                <a:latin typeface="Times New Roman" pitchFamily="18" charset="0"/>
                <a:cs typeface="Times New Roman" pitchFamily="18" charset="0"/>
              </a:rPr>
              <a:t>iữa trai tráng hai giáp trong làng</a:t>
            </a:r>
            <a:endParaRPr lang="vi-VN" sz="4800" dirty="0"/>
          </a:p>
        </p:txBody>
      </p:sp>
      <p:sp>
        <p:nvSpPr>
          <p:cNvPr id="23" name="Rectangle 22">
            <a:extLst>
              <a:ext uri="{FF2B5EF4-FFF2-40B4-BE49-F238E27FC236}">
                <a16:creationId xmlns:a16="http://schemas.microsoft.com/office/drawing/2014/main" id="{1E164BC0-4883-4537-9793-9DB616F9BAEC}"/>
              </a:ext>
            </a:extLst>
          </p:cNvPr>
          <p:cNvSpPr/>
          <p:nvPr/>
        </p:nvSpPr>
        <p:spPr>
          <a:xfrm>
            <a:off x="4781798" y="7135884"/>
            <a:ext cx="6141310" cy="1569660"/>
          </a:xfrm>
          <a:prstGeom prst="rect">
            <a:avLst/>
          </a:prstGeom>
        </p:spPr>
        <p:txBody>
          <a:bodyPr wrap="square">
            <a:spAutoFit/>
          </a:bodyPr>
          <a:lstStyle/>
          <a:p>
            <a:r>
              <a:rPr lang="vi-VN" sz="4800" dirty="0">
                <a:solidFill>
                  <a:srgbClr val="0000FF"/>
                </a:solidFill>
                <a:latin typeface="Times New Roman" pitchFamily="18" charset="0"/>
                <a:cs typeface="Times New Roman" pitchFamily="18" charset="0"/>
              </a:rPr>
              <a:t>Có năm bên nam thắng, có năm bên nữ thắng</a:t>
            </a:r>
            <a:endParaRPr lang="vi-VN" sz="4800" dirty="0"/>
          </a:p>
        </p:txBody>
      </p:sp>
      <p:sp>
        <p:nvSpPr>
          <p:cNvPr id="24" name="Rectangle 23">
            <a:extLst>
              <a:ext uri="{FF2B5EF4-FFF2-40B4-BE49-F238E27FC236}">
                <a16:creationId xmlns:a16="http://schemas.microsoft.com/office/drawing/2014/main" id="{378C31C0-3E4D-41F5-BF84-4E6E386D7743}"/>
              </a:ext>
            </a:extLst>
          </p:cNvPr>
          <p:cNvSpPr/>
          <p:nvPr/>
        </p:nvSpPr>
        <p:spPr>
          <a:xfrm>
            <a:off x="11045552" y="6422647"/>
            <a:ext cx="6141309" cy="3785652"/>
          </a:xfrm>
          <a:prstGeom prst="rect">
            <a:avLst/>
          </a:prstGeom>
        </p:spPr>
        <p:txBody>
          <a:bodyPr wrap="square">
            <a:spAutoFit/>
          </a:bodyPr>
          <a:lstStyle/>
          <a:p>
            <a:r>
              <a:rPr lang="en-US" sz="4800" dirty="0">
                <a:solidFill>
                  <a:srgbClr val="0000FF"/>
                </a:solidFill>
                <a:latin typeface="Times New Roman" pitchFamily="18" charset="0"/>
                <a:cs typeface="Times New Roman" pitchFamily="18" charset="0"/>
              </a:rPr>
              <a:t>C</a:t>
            </a:r>
            <a:r>
              <a:rPr lang="vi-VN" sz="4800" dirty="0">
                <a:solidFill>
                  <a:srgbClr val="0000FF"/>
                </a:solidFill>
                <a:latin typeface="Times New Roman" pitchFamily="18" charset="0"/>
                <a:cs typeface="Times New Roman" pitchFamily="18" charset="0"/>
              </a:rPr>
              <a:t>ó giáp thua keo đầu, tới keo thứ hai, đàn ông trong giáp kéo đến đông hơn, chuyển bại thành thắng</a:t>
            </a:r>
            <a:r>
              <a:rPr lang="en-US" sz="4800" dirty="0">
                <a:solidFill>
                  <a:srgbClr val="0000FF"/>
                </a:solidFill>
                <a:latin typeface="Times New Roman" pitchFamily="18" charset="0"/>
                <a:cs typeface="Times New Roman" pitchFamily="18" charset="0"/>
              </a:rPr>
              <a:t>.</a:t>
            </a:r>
            <a:endParaRPr lang="vi-VN" sz="4800" dirty="0"/>
          </a:p>
        </p:txBody>
      </p:sp>
      <p:sp>
        <p:nvSpPr>
          <p:cNvPr id="13" name="Rectangle 12">
            <a:extLst>
              <a:ext uri="{FF2B5EF4-FFF2-40B4-BE49-F238E27FC236}">
                <a16:creationId xmlns:a16="http://schemas.microsoft.com/office/drawing/2014/main" id="{6DCB3982-2691-4086-8306-28580F65B668}"/>
              </a:ext>
            </a:extLst>
          </p:cNvPr>
          <p:cNvSpPr/>
          <p:nvPr/>
        </p:nvSpPr>
        <p:spPr>
          <a:xfrm>
            <a:off x="1101139" y="1808840"/>
            <a:ext cx="2872902"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Địa</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phương</a:t>
            </a:r>
            <a:endParaRPr lang="vi-VN" sz="4400" dirty="0">
              <a:solidFill>
                <a:schemeClr val="accent5">
                  <a:lumMod val="50000"/>
                </a:schemeClr>
              </a:solidFill>
            </a:endParaRPr>
          </a:p>
        </p:txBody>
      </p:sp>
      <p:sp>
        <p:nvSpPr>
          <p:cNvPr id="15" name="Rectangle 14">
            <a:extLst>
              <a:ext uri="{FF2B5EF4-FFF2-40B4-BE49-F238E27FC236}">
                <a16:creationId xmlns:a16="http://schemas.microsoft.com/office/drawing/2014/main" id="{4556EE9F-7ECA-4D4F-97E7-BE1BBB5C9E51}"/>
              </a:ext>
            </a:extLst>
          </p:cNvPr>
          <p:cNvSpPr/>
          <p:nvPr/>
        </p:nvSpPr>
        <p:spPr>
          <a:xfrm>
            <a:off x="1288690" y="4197414"/>
            <a:ext cx="2497800"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Đối</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tượng</a:t>
            </a:r>
            <a:endParaRPr lang="vi-VN" sz="4400" dirty="0">
              <a:solidFill>
                <a:schemeClr val="accent5">
                  <a:lumMod val="50000"/>
                </a:schemeClr>
              </a:solidFill>
            </a:endParaRPr>
          </a:p>
        </p:txBody>
      </p:sp>
      <p:sp>
        <p:nvSpPr>
          <p:cNvPr id="16" name="Rectangle 15">
            <a:extLst>
              <a:ext uri="{FF2B5EF4-FFF2-40B4-BE49-F238E27FC236}">
                <a16:creationId xmlns:a16="http://schemas.microsoft.com/office/drawing/2014/main" id="{5DCB3341-4B7C-48DA-BA27-34EB13DD14BA}"/>
              </a:ext>
            </a:extLst>
          </p:cNvPr>
          <p:cNvSpPr/>
          <p:nvPr/>
        </p:nvSpPr>
        <p:spPr>
          <a:xfrm>
            <a:off x="1371600" y="7812993"/>
            <a:ext cx="1954381"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Kết</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quả</a:t>
            </a:r>
            <a:endParaRPr lang="vi-VN" sz="4400" dirty="0">
              <a:solidFill>
                <a:schemeClr val="accent5">
                  <a:lumMod val="50000"/>
                </a:schemeClr>
              </a:solidFill>
            </a:endParaRPr>
          </a:p>
        </p:txBody>
      </p:sp>
    </p:spTree>
    <p:extLst>
      <p:ext uri="{BB962C8B-B14F-4D97-AF65-F5344CB8AC3E}">
        <p14:creationId xmlns:p14="http://schemas.microsoft.com/office/powerpoint/2010/main" val="3481286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P spid="9" grpId="0"/>
      <p:bldP spid="21" grpId="0"/>
      <p:bldP spid="23" grpId="0"/>
      <p:bldP spid="24" grpId="0"/>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3" name="Picture 12">
            <a:extLst>
              <a:ext uri="{FF2B5EF4-FFF2-40B4-BE49-F238E27FC236}">
                <a16:creationId xmlns:a16="http://schemas.microsoft.com/office/drawing/2014/main" id="{8F1C0D45-29C2-4043-BD94-14255224960C}"/>
              </a:ext>
            </a:extLst>
          </p:cNvPr>
          <p:cNvPicPr>
            <a:picLocks noChangeAspect="1"/>
          </p:cNvPicPr>
          <p:nvPr/>
        </p:nvPicPr>
        <p:blipFill>
          <a:blip r:embed="rId2"/>
          <a:srcRect/>
          <a:stretch>
            <a:fillRect/>
          </a:stretch>
        </p:blipFill>
        <p:spPr>
          <a:xfrm>
            <a:off x="13179517" y="8083182"/>
            <a:ext cx="4577685" cy="2157234"/>
          </a:xfrm>
          <a:prstGeom prst="rect">
            <a:avLst/>
          </a:prstGeom>
        </p:spPr>
      </p:pic>
      <p:sp>
        <p:nvSpPr>
          <p:cNvPr id="16" name="Text Box 6">
            <a:extLst>
              <a:ext uri="{FF2B5EF4-FFF2-40B4-BE49-F238E27FC236}">
                <a16:creationId xmlns:a16="http://schemas.microsoft.com/office/drawing/2014/main" id="{A953B6D7-D1B9-412B-A70F-BF1297F8E439}"/>
              </a:ext>
            </a:extLst>
          </p:cNvPr>
          <p:cNvSpPr txBox="1">
            <a:spLocks noChangeArrowheads="1"/>
          </p:cNvSpPr>
          <p:nvPr/>
        </p:nvSpPr>
        <p:spPr bwMode="auto">
          <a:xfrm>
            <a:off x="159026" y="240565"/>
            <a:ext cx="17900374" cy="8217634"/>
          </a:xfrm>
          <a:prstGeom prst="rect">
            <a:avLst/>
          </a:prstGeom>
          <a:noFill/>
          <a:ln w="9525">
            <a:noFill/>
            <a:miter lim="800000"/>
            <a:headEnd/>
            <a:tailEnd/>
          </a:ln>
        </p:spPr>
        <p:txBody>
          <a:bodyPr wrap="square">
            <a:spAutoFit/>
          </a:bodyPr>
          <a:lstStyle/>
          <a:p>
            <a:pPr>
              <a:spcBef>
                <a:spcPts val="0"/>
              </a:spcBef>
            </a:pP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Ví</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dụ</a:t>
            </a:r>
            <a:r>
              <a:rPr lang="en-US" sz="4400" dirty="0">
                <a:solidFill>
                  <a:srgbClr val="FF0000"/>
                </a:solidFill>
                <a:latin typeface="Times New Roman" pitchFamily="18" charset="0"/>
                <a:cs typeface="Times New Roman" pitchFamily="18" charset="0"/>
              </a:rPr>
              <a:t>:</a:t>
            </a:r>
          </a:p>
          <a:p>
            <a:pPr>
              <a:spcBef>
                <a:spcPts val="0"/>
              </a:spcBef>
            </a:pPr>
            <a:r>
              <a:rPr lang="en-US" sz="4400" dirty="0">
                <a:solidFill>
                  <a:srgbClr val="0000FF"/>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một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phổ</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biến</a:t>
            </a:r>
            <a:r>
              <a:rPr lang="en-US" sz="4400" dirty="0">
                <a:solidFill>
                  <a:srgbClr val="002060"/>
                </a:solidFill>
                <a:latin typeface="Times New Roman" pitchFamily="18" charset="0"/>
                <a:cs typeface="Times New Roman" pitchFamily="18" charset="0"/>
              </a:rPr>
              <a:t> ở </a:t>
            </a:r>
            <a:r>
              <a:rPr lang="en-US" sz="4400" dirty="0" err="1">
                <a:solidFill>
                  <a:srgbClr val="002060"/>
                </a:solidFill>
                <a:latin typeface="Times New Roman" pitchFamily="18" charset="0"/>
                <a:cs typeface="Times New Roman" pitchFamily="18" charset="0"/>
              </a:rPr>
              <a:t>nước</a:t>
            </a:r>
            <a:r>
              <a:rPr lang="en-US" sz="4400" dirty="0">
                <a:solidFill>
                  <a:srgbClr val="002060"/>
                </a:solidFill>
                <a:latin typeface="Times New Roman" pitchFamily="18" charset="0"/>
                <a:cs typeface="Times New Roman" pitchFamily="18" charset="0"/>
              </a:rPr>
              <a:t> ta.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thể</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nói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biết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đông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cổ</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vũ</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sôi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nổi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náo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nhiệt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rộn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tiếng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cười</a:t>
            </a:r>
            <a:r>
              <a:rPr lang="en-US" sz="4400" dirty="0">
                <a:solidFill>
                  <a:srgbClr val="002060"/>
                </a:solidFill>
                <a:latin typeface="Times New Roman" pitchFamily="18" charset="0"/>
                <a:cs typeface="Times New Roman" pitchFamily="18" charset="0"/>
              </a:rPr>
              <a:t>.</a:t>
            </a:r>
          </a:p>
          <a:p>
            <a:pPr algn="just">
              <a:spcBef>
                <a:spcPts val="0"/>
              </a:spcBef>
            </a:pP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Tục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a:t>
            </a:r>
            <a:r>
              <a:rPr lang="en-US" sz="4400" dirty="0" err="1">
                <a:solidFill>
                  <a:srgbClr val="002060"/>
                </a:solidFill>
                <a:latin typeface="Times New Roman" pitchFamily="18" charset="0"/>
                <a:cs typeface="Times New Roman" pitchFamily="18" charset="0"/>
              </a:rPr>
              <a:t>mỗi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vùng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một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khác</a:t>
            </a:r>
            <a:r>
              <a:rPr lang="en-US" sz="4400" dirty="0">
                <a:solidFill>
                  <a:srgbClr val="002060"/>
                </a:solidFill>
                <a:latin typeface="Times New Roman" pitchFamily="18" charset="0"/>
                <a:cs typeface="Times New Roman" pitchFamily="18" charset="0"/>
              </a:rPr>
              <a:t>. Ở h</a:t>
            </a:r>
            <a:r>
              <a:rPr lang="vi-VN" sz="4400" dirty="0">
                <a:solidFill>
                  <a:srgbClr val="002060"/>
                </a:solidFill>
                <a:latin typeface="Times New Roman" pitchFamily="18" charset="0"/>
                <a:cs typeface="Times New Roman" pitchFamily="18" charset="0"/>
              </a:rPr>
              <a:t>ội làng Hữu Trấp thuộc huyện Quế Võ, tỉnh Bắc Ninh thường tổ chức thi kéo co giữa nam và nữ</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Xưa</a:t>
            </a:r>
            <a:r>
              <a:rPr lang="en-US" sz="4400" dirty="0">
                <a:solidFill>
                  <a:srgbClr val="002060"/>
                </a:solidFill>
                <a:latin typeface="Times New Roman" pitchFamily="18" charset="0"/>
                <a:cs typeface="Times New Roman" pitchFamily="18" charset="0"/>
              </a:rPr>
              <a:t> nay, </a:t>
            </a:r>
            <a:r>
              <a:rPr lang="en-US" sz="4400" dirty="0" err="1">
                <a:solidFill>
                  <a:srgbClr val="002060"/>
                </a:solidFill>
                <a:latin typeface="Times New Roman" pitchFamily="18" charset="0"/>
                <a:cs typeface="Times New Roman" pitchFamily="18" charset="0"/>
              </a:rPr>
              <a:t>nam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được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vốn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xem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mạnh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vậy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năm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nữ</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năm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Nhưng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dù</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thì</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vui</a:t>
            </a:r>
            <a:r>
              <a:rPr lang="en-US" sz="4400" dirty="0">
                <a:solidFill>
                  <a:srgbClr val="002060"/>
                </a:solidFill>
                <a:latin typeface="Times New Roman" pitchFamily="18" charset="0"/>
                <a:cs typeface="Times New Roman" pitchFamily="18" charset="0"/>
              </a:rPr>
              <a:t>.</a:t>
            </a:r>
          </a:p>
          <a:p>
            <a:pPr algn="just">
              <a:spcBef>
                <a:spcPts val="0"/>
              </a:spcBef>
            </a:pP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Lạ</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nữa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tục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lệ</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ở </a:t>
            </a:r>
            <a:r>
              <a:rPr lang="en-US" sz="4400" dirty="0" err="1">
                <a:solidFill>
                  <a:srgbClr val="002060"/>
                </a:solidFill>
                <a:latin typeface="Times New Roman" pitchFamily="18" charset="0"/>
                <a:cs typeface="Times New Roman" pitchFamily="18" charset="0"/>
              </a:rPr>
              <a:t>làng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Tích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thị</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Vĩnh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Yên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tỉnh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Vĩnh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Phúc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giữa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tráng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giáp</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trong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số</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mỗi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không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chế</a:t>
            </a:r>
            <a:r>
              <a:rPr lang="en-US" sz="4400" dirty="0">
                <a:solidFill>
                  <a:srgbClr val="002060"/>
                </a:solidFill>
                <a:latin typeface="Times New Roman" pitchFamily="18" charset="0"/>
                <a:cs typeface="Times New Roman" pitchFamily="18" charset="0"/>
              </a:rPr>
              <a:t>.</a:t>
            </a:r>
            <a:r>
              <a:rPr lang="vi-VN"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Nhiều</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khi</a:t>
            </a:r>
            <a:r>
              <a:rPr lang="en-US" sz="4400" dirty="0">
                <a:solidFill>
                  <a:srgbClr val="002060"/>
                </a:solidFill>
                <a:latin typeface="Times New Roman" pitchFamily="18" charset="0"/>
                <a:cs typeface="Times New Roman" pitchFamily="18" charset="0"/>
              </a:rPr>
              <a:t>, c</a:t>
            </a:r>
            <a:r>
              <a:rPr lang="vi-VN" sz="4400" dirty="0">
                <a:solidFill>
                  <a:srgbClr val="002060"/>
                </a:solidFill>
                <a:latin typeface="Times New Roman" pitchFamily="18" charset="0"/>
                <a:cs typeface="Times New Roman" pitchFamily="18" charset="0"/>
              </a:rPr>
              <a:t>ó giáp thua keo đầu, tới keo thứ hai, đàn ông trong giáp kéo đến đông hơn, thế là chuyển bại thành thắng</a:t>
            </a:r>
            <a:r>
              <a:rPr lang="en-US" sz="4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15256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o's Who Game by Slidesgo">
  <a:themeElements>
    <a:clrScheme name="Simple Light">
      <a:dk1>
        <a:srgbClr val="000000"/>
      </a:dk1>
      <a:lt1>
        <a:srgbClr val="FFFFFF"/>
      </a:lt1>
      <a:dk2>
        <a:srgbClr val="595959"/>
      </a:dk2>
      <a:lt2>
        <a:srgbClr val="EEEEEE"/>
      </a:lt2>
      <a:accent1>
        <a:srgbClr val="FF8888"/>
      </a:accent1>
      <a:accent2>
        <a:srgbClr val="CFD690"/>
      </a:accent2>
      <a:accent3>
        <a:srgbClr val="46AA9E"/>
      </a:accent3>
      <a:accent4>
        <a:srgbClr val="0B443D"/>
      </a:accent4>
      <a:accent5>
        <a:srgbClr val="F4EAD7"/>
      </a:accent5>
      <a:accent6>
        <a:srgbClr val="F8F4EC"/>
      </a:accent6>
      <a:hlink>
        <a:srgbClr val="CE71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1248</Words>
  <Application>Microsoft Office PowerPoint</Application>
  <PresentationFormat>Custom</PresentationFormat>
  <Paragraphs>113</Paragraphs>
  <Slides>24</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Times New Roman</vt:lpstr>
      <vt:lpstr>Calibri</vt:lpstr>
      <vt:lpstr>HP001 4 hàng</vt:lpstr>
      <vt:lpstr>#9Slide04 Maitree Bold</vt:lpstr>
      <vt:lpstr>Sriracha</vt:lpstr>
      <vt:lpstr>Wingdings</vt:lpstr>
      <vt:lpstr>Barlow</vt:lpstr>
      <vt:lpstr>Barlow Medium</vt:lpstr>
      <vt:lpstr>Bangers</vt:lpstr>
      <vt:lpstr>Office Theme</vt:lpstr>
      <vt:lpstr>Watermark</vt:lpstr>
      <vt:lpstr>Who's Who Game by Slidesgo</vt:lpstr>
      <vt:lpstr>Lớp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TLV- TUẦN 16- LT GIỚI THIỆU ĐỊA PHƯƠNG</dc:title>
  <dc:creator>Administrator</dc:creator>
  <cp:lastModifiedBy>Phan Thị Hà Thu</cp:lastModifiedBy>
  <cp:revision>252</cp:revision>
  <dcterms:created xsi:type="dcterms:W3CDTF">2006-08-16T00:00:00Z</dcterms:created>
  <dcterms:modified xsi:type="dcterms:W3CDTF">2021-12-17T14:11:58Z</dcterms:modified>
  <dc:identifier>DAEwRVT-ebA</dc:identifier>
</cp:coreProperties>
</file>