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47" r:id="rId3"/>
    <p:sldId id="258" r:id="rId4"/>
    <p:sldId id="259" r:id="rId5"/>
    <p:sldId id="260" r:id="rId6"/>
    <p:sldId id="261" r:id="rId7"/>
    <p:sldId id="262" r:id="rId8"/>
    <p:sldId id="263" r:id="rId9"/>
    <p:sldId id="324" r:id="rId10"/>
    <p:sldId id="325" r:id="rId11"/>
    <p:sldId id="326" r:id="rId12"/>
    <p:sldId id="328" r:id="rId13"/>
    <p:sldId id="327" r:id="rId14"/>
    <p:sldId id="329" r:id="rId15"/>
    <p:sldId id="330" r:id="rId16"/>
    <p:sldId id="348" r:id="rId17"/>
    <p:sldId id="333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45570-90C5-441F-BBBE-556C7C26A9B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8CA19-414B-477A-8BEF-CD86786A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24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F67006-D2DB-4D13-89F7-0636E9BC2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3F41DA2-5C73-46A6-9C05-297EC97B2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F1B401-0A0D-4F33-AA13-64AA962F9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B7C-CCA9-4D04-A534-16AA7A2AFBD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319D91-3869-46B0-BD11-C22ADF8BC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AC8966-CAC8-426F-8E2F-6F1FD7F3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A5C0-CEB4-4D22-9AF4-0347649D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7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70D6B9-EED7-4A00-BBD0-F58526FDE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E3E98A-1B4B-447A-B282-455CDBCC4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D770A2-798B-4824-82C4-0C783399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B7C-CCA9-4D04-A534-16AA7A2AFBD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14907A-CF26-4284-BDAB-1BF859512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7125D0-2B38-489B-A0AF-B956641F7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A5C0-CEB4-4D22-9AF4-0347649D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2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1371D2C-5B21-4E52-9B1C-13A5434CD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42DAF4-B6AE-4759-AD84-737D84A12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E48C8F-AFA7-457A-AC44-A2F503873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B7C-CCA9-4D04-A534-16AA7A2AFBD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6069E9-BFEE-4357-BC43-7178B0EB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80D5F4-5FB5-437E-B365-85C7E5BB3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A5C0-CEB4-4D22-9AF4-0347649D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9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248E5-0BFA-4769-B74F-EBB61E7E1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09F696-39D9-4640-A511-E11ACE656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451A8F-3C55-4374-8A24-8EAC21288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B7C-CCA9-4D04-A534-16AA7A2AFBD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3986A7-1279-470E-87D6-03B789A65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18E11F-FB5D-442F-B105-608D0C0B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A5C0-CEB4-4D22-9AF4-0347649D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B010F8-CE0C-4C83-B4A7-FC3BA9E6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A72E0A-F5CD-40B4-B4CD-2CC24CCD0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980A2E-30CE-4C75-BCF0-0F6750A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B7C-CCA9-4D04-A534-16AA7A2AFBD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DC3DA3-3188-413D-97C1-DBEEAB31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EED663-20F5-4672-9E97-B528D77B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A5C0-CEB4-4D22-9AF4-0347649D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1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AA754C-E401-4EC1-A44B-7B2119A8E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D1356F-ACDD-4A56-A39B-3F04442D3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83EF63-17C2-44F0-BBDA-55F3DD047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8DE641-2307-46B4-B71D-A0A8684D3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B7C-CCA9-4D04-A534-16AA7A2AFBD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1EF7BD-F756-4CCD-AD26-C9C49F99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86CCA0-D807-4ECA-BD6A-38FE8B2E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A5C0-CEB4-4D22-9AF4-0347649D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2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1CA302-AC4D-4C34-A954-ACAB3ABFF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F70D2E-EA41-4D60-BF2D-A67467BF8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CFC64D-2EBC-46B3-86E1-5CA270F86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B97B813-2B8D-4562-BD66-4C975A88E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D35B0D1-ADD3-42BE-92DC-7D9C1E511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E9887F0-6052-4E68-BA13-684076001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B7C-CCA9-4D04-A534-16AA7A2AFBD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7F1EF6B-7159-4956-8635-9C899DF2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34195E-9A37-4617-AEBB-74111DF7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A5C0-CEB4-4D22-9AF4-0347649D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7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2C1047-A126-44B4-A1CD-EE9D82EF6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86B1B8F-638E-494F-A853-44E0CCA3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B7C-CCA9-4D04-A534-16AA7A2AFBD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85D3B8-9F5F-496D-90A9-ADAE8F80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44C985-9F5F-4227-A6BF-D6EBDBD2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A5C0-CEB4-4D22-9AF4-0347649D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0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D37246E-A7AC-4300-9FD1-E7E43F2B4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B7C-CCA9-4D04-A534-16AA7A2AFBD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B124584-32EA-4299-8A74-670D520A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A2051A-B8D4-4902-ACAF-A20B0698A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A5C0-CEB4-4D22-9AF4-0347649D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8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B678D-C17F-48F2-BD1D-CCAEB557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D54BCF-AB70-4101-8D4C-FBCCE2737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D2F783-7BCD-4136-AF30-9DB6CA639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0CFCF3-EAC1-4909-8B3D-96F695D03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B7C-CCA9-4D04-A534-16AA7A2AFBD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DCA6EF-E3EE-4786-9AFF-72D0470B9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601EE7-73C7-40D5-BB80-AB000D2B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A5C0-CEB4-4D22-9AF4-0347649D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415D06-A103-4F9C-8634-F0ECEE20F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11916-51AA-41DB-8ACD-D713416E1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06EAE8-20EE-4FCC-AF54-93487E15B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5909BB-0C8B-4595-B202-5D01E09F5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3B7C-CCA9-4D04-A534-16AA7A2AFBD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CACC7F-E8AE-4D26-97C4-FC820ADC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74692C-9490-4233-B1B7-752CE5FF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A5C0-CEB4-4D22-9AF4-0347649D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3B8105-1C5C-40BF-B728-DE5B53D68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83979D-7B39-4AFA-AED5-18C46D775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10E13F-70F4-45EB-AC07-84DCB43F8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63B7C-CCA9-4D04-A534-16AA7A2AFBD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E80C92-0956-427C-B905-0B3BE2858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A8F6F3-9FDB-4632-95BF-85EFEB8EB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BA5C0-CEB4-4D22-9AF4-0347649D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8.jp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1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59" descr="Kể lại trận thi đấu kéo co (12 mẫu) - Tập làm văn lớp 3">
            <a:extLst>
              <a:ext uri="{FF2B5EF4-FFF2-40B4-BE49-F238E27FC236}">
                <a16:creationId xmlns:a16="http://schemas.microsoft.com/office/drawing/2014/main" xmlns="" id="{04E8DFE7-542D-4F1F-B2A9-6A4DF8392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r="435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E8C699A-9CB5-409A-BC9A-2A339807148F}"/>
              </a:ext>
            </a:extLst>
          </p:cNvPr>
          <p:cNvSpPr/>
          <p:nvPr/>
        </p:nvSpPr>
        <p:spPr>
          <a:xfrm>
            <a:off x="2331109" y="213632"/>
            <a:ext cx="73237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ÁI MỘ A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8B07879-FA61-49C9-A271-FCD65AED6E49}"/>
              </a:ext>
            </a:extLst>
          </p:cNvPr>
          <p:cNvSpPr/>
          <p:nvPr/>
        </p:nvSpPr>
        <p:spPr>
          <a:xfrm>
            <a:off x="4371247" y="1759783"/>
            <a:ext cx="3243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F9445F0-683E-428D-8291-915357D8474B}"/>
              </a:ext>
            </a:extLst>
          </p:cNvPr>
          <p:cNvSpPr/>
          <p:nvPr/>
        </p:nvSpPr>
        <p:spPr>
          <a:xfrm>
            <a:off x="7617181" y="1775772"/>
            <a:ext cx="2089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ECDF83-5248-4C86-B1A2-E8DA304EC6EB}"/>
              </a:ext>
            </a:extLst>
          </p:cNvPr>
          <p:cNvSpPr txBox="1"/>
          <p:nvPr/>
        </p:nvSpPr>
        <p:spPr>
          <a:xfrm>
            <a:off x="3815304" y="3152826"/>
            <a:ext cx="6583064" cy="1200327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  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BÀI:  </a:t>
            </a:r>
            <a:r>
              <a:rPr lang="en-US" sz="7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Kéo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co</a:t>
            </a:r>
          </a:p>
        </p:txBody>
      </p:sp>
    </p:spTree>
    <p:extLst>
      <p:ext uri="{BB962C8B-B14F-4D97-AF65-F5344CB8AC3E}">
        <p14:creationId xmlns:p14="http://schemas.microsoft.com/office/powerpoint/2010/main" val="37997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84"/>
    </mc:Choice>
    <mc:Fallback xmlns="">
      <p:transition spd="slow" advTm="1848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AEC991A8-1929-4B9A-9BB4-B44F0D6B7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2" y="1016001"/>
            <a:ext cx="10698163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4093A06A-CF85-4F2B-A609-2A1EF6DD5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2" y="2670356"/>
            <a:ext cx="10698162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ngoắc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xmlns="" id="{BA60F2A7-F317-4FF7-B0BD-AA6B3E0720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4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53"/>
    </mc:Choice>
    <mc:Fallback xmlns="">
      <p:transition spd="slow" advTm="44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908927D-81F8-4AE1-8632-8F6BDD703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24" y="2362200"/>
            <a:ext cx="8653463" cy="10668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3600" b="1" kern="1200" dirty="0">
                <a:latin typeface="HP001 4H" panose="020B0603050302020204" pitchFamily="34" charset="0"/>
                <a:cs typeface="Times New Roman" pitchFamily="18" charset="0"/>
              </a:rPr>
              <a:t>*Ý </a:t>
            </a:r>
            <a:r>
              <a:rPr lang="en-US" sz="3600" b="1" kern="1200" dirty="0" err="1">
                <a:latin typeface="HP001 4H" panose="020B0603050302020204" pitchFamily="34" charset="0"/>
                <a:cs typeface="Times New Roman" pitchFamily="18" charset="0"/>
              </a:rPr>
              <a:t>đoạn</a:t>
            </a:r>
            <a:r>
              <a:rPr lang="en-US" sz="3600" b="1" kern="1200" dirty="0">
                <a:latin typeface="HP001 4H" panose="020B0603050302020204" pitchFamily="34" charset="0"/>
                <a:cs typeface="Times New Roman" pitchFamily="18" charset="0"/>
              </a:rPr>
              <a:t> 1:</a:t>
            </a:r>
            <a:r>
              <a:rPr lang="en-US" sz="3600" kern="1200" dirty="0"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rgbClr val="000000"/>
                </a:solidFill>
                <a:latin typeface="HP001 4H" panose="020B0603050302020204" pitchFamily="34" charset="0"/>
                <a:cs typeface="Times New Roman" pitchFamily="18" charset="0"/>
              </a:rPr>
              <a:t>Giới</a:t>
            </a:r>
            <a:r>
              <a:rPr lang="en-US" sz="3600" kern="1200" dirty="0">
                <a:solidFill>
                  <a:srgbClr val="00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rgbClr val="000000"/>
                </a:solidFill>
                <a:latin typeface="HP001 4H" panose="020B0603050302020204" pitchFamily="34" charset="0"/>
                <a:cs typeface="Times New Roman" pitchFamily="18" charset="0"/>
              </a:rPr>
              <a:t>thiệu</a:t>
            </a:r>
            <a:r>
              <a:rPr lang="en-US" sz="3600" kern="1200" dirty="0">
                <a:solidFill>
                  <a:srgbClr val="00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rgbClr val="000000"/>
                </a:solidFill>
                <a:latin typeface="HP001 4H" panose="020B0603050302020204" pitchFamily="34" charset="0"/>
                <a:cs typeface="Times New Roman" pitchFamily="18" charset="0"/>
              </a:rPr>
              <a:t>cách</a:t>
            </a:r>
            <a:r>
              <a:rPr lang="en-US" sz="3600" kern="1200" dirty="0">
                <a:solidFill>
                  <a:srgbClr val="00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rgbClr val="000000"/>
                </a:solidFill>
                <a:latin typeface="HP001 4H" panose="020B0603050302020204" pitchFamily="34" charset="0"/>
                <a:cs typeface="Times New Roman" pitchFamily="18" charset="0"/>
              </a:rPr>
              <a:t>chơi</a:t>
            </a:r>
            <a:r>
              <a:rPr lang="en-US" sz="3600" kern="1200" dirty="0">
                <a:solidFill>
                  <a:srgbClr val="00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rgbClr val="000000"/>
                </a:solidFill>
                <a:latin typeface="HP001 4H" panose="020B0603050302020204" pitchFamily="34" charset="0"/>
                <a:cs typeface="Times New Roman" pitchFamily="18" charset="0"/>
              </a:rPr>
              <a:t>kéo</a:t>
            </a:r>
            <a:r>
              <a:rPr lang="en-US" sz="3600" kern="1200" dirty="0">
                <a:solidFill>
                  <a:srgbClr val="000000"/>
                </a:solidFill>
                <a:latin typeface="HP001 4H" panose="020B0603050302020204" pitchFamily="34" charset="0"/>
                <a:cs typeface="Times New Roman" pitchFamily="18" charset="0"/>
              </a:rPr>
              <a:t> co.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7737F175-759A-47D6-BC46-9B79A3900A3E}"/>
              </a:ext>
            </a:extLst>
          </p:cNvPr>
          <p:cNvSpPr/>
          <p:nvPr/>
        </p:nvSpPr>
        <p:spPr>
          <a:xfrm>
            <a:off x="4053346" y="752168"/>
            <a:ext cx="6357017" cy="884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1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giới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thiệu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591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79"/>
    </mc:Choice>
    <mc:Fallback xmlns="">
      <p:transition spd="slow" advTm="17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A437EDD9-171F-49D3-A843-AAE2B1DF9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338" y="1728021"/>
            <a:ext cx="10698163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ở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3A388765-852A-43ED-801E-6F0805DC7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2" y="2876282"/>
            <a:ext cx="11496676" cy="2862322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3600" dirty="0">
                <a:latin typeface="Times New Roman" pitchFamily="18" charset="0"/>
              </a:rPr>
              <a:t>    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Cuộc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thi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làng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Hữu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Trấp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rất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đặc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biệt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hơi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so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cuộc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thi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thông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thường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Đó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cuộc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thi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kéo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co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giữa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bên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nam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bên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nữ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. Nam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phái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mạnh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thì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phải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khoẻ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hơn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nữ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nhiều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Thế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mà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năm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bên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nữ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thắng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được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bên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nam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đấy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Nhưng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dù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bên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nào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thắng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thì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cuộc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thi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cũng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rất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</a:rPr>
              <a:t>vui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551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25"/>
    </mc:Choice>
    <mc:Fallback xmlns="">
      <p:transition spd="slow" advTm="36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42754704-7182-4EB1-9817-BF8A9FA9EEC3}"/>
              </a:ext>
            </a:extLst>
          </p:cNvPr>
          <p:cNvSpPr/>
          <p:nvPr/>
        </p:nvSpPr>
        <p:spPr>
          <a:xfrm>
            <a:off x="3303254" y="1632002"/>
            <a:ext cx="5585492" cy="884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HP001 4H" panose="020B0603050302020204" pitchFamily="34" charset="0"/>
              </a:rPr>
              <a:t>Đoạn</a:t>
            </a:r>
            <a:r>
              <a:rPr lang="en-US" sz="3600" dirty="0">
                <a:solidFill>
                  <a:srgbClr val="002060"/>
                </a:solidFill>
                <a:latin typeface="HP001 4H" panose="020B0603050302020204" pitchFamily="34" charset="0"/>
              </a:rPr>
              <a:t> 2 </a:t>
            </a:r>
            <a:r>
              <a:rPr lang="en-US" sz="3600" dirty="0" err="1">
                <a:solidFill>
                  <a:srgbClr val="002060"/>
                </a:solidFill>
                <a:latin typeface="HP001 4H" panose="020B0603050302020204" pitchFamily="34" charset="0"/>
              </a:rPr>
              <a:t>giới</a:t>
            </a:r>
            <a:r>
              <a:rPr lang="en-US" sz="3600" dirty="0">
                <a:solidFill>
                  <a:srgbClr val="00206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001 4H" panose="020B0603050302020204" pitchFamily="34" charset="0"/>
              </a:rPr>
              <a:t>thiệu</a:t>
            </a:r>
            <a:r>
              <a:rPr lang="en-US" sz="3600" dirty="0">
                <a:solidFill>
                  <a:srgbClr val="00206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001 4H" panose="020B0603050302020204" pitchFamily="34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001 4H" panose="020B0603050302020204" pitchFamily="34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HP001 4H" panose="020B0603050302020204" pitchFamily="34" charset="0"/>
              </a:rPr>
              <a:t>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CE2DF54B-451C-4E48-BC19-673F58EF974B}"/>
              </a:ext>
            </a:extLst>
          </p:cNvPr>
          <p:cNvSpPr/>
          <p:nvPr/>
        </p:nvSpPr>
        <p:spPr>
          <a:xfrm>
            <a:off x="1686846" y="3414712"/>
            <a:ext cx="10014155" cy="13126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*Ý 2: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giới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thiệu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thức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kéo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co ở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làng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Hữu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Trấp</a:t>
            </a:r>
            <a:endParaRPr lang="en-US" sz="3600" dirty="0">
              <a:solidFill>
                <a:srgbClr val="FF0000"/>
              </a:solidFill>
              <a:latin typeface="HP001 4H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03"/>
    </mc:Choice>
    <mc:Fallback xmlns="">
      <p:transition spd="slow" advTm="18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00828276-68DC-44B4-ACBC-C0816CB3B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913" y="1087438"/>
            <a:ext cx="9644062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u="sng" dirty="0" err="1">
                <a:solidFill>
                  <a:srgbClr val="00206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i="1" u="sng" dirty="0">
                <a:solidFill>
                  <a:srgbClr val="00206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3</a:t>
            </a:r>
            <a:r>
              <a:rPr lang="en-US" altLang="en-US" sz="3200" b="1" i="1" dirty="0">
                <a:solidFill>
                  <a:srgbClr val="00206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:Cách </a:t>
            </a:r>
            <a:r>
              <a:rPr lang="en-US" altLang="en-US" sz="3200" b="1" i="1" dirty="0" err="1">
                <a:solidFill>
                  <a:srgbClr val="00206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i="1" dirty="0">
                <a:solidFill>
                  <a:srgbClr val="00206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kéo</a:t>
            </a:r>
            <a:r>
              <a:rPr lang="en-US" altLang="en-US" sz="3200" b="1" i="1" dirty="0">
                <a:solidFill>
                  <a:srgbClr val="00206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co ở </a:t>
            </a:r>
            <a:r>
              <a:rPr lang="en-US" altLang="en-US" sz="3200" b="1" i="1" dirty="0" err="1">
                <a:solidFill>
                  <a:srgbClr val="00206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làng</a:t>
            </a:r>
            <a:r>
              <a:rPr lang="en-US" altLang="en-US" sz="3200" b="1" i="1" dirty="0">
                <a:solidFill>
                  <a:srgbClr val="00206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i="1" dirty="0">
                <a:solidFill>
                  <a:srgbClr val="00206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Sơn</a:t>
            </a:r>
            <a:r>
              <a:rPr lang="en-US" altLang="en-US" sz="3200" b="1" i="1" dirty="0">
                <a:solidFill>
                  <a:srgbClr val="00206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rgbClr val="00206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i="1" dirty="0">
                <a:solidFill>
                  <a:srgbClr val="00206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i="1" dirty="0">
                <a:solidFill>
                  <a:srgbClr val="00206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biệt</a:t>
            </a:r>
            <a:r>
              <a:rPr lang="en-US" altLang="en-US" sz="3200" b="1" i="1" dirty="0">
                <a:solidFill>
                  <a:srgbClr val="00206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495300B0-2E30-4390-BCCA-1F55B66EB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2453935"/>
            <a:ext cx="9358313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</a:rPr>
              <a:t>cuộc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</a:rPr>
              <a:t>thi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</a:rPr>
              <a:t>giữa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</a:rPr>
              <a:t>trai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</a:rPr>
              <a:t>tráng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</a:rPr>
              <a:t>giáp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</a:rPr>
              <a:t>làng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</a:rPr>
              <a:t>lượng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</a:rPr>
              <a:t>bên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</a:rPr>
              <a:t>hạn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</a:rPr>
              <a:t>chế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giáp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thua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keo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tới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keo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đàn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giáp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kéo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đông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chuyển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bại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thắng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9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39"/>
    </mc:Choice>
    <mc:Fallback xmlns="">
      <p:transition spd="slow" advTm="33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8DAFA9F7-8E4F-4656-BEDE-AAD822753710}"/>
              </a:ext>
            </a:extLst>
          </p:cNvPr>
          <p:cNvSpPr/>
          <p:nvPr/>
        </p:nvSpPr>
        <p:spPr>
          <a:xfrm>
            <a:off x="2224994" y="1378291"/>
            <a:ext cx="7514751" cy="884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HP001 4H" panose="020B0603050302020204" pitchFamily="34" charset="0"/>
              </a:rPr>
              <a:t>Đoạn</a:t>
            </a:r>
            <a:r>
              <a:rPr lang="en-US" sz="3600" dirty="0">
                <a:solidFill>
                  <a:srgbClr val="002060"/>
                </a:solidFill>
                <a:latin typeface="HP001 4H" panose="020B0603050302020204" pitchFamily="34" charset="0"/>
              </a:rPr>
              <a:t> 3 </a:t>
            </a:r>
            <a:r>
              <a:rPr lang="en-US" sz="3600" dirty="0" err="1">
                <a:solidFill>
                  <a:srgbClr val="002060"/>
                </a:solidFill>
                <a:latin typeface="HP001 4H" panose="020B0603050302020204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001 4H" panose="020B0603050302020204" pitchFamily="34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001 4H" panose="020B0603050302020204" pitchFamily="34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001 4H" panose="020B0603050302020204" pitchFamily="34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001 4H" panose="020B0603050302020204" pitchFamily="34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HP001 4H" panose="020B0603050302020204" pitchFamily="34" charset="0"/>
              </a:rPr>
              <a:t>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8AE76E38-31C0-42C8-92EA-745E0781A38E}"/>
              </a:ext>
            </a:extLst>
          </p:cNvPr>
          <p:cNvSpPr/>
          <p:nvPr/>
        </p:nvSpPr>
        <p:spPr>
          <a:xfrm>
            <a:off x="1088922" y="3132648"/>
            <a:ext cx="10014155" cy="13126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AB24FA-1CB8-4204-9C57-6F485D4BA980}"/>
              </a:ext>
            </a:extLst>
          </p:cNvPr>
          <p:cNvSpPr txBox="1"/>
          <p:nvPr/>
        </p:nvSpPr>
        <p:spPr>
          <a:xfrm>
            <a:off x="1760934" y="3188786"/>
            <a:ext cx="88832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* Ý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3: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kéo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co ở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làng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Sơn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0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49"/>
    </mc:Choice>
    <mc:Fallback xmlns="">
      <p:transition spd="slow" advTm="13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5E7AABF-0A98-4980-8204-3C5B7897C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589" y="477790"/>
            <a:ext cx="891664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latin typeface="HP001 4H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lang="en-US" altLang="en-US" sz="4000" b="1" dirty="0"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HP001 4H" panose="020B0603050302020204" pitchFamily="34" charset="0"/>
                <a:cs typeface="Times New Roman" panose="02020603050405020304" pitchFamily="18" charset="0"/>
              </a:rPr>
              <a:t>sao</a:t>
            </a:r>
            <a:r>
              <a:rPr lang="en-US" altLang="en-US" sz="4000" b="1" dirty="0"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HP001 4H" panose="020B0603050302020204" pitchFamily="34" charset="0"/>
                <a:cs typeface="Times New Roman" panose="02020603050405020304" pitchFamily="18" charset="0"/>
              </a:rPr>
              <a:t>trò</a:t>
            </a:r>
            <a:r>
              <a:rPr lang="en-US" altLang="en-US" sz="4000" b="1" dirty="0"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HP001 4H" panose="020B0603050302020204" pitchFamily="34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HP001 4H" panose="020B0603050302020204" pitchFamily="34" charset="0"/>
                <a:cs typeface="Times New Roman" panose="02020603050405020304" pitchFamily="18" charset="0"/>
              </a:rPr>
              <a:t>kéo</a:t>
            </a:r>
            <a:r>
              <a:rPr lang="en-US" altLang="en-US" sz="4000" b="1" dirty="0">
                <a:latin typeface="HP001 4H" panose="020B0603050302020204" pitchFamily="34" charset="0"/>
                <a:cs typeface="Times New Roman" panose="02020603050405020304" pitchFamily="18" charset="0"/>
              </a:rPr>
              <a:t> co </a:t>
            </a:r>
            <a:r>
              <a:rPr lang="en-US" altLang="en-US" sz="4000" b="1" dirty="0" err="1">
                <a:latin typeface="HP001 4H" panose="020B0603050302020204" pitchFamily="34" charset="0"/>
                <a:cs typeface="Times New Roman" panose="02020603050405020304" pitchFamily="18" charset="0"/>
              </a:rPr>
              <a:t>bao</a:t>
            </a:r>
            <a:r>
              <a:rPr lang="en-US" altLang="en-US" sz="4000" b="1" dirty="0"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HP001 4H" panose="020B0603050302020204" pitchFamily="34" charset="0"/>
                <a:cs typeface="Times New Roman" panose="02020603050405020304" pitchFamily="18" charset="0"/>
              </a:rPr>
              <a:t>giờ</a:t>
            </a:r>
            <a:r>
              <a:rPr lang="en-US" altLang="en-US" sz="4000" b="1" dirty="0"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HP001 4H" panose="020B0603050302020204" pitchFamily="34" charset="0"/>
                <a:cs typeface="Times New Roman" panose="02020603050405020304" pitchFamily="18" charset="0"/>
              </a:rPr>
              <a:t>cũng</a:t>
            </a:r>
            <a:r>
              <a:rPr lang="en-US" altLang="en-US" sz="4000" b="1" dirty="0"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HP001 4H" panose="020B0603050302020204" pitchFamily="34" charset="0"/>
                <a:cs typeface="Times New Roman" panose="02020603050405020304" pitchFamily="18" charset="0"/>
              </a:rPr>
              <a:t>vui</a:t>
            </a:r>
            <a:r>
              <a:rPr lang="en-US" altLang="en-US" sz="4000" b="1" dirty="0">
                <a:latin typeface="HP001 4H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837E72-1E0E-428A-A4C0-338DD41D0231}"/>
              </a:ext>
            </a:extLst>
          </p:cNvPr>
          <p:cNvSpPr txBox="1"/>
          <p:nvPr/>
        </p:nvSpPr>
        <p:spPr>
          <a:xfrm>
            <a:off x="955963" y="2551837"/>
            <a:ext cx="2770909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/>
            <a:endParaRPr lang="en-US" sz="360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co bao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40F1A2-2C84-4427-A32B-A05806397548}"/>
              </a:ext>
            </a:extLst>
          </p:cNvPr>
          <p:cNvSpPr txBox="1"/>
          <p:nvPr/>
        </p:nvSpPr>
        <p:spPr>
          <a:xfrm>
            <a:off x="4710545" y="1688827"/>
            <a:ext cx="7250396" cy="10772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/>
            <a:endParaRPr lang="en-US" sz="3200" b="1" dirty="0">
              <a:solidFill>
                <a:srgbClr val="00B0F0"/>
              </a:solidFill>
              <a:latin typeface="HP001 4H" panose="020B0603050302020204" pitchFamily="34" charset="0"/>
              <a:cs typeface="Times New Roman" pitchFamily="18" charset="0"/>
            </a:endParaRPr>
          </a:p>
          <a:p>
            <a:pPr lvl="0"/>
            <a:r>
              <a:rPr lang="en-US" sz="3200" b="1" dirty="0" err="1">
                <a:solidFill>
                  <a:srgbClr val="00B0F0"/>
                </a:solidFill>
                <a:latin typeface="HP001 4H" panose="020B0603050302020204" pitchFamily="34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B0F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HP001 4H" panose="020B0603050302020204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B0F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HP001 4H" panose="020B0603050302020204" pitchFamily="34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00B0F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HP001 4H" panose="020B0603050302020204" pitchFamily="34" charset="0"/>
                <a:cs typeface="Times New Roman" pitchFamily="18" charset="0"/>
              </a:rPr>
              <a:t>đông</a:t>
            </a:r>
            <a:r>
              <a:rPr lang="en-US" sz="3200" b="1" dirty="0">
                <a:solidFill>
                  <a:srgbClr val="00B0F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HP001 4H" panose="020B0603050302020204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B0F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HP001 4H" panose="020B0603050302020204" pitchFamily="34" charset="0"/>
                <a:cs typeface="Times New Roman" pitchFamily="18" charset="0"/>
              </a:rPr>
              <a:t>tham</a:t>
            </a:r>
            <a:r>
              <a:rPr lang="en-US" sz="3200" b="1" dirty="0">
                <a:solidFill>
                  <a:srgbClr val="00B0F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HP001 4H" panose="020B0603050302020204" pitchFamily="34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00B0F0"/>
                </a:solidFill>
                <a:latin typeface="HP001 4H" panose="020B0603050302020204" pitchFamily="34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582ABD-3E1A-45A2-848D-F2FD10861208}"/>
              </a:ext>
            </a:extLst>
          </p:cNvPr>
          <p:cNvSpPr txBox="1"/>
          <p:nvPr/>
        </p:nvSpPr>
        <p:spPr>
          <a:xfrm>
            <a:off x="4710545" y="3429000"/>
            <a:ext cx="7250396" cy="10772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l"/>
            <a:endParaRPr lang="en-US" sz="3200" b="1" dirty="0">
              <a:solidFill>
                <a:schemeClr val="tx1"/>
              </a:solidFill>
              <a:latin typeface="HP001 4H" panose="020B0603050302020204" pitchFamily="34" charset="0"/>
              <a:cs typeface="Times New Roman" pitchFamily="18" charset="0"/>
            </a:endParaRPr>
          </a:p>
          <a:p>
            <a:pPr lvl="0" algn="l"/>
            <a:r>
              <a:rPr lang="en-US" sz="3200" b="1" dirty="0" err="1">
                <a:solidFill>
                  <a:schemeClr val="tx1"/>
                </a:solidFill>
                <a:latin typeface="HP001 4H" panose="020B0603050302020204" pitchFamily="34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chemeClr val="tx1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H" panose="020B0603050302020204" pitchFamily="34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H" panose="020B0603050302020204" pitchFamily="34" charset="0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chemeClr val="tx1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H" panose="020B0603050302020204" pitchFamily="34" charset="0"/>
                <a:cs typeface="Times New Roman" pitchFamily="18" charset="0"/>
              </a:rPr>
              <a:t>ganh</a:t>
            </a:r>
            <a:r>
              <a:rPr lang="en-US" sz="3200" b="1" dirty="0">
                <a:solidFill>
                  <a:schemeClr val="tx1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H" panose="020B0603050302020204" pitchFamily="34" charset="0"/>
                <a:cs typeface="Times New Roman" pitchFamily="18" charset="0"/>
              </a:rPr>
              <a:t>đua</a:t>
            </a:r>
            <a:r>
              <a:rPr lang="en-US" sz="3200" b="1" dirty="0">
                <a:solidFill>
                  <a:schemeClr val="tx1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H" panose="020B0603050302020204" pitchFamily="34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chemeClr val="tx1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H" panose="020B0603050302020204" pitchFamily="34" charset="0"/>
                <a:cs typeface="Times New Roman" pitchFamily="18" charset="0"/>
              </a:rPr>
              <a:t>sôi</a:t>
            </a:r>
            <a:r>
              <a:rPr lang="en-US" sz="3200" b="1" dirty="0">
                <a:solidFill>
                  <a:schemeClr val="tx1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H" panose="020B0603050302020204" pitchFamily="34" charset="0"/>
                <a:cs typeface="Times New Roman" pitchFamily="18" charset="0"/>
              </a:rPr>
              <a:t>nổi</a:t>
            </a:r>
            <a:r>
              <a:rPr lang="en-US" sz="3200" b="1" dirty="0">
                <a:solidFill>
                  <a:schemeClr val="tx1"/>
                </a:solidFill>
                <a:latin typeface="HP001 4H" panose="020B060305030202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73DAD29-57FB-46FA-9D19-B6A2978FC200}"/>
              </a:ext>
            </a:extLst>
          </p:cNvPr>
          <p:cNvSpPr txBox="1"/>
          <p:nvPr/>
        </p:nvSpPr>
        <p:spPr>
          <a:xfrm>
            <a:off x="4710545" y="4980436"/>
            <a:ext cx="7250397" cy="10772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l"/>
            <a:endParaRPr lang="en-US" sz="3200" b="1" dirty="0">
              <a:solidFill>
                <a:srgbClr val="00B050"/>
              </a:solidFill>
              <a:latin typeface="HP001 4H" panose="020B0603050302020204" pitchFamily="34" charset="0"/>
              <a:cs typeface="Times New Roman" pitchFamily="18" charset="0"/>
            </a:endParaRPr>
          </a:p>
          <a:p>
            <a:pPr lvl="0" algn="l"/>
            <a:r>
              <a:rPr lang="en-US" sz="3200" b="1" dirty="0" err="1">
                <a:solidFill>
                  <a:srgbClr val="00B050"/>
                </a:solidFill>
                <a:latin typeface="HP001 4H" panose="020B0603050302020204" pitchFamily="34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B05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HP001 4H" panose="020B0603050302020204" pitchFamily="34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B05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HP001 4H" panose="020B0603050302020204" pitchFamily="34" charset="0"/>
                <a:cs typeface="Times New Roman" pitchFamily="18" charset="0"/>
              </a:rPr>
              <a:t>hò</a:t>
            </a:r>
            <a:r>
              <a:rPr lang="en-US" sz="3200" b="1" dirty="0">
                <a:solidFill>
                  <a:srgbClr val="00B05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HP001 4H" panose="020B0603050302020204" pitchFamily="34" charset="0"/>
                <a:cs typeface="Times New Roman" pitchFamily="18" charset="0"/>
              </a:rPr>
              <a:t>reo</a:t>
            </a:r>
            <a:r>
              <a:rPr lang="en-US" sz="3200" b="1" dirty="0">
                <a:solidFill>
                  <a:srgbClr val="00B050"/>
                </a:solidFill>
                <a:latin typeface="HP001 4H" panose="020B0603050302020204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HP001 4H" panose="020B0603050302020204" pitchFamily="34" charset="0"/>
                <a:cs typeface="Times New Roman" pitchFamily="18" charset="0"/>
              </a:rPr>
              <a:t>khích</a:t>
            </a:r>
            <a:r>
              <a:rPr lang="en-US" sz="3200" b="1" dirty="0">
                <a:solidFill>
                  <a:srgbClr val="00B05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HP001 4H" panose="020B0603050302020204" pitchFamily="34" charset="0"/>
                <a:cs typeface="Times New Roman" pitchFamily="18" charset="0"/>
              </a:rPr>
              <a:t>lệ</a:t>
            </a:r>
            <a:r>
              <a:rPr lang="en-US" sz="3200" b="1" dirty="0">
                <a:solidFill>
                  <a:srgbClr val="00B05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HP001 4H" panose="020B0603050302020204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HP001 4H" panose="020B0603050302020204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B05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HP001 4H" panose="020B0603050302020204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B050"/>
                </a:solidFill>
                <a:latin typeface="HP001 4H" panose="020B0603050302020204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48687E84-A1F9-4398-9AD7-F9384800E52A}"/>
              </a:ext>
            </a:extLst>
          </p:cNvPr>
          <p:cNvCxnSpPr>
            <a:cxnSpLocks/>
          </p:cNvCxnSpPr>
          <p:nvPr/>
        </p:nvCxnSpPr>
        <p:spPr>
          <a:xfrm>
            <a:off x="3726872" y="3813104"/>
            <a:ext cx="983673" cy="40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F4970D1D-9362-4783-895F-74F7B30C25B7}"/>
              </a:ext>
            </a:extLst>
          </p:cNvPr>
          <p:cNvCxnSpPr>
            <a:cxnSpLocks/>
          </p:cNvCxnSpPr>
          <p:nvPr/>
        </p:nvCxnSpPr>
        <p:spPr>
          <a:xfrm flipV="1">
            <a:off x="3726872" y="2551837"/>
            <a:ext cx="943227" cy="1281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1A477AE1-5400-4AE8-81D1-D084C00AFC0E}"/>
              </a:ext>
            </a:extLst>
          </p:cNvPr>
          <p:cNvCxnSpPr>
            <a:cxnSpLocks/>
          </p:cNvCxnSpPr>
          <p:nvPr/>
        </p:nvCxnSpPr>
        <p:spPr>
          <a:xfrm>
            <a:off x="3767318" y="3851050"/>
            <a:ext cx="983673" cy="1374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59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6895A7DA-9DBB-470D-92DB-74843E1A6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811" y="870307"/>
            <a:ext cx="885517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Ngoài kéo co em còn biết trò chơi dân gian nào khác?</a:t>
            </a:r>
            <a:endParaRPr lang="en-US" sz="36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82A5B77-08B1-4A11-A9BA-921624D57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386" y="2782669"/>
            <a:ext cx="896732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 vật, múa võ, đá cầu, đu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ay, chọi gà…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37CF9827-0CA9-4E8D-A82A-AFA57E12CA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427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33"/>
    </mc:Choice>
    <mc:Fallback xmlns="">
      <p:transition spd="slow" advTm="39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05" y="261625"/>
            <a:ext cx="10287001" cy="685800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93730718-42E0-4C04-A702-5003AB0320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6"/>
    </mc:Choice>
    <mc:Fallback xmlns="">
      <p:transition spd="slow" advTm="4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093" y="0"/>
            <a:ext cx="5768228" cy="68580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E4EB0F4-9C48-46BE-A873-AF3323E60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135" y="0"/>
            <a:ext cx="6572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4"/>
    </mc:Choice>
    <mc:Fallback xmlns="">
      <p:transition spd="slow" advTm="606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AA67E4C-6A37-4A59-AF53-4EDF50B65269}"/>
              </a:ext>
            </a:extLst>
          </p:cNvPr>
          <p:cNvSpPr/>
          <p:nvPr/>
        </p:nvSpPr>
        <p:spPr>
          <a:xfrm>
            <a:off x="3043657" y="2303760"/>
            <a:ext cx="51331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P001 4H" panose="020B0603050302020204" pitchFamily="34" charset="0"/>
              </a:rPr>
              <a:t>Luyện</a:t>
            </a:r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P001 4H" panose="020B0603050302020204" pitchFamily="34" charset="0"/>
              </a:rPr>
              <a:t> </a:t>
            </a:r>
            <a:r>
              <a:rPr lang="en-US" sz="88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P001 4H" panose="020B0603050302020204" pitchFamily="34" charset="0"/>
              </a:rPr>
              <a:t>đọc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P001 4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0"/>
    </mc:Choice>
    <mc:Fallback xmlns="">
      <p:transition spd="slow" advTm="481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xmlns="" id="{E8DC6FCD-811B-436E-9FEE-FC957486CD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7" r="2" b="16360"/>
          <a:stretch/>
        </p:blipFill>
        <p:spPr>
          <a:xfrm>
            <a:off x="198739" y="171717"/>
            <a:ext cx="5804105" cy="3167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1" r="1" b="15002"/>
          <a:stretch/>
        </p:blipFill>
        <p:spPr>
          <a:xfrm>
            <a:off x="6195373" y="171717"/>
            <a:ext cx="5797883" cy="3167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" r="-2" b="18647"/>
          <a:stretch/>
        </p:blipFill>
        <p:spPr>
          <a:xfrm>
            <a:off x="198739" y="3510857"/>
            <a:ext cx="5804105" cy="3167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" r="-1" b="13616"/>
          <a:stretch/>
        </p:blipFill>
        <p:spPr>
          <a:xfrm>
            <a:off x="6195372" y="3510857"/>
            <a:ext cx="5797883" cy="3175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810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29"/>
    </mc:Choice>
    <mc:Fallback xmlns="">
      <p:transition spd="slow" advTm="13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6189406" cy="6934200"/>
          </a:xfr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18884165-5875-43AB-8D36-90AAED245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07" y="176826"/>
            <a:ext cx="5850194" cy="668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6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38"/>
    </mc:Choice>
    <mc:Fallback xmlns="">
      <p:transition spd="slow" advClick="0" advTm="803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xmlns="" id="{18C0D694-599F-490B-A19E-192B15DEC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2310" cy="685800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1ADCBA3-96A8-4184-84BF-F260ABCE7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11" y="0"/>
            <a:ext cx="5879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7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1"/>
    </mc:Choice>
    <mc:Fallback xmlns="">
      <p:transition spd="slow" advTm="837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">
            <a:extLst>
              <a:ext uri="{FF2B5EF4-FFF2-40B4-BE49-F238E27FC236}">
                <a16:creationId xmlns:a16="http://schemas.microsoft.com/office/drawing/2014/main" xmlns="" id="{45B12BCC-84CC-4149-B0A0-626A70CBE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233652" cy="68580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Picture 2" descr="choi du">
            <a:extLst>
              <a:ext uri="{FF2B5EF4-FFF2-40B4-BE49-F238E27FC236}">
                <a16:creationId xmlns:a16="http://schemas.microsoft.com/office/drawing/2014/main" xmlns="" id="{9E26D3B3-0CD9-42B5-91A6-2A2AB58D4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652" y="115888"/>
            <a:ext cx="595834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79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3"/>
    </mc:Choice>
    <mc:Fallback xmlns="">
      <p:transition spd="slow" advTm="664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C238A42-ADB8-4867-9A99-DD240238D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352" y="2715384"/>
            <a:ext cx="755345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vi-VN" sz="4000" b="1" spc="51" dirty="0">
                <a:ln w="11430"/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Kéo co là trò chơi thể hiện tinh thần thượng võ của dân tộc ta cần được giữ gìn</a:t>
            </a:r>
            <a:r>
              <a:rPr lang="en-US" sz="4000" b="1" spc="51" dirty="0">
                <a:ln w="11430"/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,</a:t>
            </a:r>
            <a:r>
              <a:rPr lang="vi-VN" sz="4000" b="1" spc="51" dirty="0">
                <a:ln w="11430"/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phát huy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8C0E81-200B-4ED9-80A5-C1F59A26B6FE}"/>
              </a:ext>
            </a:extLst>
          </p:cNvPr>
          <p:cNvSpPr txBox="1"/>
          <p:nvPr/>
        </p:nvSpPr>
        <p:spPr>
          <a:xfrm>
            <a:off x="5150848" y="1603460"/>
            <a:ext cx="276046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4400" b="1" u="sng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4400" b="1" u="sng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ộ</a:t>
            </a:r>
            <a:r>
              <a:rPr lang="en-US" sz="4400" b="1" u="sng" dirty="0" err="1">
                <a:solidFill>
                  <a:srgbClr val="FF0000"/>
                </a:solidFill>
                <a:latin typeface="HP001 4 hàng" panose="020B0603050302020204" pitchFamily="34" charset="0"/>
              </a:rPr>
              <a:t>i</a:t>
            </a:r>
            <a:r>
              <a:rPr lang="en-US" sz="4400" b="1" u="sng" dirty="0">
                <a:solidFill>
                  <a:srgbClr val="FF0000"/>
                </a:solidFill>
                <a:latin typeface="HP001 4 hàng" panose="020B0603050302020204" pitchFamily="34" charset="0"/>
              </a:rPr>
              <a:t> dung: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89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53"/>
    </mc:Choice>
    <mc:Fallback xmlns="">
      <p:transition spd="slow" advTm="27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0E1300-93E4-4C2B-9B21-85ECF263190E}"/>
              </a:ext>
            </a:extLst>
          </p:cNvPr>
          <p:cNvSpPr txBox="1"/>
          <p:nvPr/>
        </p:nvSpPr>
        <p:spPr>
          <a:xfrm>
            <a:off x="3175125" y="2863542"/>
            <a:ext cx="7923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5400" b="1" dirty="0" err="1">
                <a:solidFill>
                  <a:schemeClr val="accent1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schemeClr val="accent1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solidFill>
                  <a:schemeClr val="accent1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diễn</a:t>
            </a:r>
            <a:r>
              <a:rPr lang="en-US" sz="5400" b="1" dirty="0">
                <a:solidFill>
                  <a:schemeClr val="accent1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cảm</a:t>
            </a:r>
            <a:endParaRPr lang="en-US" altLang="zh-CN" sz="5400" b="1" noProof="1">
              <a:solidFill>
                <a:schemeClr val="accent1"/>
              </a:solidFill>
              <a:latin typeface="HP001 4H" panose="020B0603050302020204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990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2"/>
    </mc:Choice>
    <mc:Fallback xmlns="">
      <p:transition spd="slow" advTm="748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06C3630A-E3A0-41ED-B0D3-276AF5A41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498" y="615823"/>
            <a:ext cx="8548689" cy="50167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ganh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Line 10">
            <a:extLst>
              <a:ext uri="{FF2B5EF4-FFF2-40B4-BE49-F238E27FC236}">
                <a16:creationId xmlns:a16="http://schemas.microsoft.com/office/drawing/2014/main" xmlns="" id="{A2E306E0-FF5F-4985-8B78-860A7FAB47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67877" y="1966915"/>
            <a:ext cx="100012" cy="5333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799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xmlns="" id="{DA96C78A-BFD7-4744-A8FB-233A8EA292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07113" y="2590803"/>
            <a:ext cx="98426" cy="5333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799"/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xmlns="" id="{CA06541B-A2E6-4447-8B0C-D1A6644724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15251" y="715832"/>
            <a:ext cx="100013" cy="5333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799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095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76"/>
    </mc:Choice>
    <mc:Fallback xmlns="">
      <p:transition spd="slow" advTm="70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76">
            <a:extLst>
              <a:ext uri="{FF2B5EF4-FFF2-40B4-BE49-F238E27FC236}">
                <a16:creationId xmlns:a16="http://schemas.microsoft.com/office/drawing/2014/main" xmlns="" id="{F5201C3D-99BC-4FF8-A72F-30C4B5DF1C51}"/>
              </a:ext>
            </a:extLst>
          </p:cNvPr>
          <p:cNvSpPr txBox="1"/>
          <p:nvPr/>
        </p:nvSpPr>
        <p:spPr>
          <a:xfrm>
            <a:off x="4188493" y="1416815"/>
            <a:ext cx="5194046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文本框 77">
            <a:extLst>
              <a:ext uri="{FF2B5EF4-FFF2-40B4-BE49-F238E27FC236}">
                <a16:creationId xmlns:a16="http://schemas.microsoft.com/office/drawing/2014/main" xmlns="" id="{C6B02537-04B7-481C-8A77-907245C75874}"/>
              </a:ext>
            </a:extLst>
          </p:cNvPr>
          <p:cNvSpPr txBox="1"/>
          <p:nvPr/>
        </p:nvSpPr>
        <p:spPr>
          <a:xfrm>
            <a:off x="5054766" y="3225195"/>
            <a:ext cx="6975761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just">
              <a:spcBef>
                <a:spcPct val="50000"/>
              </a:spcBef>
            </a:pPr>
            <a:r>
              <a:rPr lang="en-US" sz="4400" b="1" dirty="0" err="1">
                <a:latin typeface="HP001 4H" panose="020B0603050302020204" pitchFamily="34" charset="0"/>
                <a:cs typeface="Times New Roman" panose="02020603050405020304" pitchFamily="18" charset="0"/>
              </a:rPr>
              <a:t>Ghi</a:t>
            </a:r>
            <a:r>
              <a:rPr lang="en-US" sz="4400" b="1" dirty="0"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H" panose="020B06030503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4400" b="1" dirty="0"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H" panose="020B06030503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latin typeface="HP001 4H" panose="020B06030503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4400" b="1" dirty="0" err="1">
                <a:latin typeface="HP001 4H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H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atin typeface="HP001 4H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文本框 78">
            <a:extLst>
              <a:ext uri="{FF2B5EF4-FFF2-40B4-BE49-F238E27FC236}">
                <a16:creationId xmlns:a16="http://schemas.microsoft.com/office/drawing/2014/main" xmlns="" id="{3D62CCA4-EAB4-4C7D-90E1-3EA655D7E253}"/>
              </a:ext>
            </a:extLst>
          </p:cNvPr>
          <p:cNvSpPr txBox="1"/>
          <p:nvPr/>
        </p:nvSpPr>
        <p:spPr>
          <a:xfrm>
            <a:off x="6545436" y="5113108"/>
            <a:ext cx="5674205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4400" b="1" dirty="0"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4400" b="1" dirty="0"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图片 59">
            <a:extLst>
              <a:ext uri="{FF2B5EF4-FFF2-40B4-BE49-F238E27FC236}">
                <a16:creationId xmlns:a16="http://schemas.microsoft.com/office/drawing/2014/main" xmlns="" id="{C6841FD5-7991-4BFE-A9A8-C9947F1745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870040" y="2910283"/>
            <a:ext cx="1544191" cy="999464"/>
          </a:xfrm>
          <a:prstGeom prst="rect">
            <a:avLst/>
          </a:prstGeom>
        </p:spPr>
      </p:pic>
      <p:pic>
        <p:nvPicPr>
          <p:cNvPr id="8" name="图片 30">
            <a:extLst>
              <a:ext uri="{FF2B5EF4-FFF2-40B4-BE49-F238E27FC236}">
                <a16:creationId xmlns:a16="http://schemas.microsoft.com/office/drawing/2014/main" xmlns="" id="{AAE0E519-56E3-4AC7-AC82-A4F0320C91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207957" y="1130529"/>
            <a:ext cx="1434179" cy="984037"/>
          </a:xfrm>
          <a:prstGeom prst="rect">
            <a:avLst/>
          </a:prstGeom>
        </p:spPr>
      </p:pic>
      <p:pic>
        <p:nvPicPr>
          <p:cNvPr id="9" name="图片 60">
            <a:extLst>
              <a:ext uri="{FF2B5EF4-FFF2-40B4-BE49-F238E27FC236}">
                <a16:creationId xmlns:a16="http://schemas.microsoft.com/office/drawing/2014/main" xmlns="" id="{3CDABA3F-11A9-428B-94C3-408B3CB010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21041878">
            <a:off x="4943704" y="4517715"/>
            <a:ext cx="1756814" cy="1194632"/>
          </a:xfrm>
          <a:prstGeom prst="rect">
            <a:avLst/>
          </a:prstGeom>
        </p:spPr>
      </p:pic>
      <p:sp>
        <p:nvSpPr>
          <p:cNvPr id="10" name="矩形 91">
            <a:extLst>
              <a:ext uri="{FF2B5EF4-FFF2-40B4-BE49-F238E27FC236}">
                <a16:creationId xmlns:a16="http://schemas.microsoft.com/office/drawing/2014/main" xmlns="" id="{D878423D-5D4B-4EBA-824A-3904265328E5}"/>
              </a:ext>
            </a:extLst>
          </p:cNvPr>
          <p:cNvSpPr/>
          <p:nvPr/>
        </p:nvSpPr>
        <p:spPr>
          <a:xfrm>
            <a:off x="-276472" y="217650"/>
            <a:ext cx="3484429" cy="91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332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/>
              </a:rPr>
              <a:t>Dặn</a:t>
            </a:r>
            <a:r>
              <a:rPr lang="en-US" sz="5332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/>
              </a:rPr>
              <a:t> </a:t>
            </a:r>
            <a:r>
              <a:rPr lang="en-US" sz="5332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/>
              </a:rPr>
              <a:t>dò</a:t>
            </a:r>
            <a:endParaRPr lang="en-US" sz="5332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23338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70"/>
    </mc:Choice>
    <mc:Fallback xmlns="">
      <p:transition spd="slow" advTm="27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1">
            <a:extLst>
              <a:ext uri="{FF2B5EF4-FFF2-40B4-BE49-F238E27FC236}">
                <a16:creationId xmlns:a16="http://schemas.microsoft.com/office/drawing/2014/main" xmlns="" id="{7708CDD9-E41F-434D-9E99-BBF2412AFA34}"/>
              </a:ext>
            </a:extLst>
          </p:cNvPr>
          <p:cNvSpPr/>
          <p:nvPr/>
        </p:nvSpPr>
        <p:spPr>
          <a:xfrm>
            <a:off x="2086835" y="875031"/>
            <a:ext cx="8275504" cy="255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332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/>
              </a:rPr>
              <a:t>Chúc</a:t>
            </a:r>
            <a:r>
              <a:rPr lang="en-US" sz="5332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/>
              </a:rPr>
              <a:t> </a:t>
            </a:r>
            <a:r>
              <a:rPr lang="en-US" sz="5332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/>
              </a:rPr>
              <a:t>các</a:t>
            </a:r>
            <a:r>
              <a:rPr lang="en-US" sz="5332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/>
              </a:rPr>
              <a:t> </a:t>
            </a:r>
            <a:r>
              <a:rPr lang="en-US" sz="5332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/>
              </a:rPr>
              <a:t>em</a:t>
            </a:r>
            <a:r>
              <a:rPr lang="en-US" sz="5332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/>
              </a:rPr>
              <a:t> </a:t>
            </a:r>
            <a:r>
              <a:rPr lang="en-US" sz="5332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/>
              </a:rPr>
              <a:t>luôn</a:t>
            </a:r>
            <a:r>
              <a:rPr lang="en-US" sz="5332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/>
              </a:rPr>
              <a:t> </a:t>
            </a:r>
            <a:r>
              <a:rPr lang="en-US" sz="5332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/>
              </a:rPr>
              <a:t>mạnh</a:t>
            </a:r>
            <a:r>
              <a:rPr lang="en-US" sz="5332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/>
              </a:rPr>
              <a:t> </a:t>
            </a:r>
            <a:r>
              <a:rPr lang="en-US" sz="5332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/>
              </a:rPr>
              <a:t>khỏe</a:t>
            </a:r>
            <a:r>
              <a:rPr lang="en-US" sz="5332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/>
              </a:rPr>
              <a:t>, </a:t>
            </a:r>
            <a:r>
              <a:rPr lang="en-US" sz="5332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/>
              </a:rPr>
              <a:t>chăm</a:t>
            </a:r>
            <a:r>
              <a:rPr lang="en-US" sz="5332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/>
              </a:rPr>
              <a:t> </a:t>
            </a:r>
            <a:r>
              <a:rPr lang="en-US" sz="5332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/>
              </a:rPr>
              <a:t>ngoan</a:t>
            </a:r>
            <a:r>
              <a:rPr lang="en-US" sz="5332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/>
              </a:rPr>
              <a:t> </a:t>
            </a:r>
            <a:r>
              <a:rPr lang="en-US" sz="5332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/>
              </a:rPr>
              <a:t>và</a:t>
            </a:r>
            <a:r>
              <a:rPr lang="en-US" sz="5332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/>
              </a:rPr>
              <a:t> </a:t>
            </a:r>
            <a:r>
              <a:rPr lang="en-US" sz="5332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/>
              </a:rPr>
              <a:t>học</a:t>
            </a:r>
            <a:r>
              <a:rPr lang="en-US" sz="5332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/>
              </a:rPr>
              <a:t> </a:t>
            </a:r>
            <a:r>
              <a:rPr lang="en-US" sz="5332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/>
              </a:rPr>
              <a:t>tập</a:t>
            </a:r>
            <a:r>
              <a:rPr lang="en-US" sz="5332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/>
              </a:rPr>
              <a:t> </a:t>
            </a:r>
            <a:r>
              <a:rPr lang="en-US" sz="5332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/>
              </a:rPr>
              <a:t>tốt</a:t>
            </a:r>
            <a:r>
              <a:rPr lang="en-US" sz="5332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/>
              </a:rPr>
              <a:t> </a:t>
            </a:r>
            <a:r>
              <a:rPr lang="en-US" sz="5332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/>
              </a:rPr>
              <a:t>nhé</a:t>
            </a:r>
            <a:r>
              <a:rPr lang="en-US" sz="5332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HP001 4H" panose="020B0603050302020204" pitchFamily="34" charset="0"/>
                <a:cs typeface="Times New Roman" panose="02020603050405020304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78886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96"/>
    </mc:Choice>
    <mc:Fallback xmlns="">
      <p:transition spd="slow" advTm="12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815DE55F-D974-4886-9971-8E8805B3A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139" y="138362"/>
            <a:ext cx="3268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A4C5D187-B93E-4AD9-A4B8-E45099FE5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4261286"/>
            <a:ext cx="11425236" cy="492443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7DFCE915-A6E1-4A5C-B264-B878E53F7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2568515"/>
            <a:ext cx="11555412" cy="492443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550DEB5D-662E-46C4-BF71-F11727883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1" y="1214298"/>
            <a:ext cx="11590337" cy="609397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ganh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ngớt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Theo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08"/>
    </mc:Choice>
    <mc:Fallback xmlns="">
      <p:transition spd="slow" advTm="10790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>
            <a:extLst>
              <a:ext uri="{FF2B5EF4-FFF2-40B4-BE49-F238E27FC236}">
                <a16:creationId xmlns:a16="http://schemas.microsoft.com/office/drawing/2014/main" xmlns="" id="{F1847C11-370B-4613-8293-AF312BFCC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977" y="2185853"/>
            <a:ext cx="926782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xmlns="" id="{96B128EA-A790-4948-B997-7EC0C221A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029" y="3136612"/>
            <a:ext cx="926782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xmlns="" id="{770A834A-3957-47E1-94C9-339F428D4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029" y="4087371"/>
            <a:ext cx="412749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altLang="en-US" sz="32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61D4F02-0319-48BC-A51B-784FAAFCD058}"/>
              </a:ext>
            </a:extLst>
          </p:cNvPr>
          <p:cNvSpPr txBox="1"/>
          <p:nvPr/>
        </p:nvSpPr>
        <p:spPr>
          <a:xfrm>
            <a:off x="2559844" y="876170"/>
            <a:ext cx="78271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479E7D-DFF4-4DA6-918E-56AD1F4A73D6}"/>
              </a:ext>
            </a:extLst>
          </p:cNvPr>
          <p:cNvSpPr txBox="1"/>
          <p:nvPr/>
        </p:nvSpPr>
        <p:spPr>
          <a:xfrm>
            <a:off x="7443788" y="765974"/>
            <a:ext cx="557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945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25"/>
    </mc:Choice>
    <mc:Fallback xmlns="">
      <p:transition spd="slow" advTm="31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CF90AD9-B4A6-4B59-B828-BC858BC85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139" y="0"/>
            <a:ext cx="32686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9E4EB1-BA3E-4621-B4B0-B9F7CDE5B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" y="830997"/>
            <a:ext cx="11590337" cy="609397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ganh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ngớt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Theo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0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27"/>
    </mc:Choice>
    <mc:Fallback xmlns="">
      <p:transition spd="slow" advTm="2002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xmlns="" id="{67ADE8FF-6FA3-4CE9-8666-64481A1DB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25413"/>
            <a:ext cx="39624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5" name="Text Box 60">
            <a:extLst>
              <a:ext uri="{FF2B5EF4-FFF2-40B4-BE49-F238E27FC236}">
                <a16:creationId xmlns:a16="http://schemas.microsoft.com/office/drawing/2014/main" xmlns="" id="{65CFD130-57E1-4539-8598-3FF89EBEE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1036638"/>
            <a:ext cx="3505200" cy="647700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2469F3-64F0-4741-B3BE-E782A709D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767" y="2698286"/>
            <a:ext cx="2198615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trai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tráng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FC70A97-4115-4CB0-A318-9284ED173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550" y="1838628"/>
            <a:ext cx="2146300" cy="6461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hội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làng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A35EB7A-ACBA-4EEF-A89C-937427E4B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196" y="3513384"/>
            <a:ext cx="2535238" cy="6461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Hữu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Trấp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821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69"/>
    </mc:Choice>
    <mc:Fallback xmlns="">
      <p:transition spd="slow" advTm="29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>
            <a:extLst>
              <a:ext uri="{FF2B5EF4-FFF2-40B4-BE49-F238E27FC236}">
                <a16:creationId xmlns:a16="http://schemas.microsoft.com/office/drawing/2014/main" xmlns="" id="{211F82A1-C50B-47D9-8AB6-CFAF290AA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326" y="3721113"/>
            <a:ext cx="8037512" cy="3016210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xmlns="" id="{E387BC6F-6089-4B20-90C7-0BACECF2E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42" y="1700220"/>
            <a:ext cx="367030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0764BE7-41A6-434E-B78C-83823B047F87}"/>
              </a:ext>
            </a:extLst>
          </p:cNvPr>
          <p:cNvCxnSpPr/>
          <p:nvPr/>
        </p:nvCxnSpPr>
        <p:spPr>
          <a:xfrm flipH="1">
            <a:off x="7114380" y="3843949"/>
            <a:ext cx="173039" cy="5333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73D585E-E328-4046-A152-A6BE3CA654D1}"/>
              </a:ext>
            </a:extLst>
          </p:cNvPr>
          <p:cNvCxnSpPr/>
          <p:nvPr/>
        </p:nvCxnSpPr>
        <p:spPr>
          <a:xfrm flipH="1">
            <a:off x="8031160" y="5617328"/>
            <a:ext cx="173039" cy="5333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75DC67F-35A7-413F-AE06-E95327ADCF9A}"/>
              </a:ext>
            </a:extLst>
          </p:cNvPr>
          <p:cNvCxnSpPr/>
          <p:nvPr/>
        </p:nvCxnSpPr>
        <p:spPr>
          <a:xfrm flipH="1">
            <a:off x="10013154" y="4962518"/>
            <a:ext cx="173039" cy="5333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6236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08"/>
    </mc:Choice>
    <mc:Fallback xmlns="">
      <p:transition spd="slow" advTm="35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413772-CE20-44AB-B45A-8CC1F9A50CEA}"/>
              </a:ext>
            </a:extLst>
          </p:cNvPr>
          <p:cNvSpPr/>
          <p:nvPr/>
        </p:nvSpPr>
        <p:spPr>
          <a:xfrm>
            <a:off x="4362567" y="2228671"/>
            <a:ext cx="64940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96176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2"/>
    </mc:Choice>
    <mc:Fallback xmlns="">
      <p:transition spd="slow" advTm="936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88293F1E-8696-4927-A0DA-FC8266CCF6C6}"/>
              </a:ext>
            </a:extLst>
          </p:cNvPr>
          <p:cNvSpPr/>
          <p:nvPr/>
        </p:nvSpPr>
        <p:spPr>
          <a:xfrm>
            <a:off x="774366" y="1425525"/>
            <a:ext cx="10643267" cy="884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HP001 4H" panose="020B0603050302020204" pitchFamily="34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001 4H" panose="020B0603050302020204" pitchFamily="34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001 4H" panose="020B0603050302020204" pitchFamily="34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001 4H" panose="020B0603050302020204" pitchFamily="34" charset="0"/>
              </a:rPr>
              <a:t>văn</a:t>
            </a:r>
            <a:r>
              <a:rPr lang="en-US" sz="3600" dirty="0">
                <a:solidFill>
                  <a:srgbClr val="00206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001 4H" panose="020B0603050302020204" pitchFamily="34" charset="0"/>
              </a:rPr>
              <a:t>giới</a:t>
            </a:r>
            <a:r>
              <a:rPr lang="en-US" sz="3600" dirty="0">
                <a:solidFill>
                  <a:srgbClr val="00206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001 4H" panose="020B0603050302020204" pitchFamily="34" charset="0"/>
              </a:rPr>
              <a:t>thiệu</a:t>
            </a:r>
            <a:r>
              <a:rPr lang="en-US" sz="3600" dirty="0">
                <a:solidFill>
                  <a:srgbClr val="00206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001 4H" panose="020B0603050302020204" pitchFamily="34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001 4H" panose="020B0603050302020204" pitchFamily="34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001 4H" panose="020B0603050302020204" pitchFamily="34" charset="0"/>
              </a:rPr>
              <a:t>đọc</a:t>
            </a:r>
            <a:r>
              <a:rPr lang="en-US" sz="3600" dirty="0">
                <a:solidFill>
                  <a:srgbClr val="00206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001 4H" panose="020B0603050302020204" pitchFamily="34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001 4H" panose="020B0603050302020204" pitchFamily="34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HP001 4H" panose="020B0603050302020204" pitchFamily="34" charset="0"/>
              </a:rPr>
              <a:t>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700FA6A4-A4C9-494D-B06A-8AC36CF1C185}"/>
              </a:ext>
            </a:extLst>
          </p:cNvPr>
          <p:cNvSpPr/>
          <p:nvPr/>
        </p:nvSpPr>
        <p:spPr>
          <a:xfrm>
            <a:off x="1372060" y="2772696"/>
            <a:ext cx="9683853" cy="131260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đầu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giới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thiệu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4H" panose="020B0603050302020204" pitchFamily="34" charset="0"/>
              </a:rPr>
              <a:t>kéo</a:t>
            </a:r>
            <a:r>
              <a:rPr lang="en-US" sz="3600" dirty="0">
                <a:solidFill>
                  <a:srgbClr val="FF0000"/>
                </a:solidFill>
                <a:latin typeface="HP001 4H" panose="020B0603050302020204" pitchFamily="34" charset="0"/>
              </a:rPr>
              <a:t> co.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02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89"/>
    </mc:Choice>
    <mc:Fallback xmlns="">
      <p:transition spd="slow" advTm="20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8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1|3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3.6|2.4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.2|3.1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779</Words>
  <Application>Microsoft Office PowerPoint</Application>
  <PresentationFormat>Custom</PresentationFormat>
  <Paragraphs>66</Paragraphs>
  <Slides>28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Nhường Đinh Thị</dc:creator>
  <cp:lastModifiedBy>Sony 622</cp:lastModifiedBy>
  <cp:revision>37</cp:revision>
  <dcterms:created xsi:type="dcterms:W3CDTF">2021-12-21T01:36:11Z</dcterms:created>
  <dcterms:modified xsi:type="dcterms:W3CDTF">2021-12-23T10:11:54Z</dcterms:modified>
</cp:coreProperties>
</file>