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63" r:id="rId3"/>
    <p:sldId id="264" r:id="rId4"/>
    <p:sldId id="265" r:id="rId5"/>
    <p:sldId id="256" r:id="rId6"/>
    <p:sldId id="261" r:id="rId7"/>
    <p:sldId id="267" r:id="rId8"/>
    <p:sldId id="266" r:id="rId9"/>
    <p:sldId id="260" r:id="rId10"/>
    <p:sldId id="259" r:id="rId11"/>
    <p:sldId id="258" r:id="rId12"/>
    <p:sldId id="257" r:id="rId13"/>
    <p:sldId id="270" r:id="rId14"/>
    <p:sldId id="271" r:id="rId15"/>
    <p:sldId id="268" r:id="rId16"/>
    <p:sldId id="269" r:id="rId17"/>
    <p:sldId id="274" r:id="rId18"/>
    <p:sldId id="275" r:id="rId19"/>
    <p:sldId id="273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8B66-9855-4587-9201-822A0DCF0DD7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2270F-9A0A-4A71-AD9F-96594883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14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8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1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6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4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8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3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5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8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5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CBA85-E3E5-435D-9571-559C57D8E871}" type="datetimeFigureOut">
              <a:rPr lang="en-US" smtClean="0"/>
              <a:t>20/12/2021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5566-3863-41AD-92A3-11FE9353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3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4069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C7F20-D4FD-4596-A6BC-57E95B9FF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57200"/>
            <a:ext cx="7696201" cy="4876800"/>
          </a:xfrm>
          <a:prstGeom prst="rect">
            <a:avLst/>
          </a:prstGeom>
        </p:spPr>
      </p:pic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D9D24DF6-7B8A-4901-9CEB-A1CEBB3F4089}"/>
              </a:ext>
            </a:extLst>
          </p:cNvPr>
          <p:cNvSpPr/>
          <p:nvPr/>
        </p:nvSpPr>
        <p:spPr>
          <a:xfrm>
            <a:off x="1219200" y="5410200"/>
            <a:ext cx="6979714" cy="11029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68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3DE2FE-A982-4523-860B-E4C0DF69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5005"/>
            <a:ext cx="7315200" cy="4414195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48EF7A11-3BBA-46D5-8EBE-ACD66DE9C6D4}"/>
              </a:ext>
            </a:extLst>
          </p:cNvPr>
          <p:cNvSpPr/>
          <p:nvPr/>
        </p:nvSpPr>
        <p:spPr>
          <a:xfrm>
            <a:off x="1295400" y="5029200"/>
            <a:ext cx="6553200" cy="14973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ôm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 </a:t>
            </a:r>
            <a:r>
              <a:rPr lang="en-US" sz="4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giãn</a:t>
            </a:r>
            <a:r>
              <a:rPr lang="en-US" sz="4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9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95400"/>
            <a:ext cx="9081655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893620" y="2121786"/>
            <a:ext cx="72528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hằng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lựa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phù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thoải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79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95400"/>
            <a:ext cx="100584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990599" y="2225640"/>
            <a:ext cx="7252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1149926" y="866592"/>
            <a:ext cx="69342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0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556165" y="3103410"/>
            <a:ext cx="344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DE61AB-EAF1-40D3-B2AB-AF55B6BE83A1}"/>
              </a:ext>
            </a:extLst>
          </p:cNvPr>
          <p:cNvSpPr/>
          <p:nvPr/>
        </p:nvSpPr>
        <p:spPr>
          <a:xfrm>
            <a:off x="20782" y="2526386"/>
            <a:ext cx="9015766" cy="2777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uật chơi: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n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ói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một câu chưa hoàn chỉnh (có liên quan đến chủ đề hoạt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động)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ném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bóng cho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nhận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bóng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phải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kết thúc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câu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đó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FE54F-69DB-418F-8FE2-8CD35FC47C75}"/>
              </a:ext>
            </a:extLst>
          </p:cNvPr>
          <p:cNvSpPr txBox="1"/>
          <p:nvPr/>
        </p:nvSpPr>
        <p:spPr>
          <a:xfrm>
            <a:off x="1600200" y="712662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Ném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bóng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FE54F-69DB-418F-8FE2-8CD35FC47C75}"/>
              </a:ext>
            </a:extLst>
          </p:cNvPr>
          <p:cNvSpPr txBox="1"/>
          <p:nvPr/>
        </p:nvSpPr>
        <p:spPr>
          <a:xfrm>
            <a:off x="921330" y="1603056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rủ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18" y="4780656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</a:t>
            </a:r>
            <a:r>
              <a:rPr lang="en-US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4780656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228600" y="1083767"/>
            <a:ext cx="616684" cy="795704"/>
          </a:xfrm>
          <a:prstGeom prst="rect">
            <a:avLst/>
          </a:prstGeom>
        </p:spPr>
      </p:pic>
      <p:sp>
        <p:nvSpPr>
          <p:cNvPr id="3" name="8"/>
          <p:cNvSpPr txBox="1"/>
          <p:nvPr/>
        </p:nvSpPr>
        <p:spPr>
          <a:xfrm>
            <a:off x="1092171" y="1245234"/>
            <a:ext cx="5765830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Khi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74F4F"/>
                </a:solidFill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đi</a:t>
            </a:r>
            <a:r>
              <a:rPr lang="en-US" altLang="zh-CN" sz="2400" dirty="0" smtClean="0">
                <a:solidFill>
                  <a:srgbClr val="F74F4F"/>
                </a:solidFill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chúc</a:t>
            </a:r>
            <a:r>
              <a:rPr lang="en-US" altLang="zh-CN" sz="2400" dirty="0">
                <a:solidFill>
                  <a:srgbClr val="F74F4F"/>
                </a:solidFill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 smtClean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Tết</a:t>
            </a:r>
            <a:r>
              <a:rPr lang="en-US" altLang="zh-CN" sz="2400" dirty="0" smtClean="0">
                <a:solidFill>
                  <a:srgbClr val="F74F4F"/>
                </a:solidFill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, </a:t>
            </a:r>
            <a:r>
              <a:rPr kumimoji="0" lang="en-US" altLang="zh-CN" sz="2400" i="0" u="none" strike="noStrike" kern="1200" cap="none" spc="0" normalizeH="0" noProof="0" dirty="0" err="1" smtClean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trang</a:t>
            </a:r>
            <a:r>
              <a:rPr kumimoji="0" lang="en-US" altLang="zh-CN" sz="2400" i="0" u="none" strike="noStrike" kern="1200" cap="none" spc="0" normalizeH="0" noProof="0" dirty="0" smtClean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phục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cần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…………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F74F4F"/>
              </a:solidFill>
              <a:effectLst/>
              <a:uLnTx/>
              <a:uFillTx/>
              <a:latin typeface="Arial" pitchFamily="34" charset="0"/>
              <a:ea typeface="等线" panose="02010600030101010101" pitchFamily="2" charset="-122"/>
              <a:cs typeface="Arial" pitchFamily="34" charset="0"/>
              <a:sym typeface="+mn-lt"/>
            </a:endParaRPr>
          </a:p>
        </p:txBody>
      </p:sp>
      <p:pic>
        <p:nvPicPr>
          <p:cNvPr id="4" name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5" y="2026133"/>
            <a:ext cx="766609" cy="544586"/>
          </a:xfrm>
          <a:prstGeom prst="rect">
            <a:avLst/>
          </a:prstGeom>
        </p:spPr>
      </p:pic>
      <p:sp>
        <p:nvSpPr>
          <p:cNvPr id="5" name="11"/>
          <p:cNvSpPr txBox="1"/>
          <p:nvPr/>
        </p:nvSpPr>
        <p:spPr>
          <a:xfrm>
            <a:off x="1115677" y="2089876"/>
            <a:ext cx="5559058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Khi </a:t>
            </a:r>
            <a:r>
              <a:rPr lang="en-US" altLang="zh-CN" sz="2400" dirty="0" err="1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đi</a:t>
            </a:r>
            <a:r>
              <a:rPr lang="en-US" altLang="zh-CN" sz="2400" dirty="0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ngủ</a:t>
            </a:r>
            <a:r>
              <a:rPr lang="en-US" altLang="zh-CN" sz="2400" dirty="0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không</a:t>
            </a:r>
            <a:r>
              <a:rPr lang="en-US" altLang="zh-CN" sz="2400" dirty="0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nên</a:t>
            </a:r>
            <a:r>
              <a:rPr lang="en-US" altLang="zh-CN" sz="2400" dirty="0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mặc</a:t>
            </a:r>
            <a:r>
              <a:rPr lang="en-US" altLang="zh-CN" sz="2400" dirty="0">
                <a:solidFill>
                  <a:srgbClr val="F74F4F"/>
                </a:solidFill>
                <a:latin typeface="Arial" pitchFamily="34" charset="0"/>
                <a:cs typeface="Arial" pitchFamily="34" charset="0"/>
                <a:sym typeface="+mn-lt"/>
              </a:rPr>
              <a:t>…………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F74F4F"/>
              </a:solidFill>
              <a:effectLst/>
              <a:uLnTx/>
              <a:uFillTx/>
              <a:latin typeface="Arial" pitchFamily="34" charset="0"/>
              <a:ea typeface="等线" panose="02010600030101010101" pitchFamily="2" charset="-122"/>
              <a:cs typeface="Arial" pitchFamily="34" charset="0"/>
              <a:sym typeface="+mn-lt"/>
            </a:endParaRPr>
          </a:p>
        </p:txBody>
      </p:sp>
      <p:pic>
        <p:nvPicPr>
          <p:cNvPr id="6" name="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325585" y="2840139"/>
            <a:ext cx="616684" cy="795704"/>
          </a:xfrm>
          <a:prstGeom prst="rect">
            <a:avLst/>
          </a:prstGeom>
        </p:spPr>
      </p:pic>
      <p:sp>
        <p:nvSpPr>
          <p:cNvPr id="7" name="13"/>
          <p:cNvSpPr txBox="1"/>
          <p:nvPr/>
        </p:nvSpPr>
        <p:spPr>
          <a:xfrm>
            <a:off x="1092172" y="2987720"/>
            <a:ext cx="643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Khi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đi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chơi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nên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mặc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……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F74F4F"/>
              </a:solidFill>
              <a:effectLst/>
              <a:uLnTx/>
              <a:uFillTx/>
              <a:latin typeface="Arial" pitchFamily="34" charset="0"/>
              <a:ea typeface="等线" panose="02010600030101010101" pitchFamily="2" charset="-122"/>
              <a:cs typeface="Arial" pitchFamily="34" charset="0"/>
              <a:sym typeface="+mn-lt"/>
            </a:endParaRPr>
          </a:p>
        </p:txBody>
      </p:sp>
      <p:pic>
        <p:nvPicPr>
          <p:cNvPr id="8" name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10" y="3695181"/>
            <a:ext cx="766609" cy="544586"/>
          </a:xfrm>
          <a:prstGeom prst="rect">
            <a:avLst/>
          </a:prstGeom>
        </p:spPr>
      </p:pic>
      <p:sp>
        <p:nvSpPr>
          <p:cNvPr id="9" name="15"/>
          <p:cNvSpPr txBox="1"/>
          <p:nvPr/>
        </p:nvSpPr>
        <p:spPr>
          <a:xfrm>
            <a:off x="1109819" y="3727003"/>
            <a:ext cx="3213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Khi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đi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bơi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nên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mặc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Arial" pitchFamily="34" charset="0"/>
                <a:sym typeface="+mn-lt"/>
              </a:rPr>
              <a:t>…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F74F4F"/>
              </a:solidFill>
              <a:effectLst/>
              <a:uLnTx/>
              <a:uFillTx/>
              <a:latin typeface="Arial" pitchFamily="34" charset="0"/>
              <a:ea typeface="等线" panose="02010600030101010101" pitchFamily="2" charset="-122"/>
              <a:cs typeface="Arial" pitchFamily="34" charset="0"/>
              <a:sym typeface="+mn-lt"/>
            </a:endParaRPr>
          </a:p>
        </p:txBody>
      </p:sp>
      <p:pic>
        <p:nvPicPr>
          <p:cNvPr id="10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2" y="44314"/>
            <a:ext cx="1102698" cy="1022486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410">
            <a:off x="6782450" y="75726"/>
            <a:ext cx="2309254" cy="1196038"/>
          </a:xfrm>
          <a:prstGeom prst="rect">
            <a:avLst/>
          </a:prstGeom>
        </p:spPr>
      </p:pic>
      <p:pic>
        <p:nvPicPr>
          <p:cNvPr id="12" name="11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4230470"/>
            <a:ext cx="1706983" cy="2430736"/>
          </a:xfrm>
          <a:prstGeom prst="rect">
            <a:avLst/>
          </a:prstGeom>
        </p:spPr>
      </p:pic>
      <p:pic>
        <p:nvPicPr>
          <p:cNvPr id="13" name="11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45" y="4648200"/>
            <a:ext cx="1663355" cy="2209801"/>
          </a:xfrm>
          <a:prstGeom prst="rect">
            <a:avLst/>
          </a:prstGeom>
        </p:spPr>
      </p:pic>
      <p:pic>
        <p:nvPicPr>
          <p:cNvPr id="14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78" y="5992270"/>
            <a:ext cx="1217844" cy="865730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30" y="5986007"/>
            <a:ext cx="1217844" cy="865730"/>
          </a:xfrm>
          <a:prstGeom prst="rect">
            <a:avLst/>
          </a:prstGeom>
        </p:spPr>
      </p:pic>
      <p:pic>
        <p:nvPicPr>
          <p:cNvPr id="16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56" y="5978901"/>
            <a:ext cx="1217844" cy="865730"/>
          </a:xfrm>
          <a:prstGeom prst="rect">
            <a:avLst/>
          </a:prstGeom>
        </p:spPr>
      </p:pic>
      <p:pic>
        <p:nvPicPr>
          <p:cNvPr id="17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56" y="5978901"/>
            <a:ext cx="1217844" cy="865730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56" y="6019800"/>
            <a:ext cx="1217844" cy="8657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B509AB-CBDD-4149-8D21-00AB98A5C6CC}"/>
              </a:ext>
            </a:extLst>
          </p:cNvPr>
          <p:cNvSpPr txBox="1"/>
          <p:nvPr/>
        </p:nvSpPr>
        <p:spPr>
          <a:xfrm>
            <a:off x="5375307" y="1250786"/>
            <a:ext cx="273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F2F6BE-5AFC-4638-A516-8FAFAE528680}"/>
              </a:ext>
            </a:extLst>
          </p:cNvPr>
          <p:cNvSpPr txBox="1"/>
          <p:nvPr/>
        </p:nvSpPr>
        <p:spPr>
          <a:xfrm>
            <a:off x="4813605" y="2081448"/>
            <a:ext cx="273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B4469-2F1C-43F7-9634-07DD6CF3F42F}"/>
              </a:ext>
            </a:extLst>
          </p:cNvPr>
          <p:cNvSpPr txBox="1"/>
          <p:nvPr/>
        </p:nvSpPr>
        <p:spPr>
          <a:xfrm>
            <a:off x="3839782" y="2987720"/>
            <a:ext cx="378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thoáng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F6CBB0-A5F6-4296-87AA-7053E9787DF4}"/>
              </a:ext>
            </a:extLst>
          </p:cNvPr>
          <p:cNvSpPr txBox="1"/>
          <p:nvPr/>
        </p:nvSpPr>
        <p:spPr>
          <a:xfrm>
            <a:off x="3732140" y="3727002"/>
            <a:ext cx="123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bơi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95400"/>
            <a:ext cx="9081655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893620" y="2121786"/>
            <a:ext cx="7252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213442" y="2149495"/>
            <a:ext cx="7223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 </a:t>
            </a:r>
            <a:r>
              <a:rPr lang="vi-VN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 đi ra ngoài, chúng ta cần giữ vệ sinh cá nhân sạch sẽ, đầu tóc chải gọn gàng, chọn trang phục phù hợp với </a:t>
            </a:r>
            <a:r>
              <a:rPr lang="vi-VN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556165" y="3103410"/>
            <a:ext cx="344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z3014082337983_26b6b550db97ba95773e652e34d70b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3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3200401"/>
            <a:ext cx="9144000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63130" y="1745675"/>
            <a:ext cx="1251470" cy="11430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43200" y="1875496"/>
            <a:ext cx="5715000" cy="943904"/>
          </a:xfrm>
          <a:prstGeom prst="round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phục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052945" y="202066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2514600" y="196032"/>
            <a:ext cx="1427240" cy="52233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7315200" y="43633"/>
            <a:ext cx="1655840" cy="102316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0" y="683729"/>
            <a:ext cx="1676400" cy="82713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31788" y="609600"/>
            <a:ext cx="84312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7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319083" y="545215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18931" y="3154663"/>
            <a:ext cx="9123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alt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228600" y="1277262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g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iữ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gìn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vẻ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sạch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gàng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0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lựa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phù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953000"/>
            <a:ext cx="9134398" cy="18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84544" y="3103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16">
            <a:hlinkClick r:id="" action="ppaction://media"/>
            <a:extLst>
              <a:ext uri="{FF2B5EF4-FFF2-40B4-BE49-F238E27FC236}">
                <a16:creationId xmlns:a16="http://schemas.microsoft.com/office/drawing/2014/main" id="{3E3C2592-B60F-4CAE-992D-D826A25CC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6868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706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89154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450730" y="2209189"/>
            <a:ext cx="7898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latin typeface="Arial" pitchFamily="34" charset="0"/>
                <a:ea typeface="微软雅黑"/>
                <a:cs typeface="Arial" pitchFamily="34" charset="0"/>
              </a:rPr>
              <a:t>Em</a:t>
            </a:r>
            <a:r>
              <a:rPr lang="en-US" sz="4000" noProof="0" dirty="0" smtClean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err="1">
                <a:latin typeface="Arial" pitchFamily="34" charset="0"/>
                <a:ea typeface="微软雅黑"/>
                <a:cs typeface="Arial" pitchFamily="34" charset="0"/>
              </a:rPr>
              <a:t>đã</a:t>
            </a:r>
            <a:r>
              <a:rPr lang="en-US" sz="4000" noProof="0" dirty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err="1" smtClean="0">
                <a:latin typeface="Arial" pitchFamily="34" charset="0"/>
                <a:ea typeface="微软雅黑"/>
                <a:cs typeface="Arial" pitchFamily="34" charset="0"/>
              </a:rPr>
              <a:t>biết</a:t>
            </a:r>
            <a:r>
              <a:rPr lang="en-US" sz="4000" noProof="0" dirty="0" smtClean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smtClean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err="1" smtClean="0">
                <a:latin typeface="Arial" pitchFamily="34" charset="0"/>
                <a:ea typeface="微软雅黑"/>
                <a:cs typeface="Arial" pitchFamily="34" charset="0"/>
              </a:rPr>
              <a:t>tự</a:t>
            </a:r>
            <a:r>
              <a:rPr lang="en-US" sz="4000" noProof="0" dirty="0" smtClean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err="1" smtClean="0">
                <a:latin typeface="Arial" pitchFamily="34" charset="0"/>
                <a:ea typeface="微软雅黑"/>
                <a:cs typeface="Arial" pitchFamily="34" charset="0"/>
              </a:rPr>
              <a:t>lựa</a:t>
            </a:r>
            <a:r>
              <a:rPr lang="en-US" sz="4000" noProof="0" dirty="0" smtClean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err="1">
                <a:latin typeface="Arial" pitchFamily="34" charset="0"/>
                <a:ea typeface="微软雅黑"/>
                <a:cs typeface="Arial" pitchFamily="34" charset="0"/>
              </a:rPr>
              <a:t>chọn</a:t>
            </a:r>
            <a:r>
              <a:rPr lang="en-US" sz="4000" noProof="0" dirty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endParaRPr lang="en-US" sz="4000" noProof="0" dirty="0" smtClean="0">
              <a:latin typeface="Arial" pitchFamily="34" charset="0"/>
              <a:ea typeface="微软雅黑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latin typeface="Arial" pitchFamily="34" charset="0"/>
                <a:ea typeface="微软雅黑"/>
                <a:cs typeface="Arial" pitchFamily="34" charset="0"/>
              </a:rPr>
              <a:t>trang</a:t>
            </a:r>
            <a:r>
              <a:rPr lang="en-US" sz="4000" noProof="0" dirty="0" smtClean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err="1">
                <a:latin typeface="Arial" pitchFamily="34" charset="0"/>
                <a:ea typeface="微软雅黑"/>
                <a:cs typeface="Arial" pitchFamily="34" charset="0"/>
              </a:rPr>
              <a:t>phục</a:t>
            </a:r>
            <a:r>
              <a:rPr lang="en-US" sz="4000" noProof="0" dirty="0"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4000" noProof="0" dirty="0" err="1" smtClean="0">
                <a:latin typeface="Arial" pitchFamily="34" charset="0"/>
                <a:ea typeface="微软雅黑"/>
                <a:cs typeface="Arial" pitchFamily="34" charset="0"/>
              </a:rPr>
              <a:t>chưa</a:t>
            </a:r>
            <a:r>
              <a:rPr lang="en-US" sz="4000" noProof="0" dirty="0">
                <a:latin typeface="Arial" pitchFamily="34" charset="0"/>
                <a:ea typeface="微软雅黑"/>
                <a:cs typeface="Arial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84544" y="3103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72E97500-B9F7-4E88-A84F-7A735897B978}"/>
              </a:ext>
            </a:extLst>
          </p:cNvPr>
          <p:cNvSpPr/>
          <p:nvPr/>
        </p:nvSpPr>
        <p:spPr>
          <a:xfrm>
            <a:off x="152400" y="55420"/>
            <a:ext cx="4724400" cy="748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72E97500-B9F7-4E88-A84F-7A735897B978}"/>
              </a:ext>
            </a:extLst>
          </p:cNvPr>
          <p:cNvSpPr/>
          <p:nvPr/>
        </p:nvSpPr>
        <p:spPr>
          <a:xfrm>
            <a:off x="457196" y="804085"/>
            <a:ext cx="8534404" cy="22439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C6DD1-3DC0-444B-8078-ED0A3925D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9"/>
          <a:stretch/>
        </p:blipFill>
        <p:spPr>
          <a:xfrm>
            <a:off x="0" y="3048000"/>
            <a:ext cx="3124200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C7F20-D4FD-4596-A6BC-57E95B9F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75" y="3048001"/>
            <a:ext cx="3138055" cy="388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DE2FE-A982-4523-860B-E4C0DF69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4" r="4762"/>
          <a:stretch/>
        </p:blipFill>
        <p:spPr>
          <a:xfrm>
            <a:off x="5985160" y="3048001"/>
            <a:ext cx="3158839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C6DD1-3DC0-444B-8078-ED0A3925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9601"/>
            <a:ext cx="8001000" cy="4572000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72E97500-B9F7-4E88-A84F-7A735897B978}"/>
              </a:ext>
            </a:extLst>
          </p:cNvPr>
          <p:cNvSpPr/>
          <p:nvPr/>
        </p:nvSpPr>
        <p:spPr>
          <a:xfrm>
            <a:off x="381000" y="5334000"/>
            <a:ext cx="8382000" cy="1192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rãi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thoáng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439</Words>
  <Application>Microsoft Office PowerPoint</Application>
  <PresentationFormat>On-screen Show (4:3)</PresentationFormat>
  <Paragraphs>49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48</cp:revision>
  <dcterms:created xsi:type="dcterms:W3CDTF">2021-12-11T14:34:25Z</dcterms:created>
  <dcterms:modified xsi:type="dcterms:W3CDTF">2021-12-20T05:12:58Z</dcterms:modified>
</cp:coreProperties>
</file>