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56" r:id="rId6"/>
    <p:sldId id="262" r:id="rId7"/>
    <p:sldId id="261" r:id="rId8"/>
    <p:sldId id="267" r:id="rId9"/>
    <p:sldId id="257" r:id="rId10"/>
    <p:sldId id="260" r:id="rId11"/>
    <p:sldId id="259" r:id="rId12"/>
    <p:sldId id="25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B9686-A5FB-408F-9610-960CB7B7049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51AA-9401-4FAF-B6C1-A05FF744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5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9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B6CC-6213-4222-917A-D7521CFD8787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B23A-5C80-4900-9389-B7EDE265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6BCA3-A338-4AD5-AF3B-06382E2F4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5"/>
          <a:stretch/>
        </p:blipFill>
        <p:spPr>
          <a:xfrm>
            <a:off x="-13856" y="152400"/>
            <a:ext cx="8853055" cy="54102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52400" y="5569527"/>
            <a:ext cx="8839199" cy="79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660A7-EE39-496A-A376-DCA1F4A0B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31"/>
          <a:stretch/>
        </p:blipFill>
        <p:spPr>
          <a:xfrm>
            <a:off x="152400" y="76200"/>
            <a:ext cx="8915400" cy="5604164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45471" y="5680364"/>
            <a:ext cx="8839199" cy="79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bẩn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2E60C-EB3D-4130-A3BE-0DF9B9DB6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7"/>
          <a:stretch/>
        </p:blipFill>
        <p:spPr>
          <a:xfrm>
            <a:off x="76200" y="228600"/>
            <a:ext cx="8915400" cy="54102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1565" y="5832764"/>
            <a:ext cx="9074729" cy="644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1450148031_dd0051a0e4de17113fe3115d1a20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76200"/>
            <a:ext cx="205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1088720"/>
            <a:ext cx="857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Chia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588820" y="2112567"/>
            <a:ext cx="855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7340" y="1272099"/>
            <a:ext cx="175029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45" y="2311189"/>
            <a:ext cx="175029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550865" y="3163624"/>
            <a:ext cx="855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" y="3345875"/>
            <a:ext cx="175029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114800"/>
            <a:ext cx="9143774" cy="27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03428" y="-838062"/>
            <a:ext cx="1025510" cy="2701634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89232" y="-96985"/>
            <a:ext cx="2950191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Arial" pitchFamily="34" charset="0"/>
                <a:cs typeface="Arial" pitchFamily="34" charset="0"/>
              </a:rPr>
              <a:t>Thông điệp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1373D-FF0D-4AB1-91D9-D7FDA328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" y="1219199"/>
            <a:ext cx="9122391" cy="56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270" y="2438400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ctr" eaLnBrk="1" hangingPunct="1"/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3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8605" y="1875496"/>
            <a:ext cx="784154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13855" y="1992959"/>
            <a:ext cx="140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2959065268410_d1dc6d2d06db316f81d435342e3a9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083196"/>
            <a:ext cx="85720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70311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84672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360" y="735651"/>
            <a:ext cx="8557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đồng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đồng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việc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Vì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-41565"/>
            <a:ext cx="1981199" cy="818781"/>
          </a:xfrm>
          <a:prstGeom prst="rect">
            <a:avLst/>
          </a:prstGeom>
        </p:spPr>
      </p:pic>
      <p:sp>
        <p:nvSpPr>
          <p:cNvPr id="6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41566" y="798961"/>
            <a:ext cx="503904" cy="499301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228600" y="3429000"/>
            <a:ext cx="427158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Cuối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Minh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lau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dọn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4395557" y="3394976"/>
            <a:ext cx="474844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Mặc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dù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bật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hòa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đóng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cửa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-39912" y="6381690"/>
            <a:ext cx="4809343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Lan hay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gối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đùa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339BF7-B400-473F-A989-A1094CCB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6" y="1628203"/>
            <a:ext cx="4288692" cy="1866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5D5EDC-EE6E-40DC-A150-EA8920D76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080" y="1537833"/>
            <a:ext cx="4393920" cy="1857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4C8B3C-6EB8-4BC9-8F87-131110614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" y="4202168"/>
            <a:ext cx="4423980" cy="21795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0C2B68-8380-4BCF-8B2B-664212973C88}"/>
              </a:ext>
            </a:extLst>
          </p:cNvPr>
          <p:cNvSpPr txBox="1"/>
          <p:nvPr/>
        </p:nvSpPr>
        <p:spPr>
          <a:xfrm>
            <a:off x="4873165" y="6334380"/>
            <a:ext cx="427083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lau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đạp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1924AA-83B8-415B-9C6A-CC0BBAF5B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080" y="4202167"/>
            <a:ext cx="4165320" cy="21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3489" y="887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39BF7-B400-473F-A989-A1094CCB0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5" y="768925"/>
            <a:ext cx="4379461" cy="426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924AA-83B8-415B-9C6A-CC0BBAF5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29" y="796636"/>
            <a:ext cx="4165320" cy="4267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11" y="5006881"/>
            <a:ext cx="8832279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1: Minh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dọn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cẩn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475" y="1303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D5EDC-EE6E-40DC-A150-EA8920D76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" y="838200"/>
            <a:ext cx="4393920" cy="426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C8B3C-6EB8-4BC9-8F87-131110614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920" y="838200"/>
            <a:ext cx="442398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66" y="5133115"/>
            <a:ext cx="883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đùa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59080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rèn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thói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cẩn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thận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gọn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gàng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ngăn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8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85" y="302011"/>
            <a:ext cx="427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b="1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400" b="1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193966" y="268336"/>
            <a:ext cx="503904" cy="499301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6BCA3-A338-4AD5-AF3B-06382E2F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774615"/>
            <a:ext cx="4962160" cy="3340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660A7-EE39-496A-A376-DCA1F4A0B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46" y="517987"/>
            <a:ext cx="4136854" cy="382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2E60C-EB3D-4130-A3BE-0DF9B9DB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191000"/>
            <a:ext cx="6400800" cy="26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406</Words>
  <Application>Microsoft Office PowerPoint</Application>
  <PresentationFormat>On-screen Show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38</cp:revision>
  <dcterms:created xsi:type="dcterms:W3CDTF">2021-12-11T13:50:19Z</dcterms:created>
  <dcterms:modified xsi:type="dcterms:W3CDTF">2021-12-20T05:24:11Z</dcterms:modified>
</cp:coreProperties>
</file>