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  <p:sldMasterId id="2147483705" r:id="rId4"/>
    <p:sldMasterId id="2147483717" r:id="rId5"/>
    <p:sldMasterId id="2147483733" r:id="rId6"/>
  </p:sldMasterIdLst>
  <p:notesMasterIdLst>
    <p:notesMasterId r:id="rId19"/>
  </p:notesMasterIdLst>
  <p:sldIdLst>
    <p:sldId id="343" r:id="rId7"/>
    <p:sldId id="340" r:id="rId8"/>
    <p:sldId id="339" r:id="rId9"/>
    <p:sldId id="341" r:id="rId10"/>
    <p:sldId id="336" r:id="rId11"/>
    <p:sldId id="337" r:id="rId12"/>
    <p:sldId id="338" r:id="rId13"/>
    <p:sldId id="345" r:id="rId14"/>
    <p:sldId id="344" r:id="rId15"/>
    <p:sldId id="334" r:id="rId16"/>
    <p:sldId id="33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EEF0-3C3F-46F1-8598-AF0CA568D187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326D-5367-457D-92C1-92B0E1A99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9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E8AA-52C3-4508-A74C-9B5F52229672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4497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77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9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0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8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4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7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78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9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5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27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82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4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5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40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2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68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1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1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2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1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1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0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52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82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2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6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0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2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7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1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8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91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83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0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3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9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93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135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03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39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78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7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8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7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13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0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1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11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4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7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55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6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020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1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7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54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59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356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80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02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2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0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44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5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21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34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4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13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5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0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04160" y="2404488"/>
            <a:ext cx="520494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0071" y="466218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3738" y="1020881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5952" y="1636370"/>
            <a:ext cx="7862310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 đầu tiên học chữ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tung tăng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gì như quả  trứng gà?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 choai nhanh nhảu đáp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:“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40651" y="1925497"/>
            <a:ext cx="425298" cy="3798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79600" y="4104927"/>
            <a:ext cx="44199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03998" y="3374996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51710" y="412255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60477" y="3374996"/>
            <a:ext cx="5130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8C82772-88E9-4420-ACAC-8CEE5E10C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69" y="4714071"/>
            <a:ext cx="2606346" cy="2143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116" y="4704723"/>
            <a:ext cx="302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0776" y="554005"/>
            <a:ext cx="72998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hát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47339" y="226141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bác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3" y="4213612"/>
            <a:ext cx="160602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nhạc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1" y="4213612"/>
            <a:ext cx="190949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 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 rác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 bát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873821" y="231966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406500" y="228881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5402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814370" y="428659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520575" y="434117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982"/>
            <a:ext cx="12192000" cy="68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970394" y="958147"/>
            <a:ext cx="96006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dirty="0" err="1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lang="en-US" altLang="zh-CN" sz="4800" dirty="0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lang="en-US" altLang="zh-CN" sz="4800" dirty="0">
              <a:solidFill>
                <a:prstClr val="black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</a:t>
            </a:r>
            <a:r>
              <a:rPr lang="vi-VN" altLang="zh-CN" sz="66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hương ông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51151" y="616988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278" y="1607714"/>
            <a:ext cx="11248375" cy="265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khổ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thơ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Thương</a:t>
            </a:r>
            <a:r>
              <a:rPr lang="en-US" sz="36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ông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dòng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/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ac/at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576" y="836585"/>
            <a:ext cx="3287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56" y="1922590"/>
            <a:ext cx="461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Ông bị đau chân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Nó sưng nó tấy,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Đi phải chống gậy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Khập khiễng, khập khà,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Bước lên thềm nhà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Nhấc chân quá khó.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088" y="1922590"/>
            <a:ext cx="4838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Thấy ông nhăn nhó,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Việt chơi ngoài sân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Lon ton lại gần,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Âu yếm, nhanh nhảu: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Ông vịn vai cháu,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Cháu đỡ ông lên.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64A9A1-AEC9-4DC8-B4E4-631CE3AA6709}"/>
              </a:ext>
            </a:extLst>
          </p:cNvPr>
          <p:cNvSpPr/>
          <p:nvPr/>
        </p:nvSpPr>
        <p:spPr>
          <a:xfrm flipH="1" flipV="1">
            <a:off x="858128" y="731520"/>
            <a:ext cx="10550768" cy="540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4471" y="1833661"/>
            <a:ext cx="61418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4471" y="2468009"/>
            <a:ext cx="739080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10CD80-D564-47E9-8C46-3F2749826398}"/>
              </a:ext>
            </a:extLst>
          </p:cNvPr>
          <p:cNvGrpSpPr/>
          <p:nvPr/>
        </p:nvGrpSpPr>
        <p:grpSpPr>
          <a:xfrm>
            <a:off x="9683418" y="4508741"/>
            <a:ext cx="1576122" cy="1448029"/>
            <a:chOff x="8507100" y="3339056"/>
            <a:chExt cx="2826772" cy="279445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5938DA9-8C96-4E0C-ACF6-76D8ED4FC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520" y="3339056"/>
              <a:ext cx="2188992" cy="27944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BCE194-7513-449D-998B-ECDB31E42DDA}"/>
                </a:ext>
              </a:extLst>
            </p:cNvPr>
            <p:cNvSpPr/>
            <p:nvPr/>
          </p:nvSpPr>
          <p:spPr>
            <a:xfrm>
              <a:off x="8507100" y="5908430"/>
              <a:ext cx="2826772" cy="225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3205771" y="987958"/>
            <a:ext cx="58554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471" y="3102357"/>
            <a:ext cx="79895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4472" y="3726335"/>
            <a:ext cx="9405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4472" y="4352194"/>
            <a:ext cx="79895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0494" y="4986275"/>
            <a:ext cx="9405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969E2EC-A426-47EF-9E09-47006701757E}"/>
              </a:ext>
            </a:extLst>
          </p:cNvPr>
          <p:cNvSpPr/>
          <p:nvPr/>
        </p:nvSpPr>
        <p:spPr>
          <a:xfrm flipH="1" flipV="1">
            <a:off x="858478" y="553008"/>
            <a:ext cx="10530348" cy="5627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21547" y="29937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5574" y="1570860"/>
            <a:ext cx="853176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419" y="4392617"/>
            <a:ext cx="9053471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khiễng khập khà,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 chân,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 yếm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48881" y="156866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24852" y="2894522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24852" y="444290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492354" y="2264804"/>
            <a:ext cx="83728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80138" y="3623231"/>
            <a:ext cx="97502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991621" y="791280"/>
            <a:ext cx="5108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67" y="2350715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880770" y="643188"/>
            <a:ext cx="5398965" cy="768270"/>
            <a:chOff x="685087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087" y="1018905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1936" y="1926579"/>
            <a:ext cx="7291196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576" y="836585"/>
            <a:ext cx="3287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 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56" y="1922590"/>
            <a:ext cx="461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 sưng nó tấy,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Khập khiễng, khập khà,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Nhấc chân quá khó.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088" y="1922590"/>
            <a:ext cx="4838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 ông nhăn nhó,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Cháu đỡ ông lên.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532</Words>
  <Application>Microsoft Office PowerPoint</Application>
  <PresentationFormat>Widescreen</PresentationFormat>
  <Paragraphs>87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思源黑体 CN Bold</vt:lpstr>
      <vt:lpstr>1_Office Theme</vt:lpstr>
      <vt:lpstr>2_Office Theme</vt:lpstr>
      <vt:lpstr>3_Office Theme</vt:lpstr>
      <vt:lpstr>4_Office Theme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22</cp:revision>
  <dcterms:created xsi:type="dcterms:W3CDTF">2021-07-24T00:08:16Z</dcterms:created>
  <dcterms:modified xsi:type="dcterms:W3CDTF">2021-12-21T08:17:17Z</dcterms:modified>
</cp:coreProperties>
</file>