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40" r:id="rId3"/>
    <p:sldId id="285" r:id="rId4"/>
    <p:sldId id="336" r:id="rId5"/>
    <p:sldId id="286" r:id="rId6"/>
    <p:sldId id="291" r:id="rId7"/>
    <p:sldId id="293" r:id="rId8"/>
    <p:sldId id="294" r:id="rId9"/>
    <p:sldId id="296" r:id="rId10"/>
    <p:sldId id="334" r:id="rId11"/>
    <p:sldId id="335" r:id="rId12"/>
    <p:sldId id="297" r:id="rId13"/>
    <p:sldId id="298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33" r:id="rId23"/>
    <p:sldId id="276" r:id="rId24"/>
    <p:sldId id="275" r:id="rId25"/>
    <p:sldId id="329" r:id="rId26"/>
    <p:sldId id="330" r:id="rId27"/>
    <p:sldId id="332" r:id="rId28"/>
    <p:sldId id="313" r:id="rId29"/>
    <p:sldId id="325" r:id="rId30"/>
    <p:sldId id="316" r:id="rId31"/>
    <p:sldId id="317" r:id="rId32"/>
    <p:sldId id="331" r:id="rId33"/>
    <p:sldId id="323" r:id="rId34"/>
    <p:sldId id="318" r:id="rId35"/>
    <p:sldId id="322" r:id="rId36"/>
    <p:sldId id="320" r:id="rId37"/>
    <p:sldId id="321" r:id="rId38"/>
    <p:sldId id="338" r:id="rId39"/>
    <p:sldId id="32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14655-8EE7-4C5E-8417-CC04B1F0F802}" type="datetimeFigureOut">
              <a:rPr lang="vi-VN" smtClean="0"/>
              <a:pPr/>
              <a:t>11/12/2021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154A-53B4-412F-80EC-DC10AD30676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34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29517-368B-4365-82FF-0645C4976D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004C9F-E8C1-4BBF-91AF-5A0256BB63AB}" type="slidenum">
              <a:rPr lang="en-US" altLang="vi-VN">
                <a:latin typeface="Times New Roman" pitchFamily="18" charset="0"/>
              </a:rPr>
              <a:pPr eaLnBrk="1" hangingPunct="1"/>
              <a:t>20</a:t>
            </a:fld>
            <a:endParaRPr lang="en-US" altLang="vi-VN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69D385-6B50-4814-ABEC-8294F3ABBF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38BAFE-72ED-4EED-9C15-60F7ED043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C97943-96BC-4EFE-BA84-7B7217503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C91C6-03ED-4FD9-93C4-6DA37697E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22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5E6CA-29FB-4268-94B6-95921B579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EA6E86-649C-446C-80B7-91A6B11B7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C740B1-3298-4282-9387-061A71A24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BDE65-BDF2-45EF-A0E9-61D940769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30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BC32A8-07A3-459E-90ED-B2A0ACADD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EDDD29-9FF1-496B-80EB-2400CAD14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CF2AB3-58CB-4319-B8A3-25F348097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00D68-9A0E-441A-8390-6899D61E7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904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EEE5B-C866-439F-84C9-5A7343CAD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6E63C-84EE-437F-A116-416DDC7CC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47B77-69A1-4B47-8A10-27AABD4C7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CDE4D-2B0A-4365-A9F4-71BEC910E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747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CA92B4-CF8F-4C36-BCB8-6562AFC84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C6B300-CFFF-4C2C-AB83-111869B73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8A751A5-65BF-4D45-8ABD-FF90E9438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78274-B3B3-4644-AB40-D71AD08A1D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1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1081B8-0E8C-46E1-B8A6-EAB5037BD8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551FF0-6171-4FC4-BE19-9041A2EC8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8CFDAF-4A3B-4935-B4FC-3C2A19F2F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1CBBC-9743-4B05-A6EE-D4ED4EC77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08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C991B8-0950-4BB3-85DD-1002D7CF5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47EB71-4F99-44BD-9A58-052CAE7E7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ACA1ED-397C-4BD4-BF9D-EFCD2E339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96A1-5795-4901-AD30-B297AEE04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C7AE0-7A8D-45B5-BD3B-C3CE244A9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34213-DD9E-4905-BF7B-3DAE030F7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5B36C6-913E-4D23-8FCF-2FFE7FD92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DE16-24B6-4E06-B6BE-A567C5D5F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28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0F7CA-BFD3-40F2-8DB6-F1279F7D58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2D0CDE-01E8-4C32-82BA-900E47B01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6CC9AA-B849-4227-83E5-4493CF345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39970-4B88-42D8-A030-93172BD33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52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9ABD6A-71A2-4EBF-8320-6525A0A172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6FBFCC-9017-4A6F-823F-30218F368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26E6B5-195F-4C7F-B6E8-C83A315B4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10BD8-6BC8-46DD-94B1-EF0AC9C5FD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21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0A0846-CE2A-4F9B-B12B-A18205CDCA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39B8F-8050-4EDD-BFA2-A3D3C0ED20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D2CC5A-3143-497A-9D08-3D373EC06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F20C-A537-4909-8605-0179B9F62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9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A8A7-9AD9-4BAB-A48C-B88AF95C935B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8B79D-B376-4DB3-AF3F-6504459CD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81E7EB1-4B99-4524-AF5B-638840C8A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55394AB-F923-4905-8DE0-EF3B408E8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D8333F5-3502-4F52-92A9-301515633E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A174EB3-750B-4BCE-B667-B664B86A10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19E0F60-0464-40A5-A95F-4BAFFF3414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00856806-BAEA-4EAA-A1CE-E07B468C04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97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0.gif"/><Relationship Id="rId18" Type="http://schemas.openxmlformats.org/officeDocument/2006/relationships/image" Target="../media/image75.gif"/><Relationship Id="rId3" Type="http://schemas.microsoft.com/office/2007/relationships/media" Target="../media/media1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9.gif"/><Relationship Id="rId17" Type="http://schemas.openxmlformats.org/officeDocument/2006/relationships/image" Target="../media/image74.gif"/><Relationship Id="rId2" Type="http://schemas.openxmlformats.org/officeDocument/2006/relationships/audio" Target="file:///D:\Rung%20Chuong%20Vang\8.%20Ket%20thuc%20cau%20hoi.wav" TargetMode="External"/><Relationship Id="rId16" Type="http://schemas.openxmlformats.org/officeDocument/2006/relationships/image" Target="../media/image73.gif"/><Relationship Id="rId20" Type="http://schemas.openxmlformats.org/officeDocument/2006/relationships/image" Target="../media/image77.png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68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72.gif"/><Relationship Id="rId10" Type="http://schemas.openxmlformats.org/officeDocument/2006/relationships/audio" Target="../media/audio5.wav"/><Relationship Id="rId19" Type="http://schemas.openxmlformats.org/officeDocument/2006/relationships/image" Target="../media/image76.gif"/><Relationship Id="rId4" Type="http://schemas.openxmlformats.org/officeDocument/2006/relationships/audio" Target="../media/media1.WAV"/><Relationship Id="rId9" Type="http://schemas.openxmlformats.org/officeDocument/2006/relationships/slide" Target="slide24.xml"/><Relationship Id="rId14" Type="http://schemas.openxmlformats.org/officeDocument/2006/relationships/image" Target="../media/image7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audio" Target="../media/audio8.wav"/><Relationship Id="rId10" Type="http://schemas.openxmlformats.org/officeDocument/2006/relationships/image" Target="../media/image81.gif"/><Relationship Id="rId4" Type="http://schemas.openxmlformats.org/officeDocument/2006/relationships/audio" Target="../media/audio7.wav"/><Relationship Id="rId9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audio" Target="../media/audio8.wav"/><Relationship Id="rId10" Type="http://schemas.openxmlformats.org/officeDocument/2006/relationships/image" Target="../media/image81.gif"/><Relationship Id="rId4" Type="http://schemas.openxmlformats.org/officeDocument/2006/relationships/audio" Target="../media/audio7.wav"/><Relationship Id="rId9" Type="http://schemas.openxmlformats.org/officeDocument/2006/relationships/image" Target="../media/image8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audio" Target="../media/audio8.wav"/><Relationship Id="rId10" Type="http://schemas.openxmlformats.org/officeDocument/2006/relationships/image" Target="../media/image81.gif"/><Relationship Id="rId4" Type="http://schemas.openxmlformats.org/officeDocument/2006/relationships/audio" Target="../media/audio7.wav"/><Relationship Id="rId9" Type="http://schemas.openxmlformats.org/officeDocument/2006/relationships/image" Target="../media/image8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audio" Target="../media/audio8.wav"/><Relationship Id="rId10" Type="http://schemas.openxmlformats.org/officeDocument/2006/relationships/image" Target="../media/image81.gif"/><Relationship Id="rId4" Type="http://schemas.openxmlformats.org/officeDocument/2006/relationships/audio" Target="../media/audio7.wav"/><Relationship Id="rId9" Type="http://schemas.openxmlformats.org/officeDocument/2006/relationships/image" Target="../media/image8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hỗ dành sẵn cho Nội dung 4">
            <a:extLst>
              <a:ext uri="{FF2B5EF4-FFF2-40B4-BE49-F238E27FC236}">
                <a16:creationId xmlns:a16="http://schemas.microsoft.com/office/drawing/2014/main" id="{C4164798-DDEA-42A8-B184-D748C73E09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857250"/>
            <a:ext cx="6858000" cy="5368529"/>
          </a:xfrm>
        </p:spPr>
      </p:pic>
      <p:sp>
        <p:nvSpPr>
          <p:cNvPr id="33795" name="Hộp Văn bản 5">
            <a:extLst>
              <a:ext uri="{FF2B5EF4-FFF2-40B4-BE49-F238E27FC236}">
                <a16:creationId xmlns:a16="http://schemas.microsoft.com/office/drawing/2014/main" id="{E27C0EC6-0CCF-499B-815D-78AFCD5D9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090613"/>
            <a:ext cx="5068491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57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1800" b="1" dirty="0">
                <a:solidFill>
                  <a:srgbClr val="FFFFFF"/>
                </a:solidFill>
                <a:latin typeface="HP001 4 hàng" pitchFamily="34" charset="0"/>
              </a:rPr>
              <a:t>Thứ sáu  ngày  17  tháng 12 năm 2021</a:t>
            </a:r>
          </a:p>
        </p:txBody>
      </p:sp>
      <p:sp>
        <p:nvSpPr>
          <p:cNvPr id="33796" name="Hộp Văn bản 6">
            <a:extLst>
              <a:ext uri="{FF2B5EF4-FFF2-40B4-BE49-F238E27FC236}">
                <a16:creationId xmlns:a16="http://schemas.microsoft.com/office/drawing/2014/main" id="{E07AD263-1A78-4966-AA05-3D08DBABE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1464469"/>
            <a:ext cx="1362075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57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1800" b="1" u="sng">
                <a:solidFill>
                  <a:srgbClr val="FFFFFF"/>
                </a:solidFill>
                <a:latin typeface="HP001 4 hàng" pitchFamily="34" charset="0"/>
              </a:rPr>
              <a:t>Khoa học</a:t>
            </a:r>
            <a:r>
              <a:rPr lang="en-US" altLang="vi-VN" sz="1800" b="1">
                <a:solidFill>
                  <a:srgbClr val="FFFFFF"/>
                </a:solidFill>
                <a:latin typeface="HP001 4 hàng" pitchFamily="34" charset="0"/>
              </a:rPr>
              <a:t>:</a:t>
            </a:r>
            <a:endParaRPr lang="vi-VN" altLang="vi-VN" sz="1800" b="1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33797" name="Hộp Văn bản 6">
            <a:extLst>
              <a:ext uri="{FF2B5EF4-FFF2-40B4-BE49-F238E27FC236}">
                <a16:creationId xmlns:a16="http://schemas.microsoft.com/office/drawing/2014/main" id="{6434EEEB-6726-4DDA-8A0C-BCF1CC111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622948"/>
            <a:ext cx="1362075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57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33798" name="Hộp Văn bản 6">
            <a:extLst>
              <a:ext uri="{FF2B5EF4-FFF2-40B4-BE49-F238E27FC236}">
                <a16:creationId xmlns:a16="http://schemas.microsoft.com/office/drawing/2014/main" id="{550E0AA3-FDA6-4C58-AE9F-F9EFD63A4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854994"/>
            <a:ext cx="6229350" cy="10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57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2100" b="1" dirty="0">
                <a:solidFill>
                  <a:srgbClr val="FFFF00"/>
                </a:solidFill>
                <a:latin typeface="HP001 4 hàng" pitchFamily="34" charset="0"/>
              </a:rPr>
              <a:t>Một số cách làm sạch nước. Bảo vệ nguồn nước. </a:t>
            </a:r>
          </a:p>
          <a:p>
            <a:pPr algn="ctr" defTabSz="3857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2100" b="1" dirty="0">
                <a:solidFill>
                  <a:srgbClr val="FFFF00"/>
                </a:solidFill>
                <a:latin typeface="HP001 4 hàng" pitchFamily="34" charset="0"/>
              </a:rPr>
              <a:t>Tiết kiệm nước  (Tiết 2) 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76200" y="584200"/>
            <a:ext cx="8763000" cy="5564188"/>
            <a:chOff x="144" y="144"/>
            <a:chExt cx="5520" cy="4032"/>
          </a:xfrm>
        </p:grpSpPr>
        <p:sp>
          <p:nvSpPr>
            <p:cNvPr id="16428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520" cy="40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altLang="vi-VN"/>
            </a:p>
          </p:txBody>
        </p:sp>
        <p:sp>
          <p:nvSpPr>
            <p:cNvPr id="16429" name="Line 4"/>
            <p:cNvSpPr>
              <a:spLocks noChangeShapeType="1"/>
            </p:cNvSpPr>
            <p:nvPr/>
          </p:nvSpPr>
          <p:spPr bwMode="auto">
            <a:xfrm>
              <a:off x="2880" y="144"/>
              <a:ext cx="0" cy="403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30" name="Line 5"/>
            <p:cNvSpPr>
              <a:spLocks noChangeShapeType="1"/>
            </p:cNvSpPr>
            <p:nvPr/>
          </p:nvSpPr>
          <p:spPr bwMode="auto">
            <a:xfrm>
              <a:off x="144" y="528"/>
              <a:ext cx="552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387" name="Group 6"/>
          <p:cNvGrpSpPr>
            <a:grpSpLocks/>
          </p:cNvGrpSpPr>
          <p:nvPr/>
        </p:nvGrpSpPr>
        <p:grpSpPr bwMode="auto">
          <a:xfrm>
            <a:off x="228600" y="4038600"/>
            <a:ext cx="2514600" cy="2133600"/>
            <a:chOff x="3888" y="1296"/>
            <a:chExt cx="1536" cy="987"/>
          </a:xfrm>
        </p:grpSpPr>
        <p:pic>
          <p:nvPicPr>
            <p:cNvPr id="16426" name="Picture 7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296"/>
              <a:ext cx="1536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7" name="Oval 8"/>
            <p:cNvSpPr>
              <a:spLocks noChangeArrowheads="1"/>
            </p:cNvSpPr>
            <p:nvPr/>
          </p:nvSpPr>
          <p:spPr bwMode="auto">
            <a:xfrm>
              <a:off x="3936" y="1344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3</a:t>
              </a:r>
            </a:p>
          </p:txBody>
        </p:sp>
      </p:grp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4800600" y="2590800"/>
            <a:ext cx="1219200" cy="2667000"/>
            <a:chOff x="1008" y="2385"/>
            <a:chExt cx="912" cy="1935"/>
          </a:xfrm>
        </p:grpSpPr>
        <p:pic>
          <p:nvPicPr>
            <p:cNvPr id="16424" name="Picture 10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385"/>
              <a:ext cx="912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5" name="Oval 11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4</a:t>
              </a:r>
            </a:p>
          </p:txBody>
        </p:sp>
      </p:grpSp>
      <p:grpSp>
        <p:nvGrpSpPr>
          <p:cNvPr id="16389" name="Group 12"/>
          <p:cNvGrpSpPr>
            <a:grpSpLocks/>
          </p:cNvGrpSpPr>
          <p:nvPr/>
        </p:nvGrpSpPr>
        <p:grpSpPr bwMode="auto">
          <a:xfrm>
            <a:off x="6096000" y="3581400"/>
            <a:ext cx="2667000" cy="2514600"/>
            <a:chOff x="3456" y="2408"/>
            <a:chExt cx="1459" cy="1912"/>
          </a:xfrm>
        </p:grpSpPr>
        <p:pic>
          <p:nvPicPr>
            <p:cNvPr id="16422" name="Picture 13" descr="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08"/>
              <a:ext cx="1459" cy="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3" name="Oval 14"/>
            <p:cNvSpPr>
              <a:spLocks noChangeArrowheads="1"/>
            </p:cNvSpPr>
            <p:nvPr/>
          </p:nvSpPr>
          <p:spPr bwMode="auto">
            <a:xfrm>
              <a:off x="3504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6</a:t>
              </a:r>
            </a:p>
          </p:txBody>
        </p:sp>
      </p:grp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08853" y="496888"/>
            <a:ext cx="365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.VnTime" pitchFamily="34" charset="0"/>
              </a:rPr>
              <a:t>Nªn</a:t>
            </a:r>
            <a:r>
              <a:rPr lang="en-US" altLang="vi-VN" sz="36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.VnTime" pitchFamily="34" charset="0"/>
              </a:rPr>
              <a:t>lµm</a:t>
            </a:r>
            <a:endParaRPr lang="en-US" altLang="vi-VN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6391" name="Text Box 16"/>
          <p:cNvSpPr txBox="1">
            <a:spLocks noChangeArrowheads="1"/>
          </p:cNvSpPr>
          <p:nvPr/>
        </p:nvSpPr>
        <p:spPr bwMode="auto">
          <a:xfrm>
            <a:off x="4695825" y="496887"/>
            <a:ext cx="3657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.VnTime" pitchFamily="34" charset="0"/>
              </a:rPr>
              <a:t>Kh«ng</a:t>
            </a:r>
            <a:r>
              <a:rPr lang="en-US" altLang="vi-VN" sz="36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.VnTime" pitchFamily="34" charset="0"/>
              </a:rPr>
              <a:t>nªn</a:t>
            </a:r>
            <a:r>
              <a:rPr lang="en-US" altLang="vi-VN" sz="36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.VnTime" pitchFamily="34" charset="0"/>
              </a:rPr>
              <a:t>lµm</a:t>
            </a:r>
            <a:endParaRPr lang="en-US" altLang="vi-VN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grpSp>
        <p:nvGrpSpPr>
          <p:cNvPr id="16392" name="Group 17"/>
          <p:cNvGrpSpPr>
            <a:grpSpLocks/>
          </p:cNvGrpSpPr>
          <p:nvPr/>
        </p:nvGrpSpPr>
        <p:grpSpPr bwMode="auto">
          <a:xfrm>
            <a:off x="228600" y="1524000"/>
            <a:ext cx="2514600" cy="2287588"/>
            <a:chOff x="288" y="1344"/>
            <a:chExt cx="1584" cy="1009"/>
          </a:xfrm>
        </p:grpSpPr>
        <p:pic>
          <p:nvPicPr>
            <p:cNvPr id="16420" name="Picture 18" descr="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344"/>
              <a:ext cx="1584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1" name="Oval 19"/>
            <p:cNvSpPr>
              <a:spLocks noChangeArrowheads="1"/>
            </p:cNvSpPr>
            <p:nvPr/>
          </p:nvSpPr>
          <p:spPr bwMode="auto">
            <a:xfrm>
              <a:off x="1584" y="1392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1</a:t>
              </a:r>
            </a:p>
          </p:txBody>
        </p:sp>
      </p:grpSp>
      <p:grpSp>
        <p:nvGrpSpPr>
          <p:cNvPr id="16393" name="Group 23"/>
          <p:cNvGrpSpPr>
            <a:grpSpLocks/>
          </p:cNvGrpSpPr>
          <p:nvPr/>
        </p:nvGrpSpPr>
        <p:grpSpPr bwMode="auto">
          <a:xfrm>
            <a:off x="6324600" y="1828800"/>
            <a:ext cx="2057400" cy="1600200"/>
            <a:chOff x="4080" y="1152"/>
            <a:chExt cx="1296" cy="1008"/>
          </a:xfrm>
        </p:grpSpPr>
        <p:grpSp>
          <p:nvGrpSpPr>
            <p:cNvPr id="16416" name="Group 24"/>
            <p:cNvGrpSpPr>
              <a:grpSpLocks/>
            </p:cNvGrpSpPr>
            <p:nvPr/>
          </p:nvGrpSpPr>
          <p:grpSpPr bwMode="auto">
            <a:xfrm>
              <a:off x="4080" y="1152"/>
              <a:ext cx="1296" cy="1008"/>
              <a:chOff x="2016" y="1308"/>
              <a:chExt cx="1632" cy="955"/>
            </a:xfrm>
          </p:grpSpPr>
          <p:pic>
            <p:nvPicPr>
              <p:cNvPr id="16418" name="Picture 25" descr="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08"/>
                <a:ext cx="1632" cy="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9" name="Oval 26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vi-VN" b="1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sp>
          <p:nvSpPr>
            <p:cNvPr id="16417" name="Oval 27"/>
            <p:cNvSpPr>
              <a:spLocks noChangeArrowheads="1"/>
            </p:cNvSpPr>
            <p:nvPr/>
          </p:nvSpPr>
          <p:spPr bwMode="auto">
            <a:xfrm>
              <a:off x="5088" y="1248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2</a:t>
              </a:r>
            </a:p>
          </p:txBody>
        </p:sp>
      </p:grpSp>
      <p:grpSp>
        <p:nvGrpSpPr>
          <p:cNvPr id="16394" name="Group 43"/>
          <p:cNvGrpSpPr>
            <a:grpSpLocks/>
          </p:cNvGrpSpPr>
          <p:nvPr/>
        </p:nvGrpSpPr>
        <p:grpSpPr bwMode="auto">
          <a:xfrm>
            <a:off x="4800600" y="2590800"/>
            <a:ext cx="1219200" cy="2667000"/>
            <a:chOff x="1008" y="2385"/>
            <a:chExt cx="912" cy="1935"/>
          </a:xfrm>
        </p:grpSpPr>
        <p:pic>
          <p:nvPicPr>
            <p:cNvPr id="16414" name="Picture 44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385"/>
              <a:ext cx="912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5" name="Oval 45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4</a:t>
              </a:r>
            </a:p>
          </p:txBody>
        </p:sp>
      </p:grpSp>
      <p:grpSp>
        <p:nvGrpSpPr>
          <p:cNvPr id="16395" name="Group 55"/>
          <p:cNvGrpSpPr>
            <a:grpSpLocks/>
          </p:cNvGrpSpPr>
          <p:nvPr/>
        </p:nvGrpSpPr>
        <p:grpSpPr bwMode="auto">
          <a:xfrm>
            <a:off x="6324600" y="1828800"/>
            <a:ext cx="2057400" cy="1600200"/>
            <a:chOff x="4080" y="1152"/>
            <a:chExt cx="1296" cy="1008"/>
          </a:xfrm>
        </p:grpSpPr>
        <p:grpSp>
          <p:nvGrpSpPr>
            <p:cNvPr id="16410" name="Group 56"/>
            <p:cNvGrpSpPr>
              <a:grpSpLocks/>
            </p:cNvGrpSpPr>
            <p:nvPr/>
          </p:nvGrpSpPr>
          <p:grpSpPr bwMode="auto">
            <a:xfrm>
              <a:off x="4080" y="1152"/>
              <a:ext cx="1296" cy="1008"/>
              <a:chOff x="2016" y="1308"/>
              <a:chExt cx="1632" cy="955"/>
            </a:xfrm>
          </p:grpSpPr>
          <p:pic>
            <p:nvPicPr>
              <p:cNvPr id="16412" name="Picture 57" descr="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08"/>
                <a:ext cx="1632" cy="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3" name="Oval 58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vi-VN" b="1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sp>
          <p:nvSpPr>
            <p:cNvPr id="16411" name="Oval 59"/>
            <p:cNvSpPr>
              <a:spLocks noChangeArrowheads="1"/>
            </p:cNvSpPr>
            <p:nvPr/>
          </p:nvSpPr>
          <p:spPr bwMode="auto">
            <a:xfrm>
              <a:off x="5088" y="1248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2</a:t>
              </a:r>
            </a:p>
          </p:txBody>
        </p:sp>
      </p:grpSp>
      <p:grpSp>
        <p:nvGrpSpPr>
          <p:cNvPr id="16396" name="Group 60"/>
          <p:cNvGrpSpPr>
            <a:grpSpLocks/>
          </p:cNvGrpSpPr>
          <p:nvPr/>
        </p:nvGrpSpPr>
        <p:grpSpPr bwMode="auto">
          <a:xfrm>
            <a:off x="4800600" y="2590800"/>
            <a:ext cx="1219200" cy="2667000"/>
            <a:chOff x="1008" y="2385"/>
            <a:chExt cx="912" cy="1935"/>
          </a:xfrm>
        </p:grpSpPr>
        <p:pic>
          <p:nvPicPr>
            <p:cNvPr id="16408" name="Picture 61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385"/>
              <a:ext cx="912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9" name="Oval 62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4</a:t>
              </a:r>
            </a:p>
          </p:txBody>
        </p:sp>
      </p:grpSp>
      <p:grpSp>
        <p:nvGrpSpPr>
          <p:cNvPr id="16397" name="Group 100"/>
          <p:cNvGrpSpPr>
            <a:grpSpLocks/>
          </p:cNvGrpSpPr>
          <p:nvPr/>
        </p:nvGrpSpPr>
        <p:grpSpPr bwMode="auto">
          <a:xfrm>
            <a:off x="6096000" y="1633538"/>
            <a:ext cx="2667000" cy="1795462"/>
            <a:chOff x="4080" y="1152"/>
            <a:chExt cx="1296" cy="1008"/>
          </a:xfrm>
        </p:grpSpPr>
        <p:grpSp>
          <p:nvGrpSpPr>
            <p:cNvPr id="16404" name="Group 101"/>
            <p:cNvGrpSpPr>
              <a:grpSpLocks/>
            </p:cNvGrpSpPr>
            <p:nvPr/>
          </p:nvGrpSpPr>
          <p:grpSpPr bwMode="auto">
            <a:xfrm>
              <a:off x="4080" y="1152"/>
              <a:ext cx="1296" cy="1008"/>
              <a:chOff x="2016" y="1308"/>
              <a:chExt cx="1632" cy="955"/>
            </a:xfrm>
          </p:grpSpPr>
          <p:pic>
            <p:nvPicPr>
              <p:cNvPr id="16406" name="Picture 102" descr="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08"/>
                <a:ext cx="1632" cy="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7" name="Oval 103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vi-VN" b="1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sp>
          <p:nvSpPr>
            <p:cNvPr id="16405" name="Oval 104"/>
            <p:cNvSpPr>
              <a:spLocks noChangeArrowheads="1"/>
            </p:cNvSpPr>
            <p:nvPr/>
          </p:nvSpPr>
          <p:spPr bwMode="auto">
            <a:xfrm>
              <a:off x="5088" y="1248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2</a:t>
              </a:r>
            </a:p>
          </p:txBody>
        </p:sp>
      </p:grpSp>
      <p:grpSp>
        <p:nvGrpSpPr>
          <p:cNvPr id="16398" name="Group 105"/>
          <p:cNvGrpSpPr>
            <a:grpSpLocks/>
          </p:cNvGrpSpPr>
          <p:nvPr/>
        </p:nvGrpSpPr>
        <p:grpSpPr bwMode="auto">
          <a:xfrm>
            <a:off x="4457700" y="1633538"/>
            <a:ext cx="1562100" cy="4462462"/>
            <a:chOff x="1008" y="2385"/>
            <a:chExt cx="912" cy="1935"/>
          </a:xfrm>
        </p:grpSpPr>
        <p:pic>
          <p:nvPicPr>
            <p:cNvPr id="16402" name="Picture 106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385"/>
              <a:ext cx="912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3" name="Oval 107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4</a:t>
              </a:r>
            </a:p>
          </p:txBody>
        </p:sp>
      </p:grpSp>
      <p:grpSp>
        <p:nvGrpSpPr>
          <p:cNvPr id="16399" name="Group 134"/>
          <p:cNvGrpSpPr>
            <a:grpSpLocks/>
          </p:cNvGrpSpPr>
          <p:nvPr/>
        </p:nvGrpSpPr>
        <p:grpSpPr bwMode="auto">
          <a:xfrm>
            <a:off x="2895600" y="1633538"/>
            <a:ext cx="1447800" cy="4462462"/>
            <a:chOff x="1920" y="1296"/>
            <a:chExt cx="912" cy="2097"/>
          </a:xfrm>
        </p:grpSpPr>
        <p:pic>
          <p:nvPicPr>
            <p:cNvPr id="16400" name="Picture 135" descr="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96"/>
              <a:ext cx="912" cy="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Oval 136"/>
            <p:cNvSpPr>
              <a:spLocks noChangeArrowheads="1"/>
            </p:cNvSpPr>
            <p:nvPr/>
          </p:nvSpPr>
          <p:spPr bwMode="auto">
            <a:xfrm>
              <a:off x="1968" y="3072"/>
              <a:ext cx="248" cy="26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5445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2f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6553200"/>
            <a:ext cx="375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12ff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3810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 descr="12f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77000"/>
            <a:ext cx="3752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12ff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375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 descr="12f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105150"/>
            <a:ext cx="457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 descr="12ff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76200"/>
            <a:ext cx="3752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89" name="Rectangle 73"/>
          <p:cNvSpPr>
            <a:spLocks noGrp="1" noRot="1" noChangeArrowheads="1"/>
          </p:cNvSpPr>
          <p:nvPr>
            <p:ph type="body" idx="1"/>
          </p:nvPr>
        </p:nvSpPr>
        <p:spPr>
          <a:xfrm>
            <a:off x="914400" y="185738"/>
            <a:ext cx="8229600" cy="728662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u="sng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b="1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86091" name="Group 75"/>
          <p:cNvGrpSpPr>
            <a:grpSpLocks/>
          </p:cNvGrpSpPr>
          <p:nvPr/>
        </p:nvGrpSpPr>
        <p:grpSpPr bwMode="auto">
          <a:xfrm>
            <a:off x="228600" y="3429000"/>
            <a:ext cx="914400" cy="831850"/>
            <a:chOff x="192" y="1248"/>
            <a:chExt cx="288" cy="336"/>
          </a:xfrm>
        </p:grpSpPr>
        <p:pic>
          <p:nvPicPr>
            <p:cNvPr id="11279" name="Picture 76" descr="dau hoi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72"/>
              <a:ext cx="1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0" name="Rectangle 77"/>
            <p:cNvSpPr>
              <a:spLocks noChangeArrowheads="1"/>
            </p:cNvSpPr>
            <p:nvPr/>
          </p:nvSpPr>
          <p:spPr bwMode="auto">
            <a:xfrm>
              <a:off x="192" y="1248"/>
              <a:ext cx="288" cy="33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1274" name="Text Box 80"/>
          <p:cNvSpPr txBox="1">
            <a:spLocks noChangeArrowheads="1"/>
          </p:cNvSpPr>
          <p:nvPr/>
        </p:nvSpPr>
        <p:spPr bwMode="auto">
          <a:xfrm>
            <a:off x="2667000" y="762000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</a:rPr>
              <a:t>TIẾT KIỆM NƯỚC</a:t>
            </a:r>
          </a:p>
        </p:txBody>
      </p:sp>
      <p:sp>
        <p:nvSpPr>
          <p:cNvPr id="11275" name="Text Box 81"/>
          <p:cNvSpPr txBox="1">
            <a:spLocks noChangeArrowheads="1"/>
          </p:cNvSpPr>
          <p:nvPr/>
        </p:nvSpPr>
        <p:spPr bwMode="auto">
          <a:xfrm>
            <a:off x="228600" y="1524000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1. </a:t>
            </a:r>
            <a:r>
              <a:rPr lang="en-US" sz="3200" b="1" u="sng" dirty="0" err="1">
                <a:solidFill>
                  <a:srgbClr val="0000FF"/>
                </a:solidFill>
              </a:rPr>
              <a:t>Những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việc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nên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và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không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nên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làm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để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tiết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kiệm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nước</a:t>
            </a:r>
            <a:r>
              <a:rPr lang="en-US" sz="3200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874280" y="34290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-</a:t>
            </a:r>
            <a:r>
              <a:rPr lang="en-US" sz="3200" b="1" dirty="0">
                <a:solidFill>
                  <a:srgbClr val="0000FF"/>
                </a:solidFill>
              </a:rPr>
              <a:t>Theo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chúng</a:t>
            </a:r>
            <a:r>
              <a:rPr lang="en-US" sz="3200" b="1" dirty="0">
                <a:solidFill>
                  <a:srgbClr val="0000FF"/>
                </a:solidFill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</a:rPr>
              <a:t>nên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không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gì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để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955675" y="3076877"/>
            <a:ext cx="7807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-</a:t>
            </a:r>
            <a:r>
              <a:rPr lang="en-US" sz="3200" b="1" dirty="0" err="1">
                <a:solidFill>
                  <a:srgbClr val="0000FF"/>
                </a:solidFill>
              </a:rPr>
              <a:t>Nên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hợp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kiệm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6100" name="Text Box 84"/>
          <p:cNvSpPr txBox="1">
            <a:spLocks noChangeArrowheads="1"/>
          </p:cNvSpPr>
          <p:nvPr/>
        </p:nvSpPr>
        <p:spPr bwMode="auto">
          <a:xfrm>
            <a:off x="914400" y="37338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-</a:t>
            </a:r>
            <a:r>
              <a:rPr lang="en-US" sz="3200" b="1" dirty="0" err="1">
                <a:solidFill>
                  <a:srgbClr val="0000FF"/>
                </a:solidFill>
              </a:rPr>
              <a:t>Không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xả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bừa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lãng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7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86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86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98" grpId="0"/>
      <p:bldP spid="86098" grpId="1"/>
      <p:bldP spid="86099" grpId="0"/>
      <p:bldP spid="86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A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BA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37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BA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4857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BA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-152400"/>
            <a:ext cx="4857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19400" y="838200"/>
            <a:ext cx="472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</a:rPr>
              <a:t>TIẾT KIỆM NƯỚC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28600" y="1676400"/>
            <a:ext cx="883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1. </a:t>
            </a:r>
            <a:r>
              <a:rPr lang="en-US" sz="3200" b="1" u="sng" dirty="0" err="1">
                <a:solidFill>
                  <a:srgbClr val="0000FF"/>
                </a:solidFill>
              </a:rPr>
              <a:t>Những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việc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nên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và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không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nên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làm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để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tiết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kiệm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nước</a:t>
            </a:r>
            <a:r>
              <a:rPr lang="en-US" sz="3200" b="1" u="sng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45416" name="Rectangle 8"/>
          <p:cNvSpPr>
            <a:spLocks noGrp="1" noRot="1" noChangeArrowheads="1"/>
          </p:cNvSpPr>
          <p:nvPr>
            <p:ph type="body" idx="1"/>
          </p:nvPr>
        </p:nvSpPr>
        <p:spPr>
          <a:xfrm>
            <a:off x="914400" y="185738"/>
            <a:ext cx="8229600" cy="728662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u="sng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b="1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891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</a:rPr>
              <a:t>Thực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hiện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tiết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kiệm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nước</a:t>
            </a:r>
            <a:r>
              <a:rPr lang="en-US" sz="3200" b="1" u="sng" dirty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93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7" name="AutoShape 63"/>
          <p:cNvSpPr>
            <a:spLocks noChangeArrowheads="1"/>
          </p:cNvSpPr>
          <p:nvPr/>
        </p:nvSpPr>
        <p:spPr bwMode="auto">
          <a:xfrm>
            <a:off x="7543800" y="12017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01:59</a:t>
            </a:r>
          </a:p>
        </p:txBody>
      </p:sp>
      <p:sp>
        <p:nvSpPr>
          <p:cNvPr id="6208" name="AutoShape 64"/>
          <p:cNvSpPr>
            <a:spLocks noChangeArrowheads="1"/>
          </p:cNvSpPr>
          <p:nvPr/>
        </p:nvSpPr>
        <p:spPr bwMode="auto">
          <a:xfrm>
            <a:off x="7564438" y="12890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01:58</a:t>
            </a:r>
          </a:p>
        </p:txBody>
      </p:sp>
      <p:sp>
        <p:nvSpPr>
          <p:cNvPr id="6209" name="AutoShape 65"/>
          <p:cNvSpPr>
            <a:spLocks noChangeArrowheads="1"/>
          </p:cNvSpPr>
          <p:nvPr/>
        </p:nvSpPr>
        <p:spPr bwMode="auto">
          <a:xfrm>
            <a:off x="7542213" y="12033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01:57</a:t>
            </a:r>
          </a:p>
        </p:txBody>
      </p:sp>
      <p:sp>
        <p:nvSpPr>
          <p:cNvPr id="6210" name="AutoShape 66"/>
          <p:cNvSpPr>
            <a:spLocks noChangeArrowheads="1"/>
          </p:cNvSpPr>
          <p:nvPr/>
        </p:nvSpPr>
        <p:spPr bwMode="auto">
          <a:xfrm>
            <a:off x="7542213" y="12319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01:56</a:t>
            </a:r>
          </a:p>
        </p:txBody>
      </p:sp>
      <p:sp>
        <p:nvSpPr>
          <p:cNvPr id="6211" name="AutoShape 67"/>
          <p:cNvSpPr>
            <a:spLocks noChangeArrowheads="1"/>
          </p:cNvSpPr>
          <p:nvPr/>
        </p:nvSpPr>
        <p:spPr bwMode="auto">
          <a:xfrm>
            <a:off x="7546975" y="11715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01:55</a:t>
            </a:r>
          </a:p>
        </p:txBody>
      </p:sp>
      <p:sp>
        <p:nvSpPr>
          <p:cNvPr id="6212" name="AutoShape 68"/>
          <p:cNvSpPr>
            <a:spLocks noChangeArrowheads="1"/>
          </p:cNvSpPr>
          <p:nvPr/>
        </p:nvSpPr>
        <p:spPr bwMode="auto">
          <a:xfrm>
            <a:off x="7539038" y="12001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01:54</a:t>
            </a:r>
          </a:p>
        </p:txBody>
      </p:sp>
      <p:sp>
        <p:nvSpPr>
          <p:cNvPr id="6213" name="AutoShape 69"/>
          <p:cNvSpPr>
            <a:spLocks noChangeArrowheads="1"/>
          </p:cNvSpPr>
          <p:nvPr/>
        </p:nvSpPr>
        <p:spPr bwMode="auto">
          <a:xfrm>
            <a:off x="7534275" y="12112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01:53</a:t>
            </a:r>
          </a:p>
        </p:txBody>
      </p:sp>
      <p:sp>
        <p:nvSpPr>
          <p:cNvPr id="6214" name="AutoShape 70"/>
          <p:cNvSpPr>
            <a:spLocks noChangeArrowheads="1"/>
          </p:cNvSpPr>
          <p:nvPr/>
        </p:nvSpPr>
        <p:spPr bwMode="auto">
          <a:xfrm>
            <a:off x="7531100" y="12207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01:52</a:t>
            </a:r>
          </a:p>
        </p:txBody>
      </p:sp>
      <p:sp>
        <p:nvSpPr>
          <p:cNvPr id="6215" name="AutoShape 71"/>
          <p:cNvSpPr>
            <a:spLocks noChangeArrowheads="1"/>
          </p:cNvSpPr>
          <p:nvPr/>
        </p:nvSpPr>
        <p:spPr bwMode="auto">
          <a:xfrm>
            <a:off x="7516813" y="12541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01:51</a:t>
            </a:r>
          </a:p>
        </p:txBody>
      </p:sp>
      <p:sp>
        <p:nvSpPr>
          <p:cNvPr id="6216" name="AutoShape 72"/>
          <p:cNvSpPr>
            <a:spLocks noChangeArrowheads="1"/>
          </p:cNvSpPr>
          <p:nvPr/>
        </p:nvSpPr>
        <p:spPr bwMode="auto">
          <a:xfrm>
            <a:off x="7545388" y="12414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01:50</a:t>
            </a:r>
          </a:p>
        </p:txBody>
      </p:sp>
      <p:sp>
        <p:nvSpPr>
          <p:cNvPr id="6217" name="AutoShape 73"/>
          <p:cNvSpPr>
            <a:spLocks noChangeArrowheads="1"/>
          </p:cNvSpPr>
          <p:nvPr/>
        </p:nvSpPr>
        <p:spPr bwMode="auto">
          <a:xfrm>
            <a:off x="7531100" y="12414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01:49</a:t>
            </a:r>
          </a:p>
        </p:txBody>
      </p:sp>
      <p:sp>
        <p:nvSpPr>
          <p:cNvPr id="6218" name="AutoShape 74"/>
          <p:cNvSpPr>
            <a:spLocks noChangeArrowheads="1"/>
          </p:cNvSpPr>
          <p:nvPr/>
        </p:nvSpPr>
        <p:spPr bwMode="auto">
          <a:xfrm>
            <a:off x="7491413" y="12541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01:48</a:t>
            </a:r>
          </a:p>
        </p:txBody>
      </p:sp>
      <p:sp>
        <p:nvSpPr>
          <p:cNvPr id="6219" name="AutoShape 75"/>
          <p:cNvSpPr>
            <a:spLocks noChangeArrowheads="1"/>
          </p:cNvSpPr>
          <p:nvPr/>
        </p:nvSpPr>
        <p:spPr bwMode="auto">
          <a:xfrm>
            <a:off x="7426325" y="1214438"/>
            <a:ext cx="1241425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01:47</a:t>
            </a:r>
          </a:p>
        </p:txBody>
      </p:sp>
      <p:sp>
        <p:nvSpPr>
          <p:cNvPr id="6220" name="AutoShape 76"/>
          <p:cNvSpPr>
            <a:spLocks noChangeArrowheads="1"/>
          </p:cNvSpPr>
          <p:nvPr/>
        </p:nvSpPr>
        <p:spPr bwMode="auto">
          <a:xfrm>
            <a:off x="7529513" y="12557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01:46</a:t>
            </a:r>
          </a:p>
        </p:txBody>
      </p:sp>
      <p:sp>
        <p:nvSpPr>
          <p:cNvPr id="6221" name="AutoShape 77"/>
          <p:cNvSpPr>
            <a:spLocks noChangeArrowheads="1"/>
          </p:cNvSpPr>
          <p:nvPr/>
        </p:nvSpPr>
        <p:spPr bwMode="auto">
          <a:xfrm>
            <a:off x="7532688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01:45</a:t>
            </a:r>
          </a:p>
        </p:txBody>
      </p:sp>
      <p:sp>
        <p:nvSpPr>
          <p:cNvPr id="6222" name="AutoShape 78"/>
          <p:cNvSpPr>
            <a:spLocks noChangeArrowheads="1"/>
          </p:cNvSpPr>
          <p:nvPr/>
        </p:nvSpPr>
        <p:spPr bwMode="auto">
          <a:xfrm>
            <a:off x="7531100" y="11763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01:44</a:t>
            </a:r>
          </a:p>
        </p:txBody>
      </p:sp>
      <p:sp>
        <p:nvSpPr>
          <p:cNvPr id="6223" name="AutoShape 79"/>
          <p:cNvSpPr>
            <a:spLocks noChangeArrowheads="1"/>
          </p:cNvSpPr>
          <p:nvPr/>
        </p:nvSpPr>
        <p:spPr bwMode="auto">
          <a:xfrm>
            <a:off x="7545388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01:43</a:t>
            </a:r>
          </a:p>
        </p:txBody>
      </p:sp>
      <p:sp>
        <p:nvSpPr>
          <p:cNvPr id="6224" name="AutoShape 80"/>
          <p:cNvSpPr>
            <a:spLocks noChangeArrowheads="1"/>
          </p:cNvSpPr>
          <p:nvPr/>
        </p:nvSpPr>
        <p:spPr bwMode="auto">
          <a:xfrm>
            <a:off x="7537450" y="12382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01:42</a:t>
            </a:r>
          </a:p>
        </p:txBody>
      </p:sp>
      <p:sp>
        <p:nvSpPr>
          <p:cNvPr id="6225" name="AutoShape 81"/>
          <p:cNvSpPr>
            <a:spLocks noChangeArrowheads="1"/>
          </p:cNvSpPr>
          <p:nvPr/>
        </p:nvSpPr>
        <p:spPr bwMode="auto">
          <a:xfrm>
            <a:off x="7500938" y="12017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01:41</a:t>
            </a:r>
          </a:p>
        </p:txBody>
      </p:sp>
      <p:sp>
        <p:nvSpPr>
          <p:cNvPr id="6226" name="AutoShape 82"/>
          <p:cNvSpPr>
            <a:spLocks noChangeArrowheads="1"/>
          </p:cNvSpPr>
          <p:nvPr/>
        </p:nvSpPr>
        <p:spPr bwMode="auto">
          <a:xfrm>
            <a:off x="7558088" y="12366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01:40</a:t>
            </a:r>
          </a:p>
        </p:txBody>
      </p:sp>
      <p:sp>
        <p:nvSpPr>
          <p:cNvPr id="6227" name="AutoShape 83"/>
          <p:cNvSpPr>
            <a:spLocks noChangeArrowheads="1"/>
          </p:cNvSpPr>
          <p:nvPr/>
        </p:nvSpPr>
        <p:spPr bwMode="auto">
          <a:xfrm>
            <a:off x="7559675" y="12557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01:39</a:t>
            </a:r>
          </a:p>
        </p:txBody>
      </p:sp>
      <p:sp>
        <p:nvSpPr>
          <p:cNvPr id="6228" name="AutoShape 84"/>
          <p:cNvSpPr>
            <a:spLocks noChangeArrowheads="1"/>
          </p:cNvSpPr>
          <p:nvPr/>
        </p:nvSpPr>
        <p:spPr bwMode="auto">
          <a:xfrm>
            <a:off x="7548563" y="13954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01:38</a:t>
            </a:r>
          </a:p>
        </p:txBody>
      </p:sp>
      <p:sp>
        <p:nvSpPr>
          <p:cNvPr id="6229" name="AutoShape 85"/>
          <p:cNvSpPr>
            <a:spLocks noChangeArrowheads="1"/>
          </p:cNvSpPr>
          <p:nvPr/>
        </p:nvSpPr>
        <p:spPr bwMode="auto">
          <a:xfrm>
            <a:off x="7504113" y="11445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01:37</a:t>
            </a:r>
          </a:p>
        </p:txBody>
      </p:sp>
      <p:sp>
        <p:nvSpPr>
          <p:cNvPr id="6230" name="AutoShape 86"/>
          <p:cNvSpPr>
            <a:spLocks noChangeArrowheads="1"/>
          </p:cNvSpPr>
          <p:nvPr/>
        </p:nvSpPr>
        <p:spPr bwMode="auto">
          <a:xfrm>
            <a:off x="7518400" y="13668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01:36</a:t>
            </a:r>
          </a:p>
        </p:txBody>
      </p:sp>
      <p:sp>
        <p:nvSpPr>
          <p:cNvPr id="6231" name="AutoShape 87"/>
          <p:cNvSpPr>
            <a:spLocks noChangeArrowheads="1"/>
          </p:cNvSpPr>
          <p:nvPr/>
        </p:nvSpPr>
        <p:spPr bwMode="auto">
          <a:xfrm>
            <a:off x="7497763" y="13096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01:35</a:t>
            </a:r>
          </a:p>
        </p:txBody>
      </p:sp>
      <p:sp>
        <p:nvSpPr>
          <p:cNvPr id="6232" name="AutoShape 88"/>
          <p:cNvSpPr>
            <a:spLocks noChangeArrowheads="1"/>
          </p:cNvSpPr>
          <p:nvPr/>
        </p:nvSpPr>
        <p:spPr bwMode="auto">
          <a:xfrm>
            <a:off x="7481888" y="12731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01:34</a:t>
            </a:r>
          </a:p>
        </p:txBody>
      </p:sp>
      <p:sp>
        <p:nvSpPr>
          <p:cNvPr id="6233" name="AutoShape 89"/>
          <p:cNvSpPr>
            <a:spLocks noChangeArrowheads="1"/>
          </p:cNvSpPr>
          <p:nvPr/>
        </p:nvSpPr>
        <p:spPr bwMode="auto">
          <a:xfrm>
            <a:off x="7573963" y="12858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01:33</a:t>
            </a:r>
          </a:p>
        </p:txBody>
      </p:sp>
      <p:sp>
        <p:nvSpPr>
          <p:cNvPr id="6234" name="AutoShape 90"/>
          <p:cNvSpPr>
            <a:spLocks noChangeArrowheads="1"/>
          </p:cNvSpPr>
          <p:nvPr/>
        </p:nvSpPr>
        <p:spPr bwMode="auto">
          <a:xfrm>
            <a:off x="7542213" y="12271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01:32</a:t>
            </a:r>
          </a:p>
        </p:txBody>
      </p:sp>
      <p:sp>
        <p:nvSpPr>
          <p:cNvPr id="6235" name="AutoShape 91"/>
          <p:cNvSpPr>
            <a:spLocks noChangeArrowheads="1"/>
          </p:cNvSpPr>
          <p:nvPr/>
        </p:nvSpPr>
        <p:spPr bwMode="auto">
          <a:xfrm>
            <a:off x="7516813" y="11985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01:31</a:t>
            </a:r>
          </a:p>
        </p:txBody>
      </p:sp>
      <p:sp>
        <p:nvSpPr>
          <p:cNvPr id="6236" name="AutoShape 92"/>
          <p:cNvSpPr>
            <a:spLocks noChangeArrowheads="1"/>
          </p:cNvSpPr>
          <p:nvPr/>
        </p:nvSpPr>
        <p:spPr bwMode="auto">
          <a:xfrm>
            <a:off x="7516813" y="12414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01:30</a:t>
            </a:r>
          </a:p>
        </p:txBody>
      </p:sp>
      <p:sp>
        <p:nvSpPr>
          <p:cNvPr id="6237" name="AutoShape 93"/>
          <p:cNvSpPr>
            <a:spLocks noChangeArrowheads="1"/>
          </p:cNvSpPr>
          <p:nvPr/>
        </p:nvSpPr>
        <p:spPr bwMode="auto">
          <a:xfrm>
            <a:off x="7510463" y="12160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01:29</a:t>
            </a:r>
          </a:p>
        </p:txBody>
      </p:sp>
      <p:sp>
        <p:nvSpPr>
          <p:cNvPr id="6238" name="AutoShape 94"/>
          <p:cNvSpPr>
            <a:spLocks noChangeArrowheads="1"/>
          </p:cNvSpPr>
          <p:nvPr/>
        </p:nvSpPr>
        <p:spPr bwMode="auto">
          <a:xfrm>
            <a:off x="7532688" y="12144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01:28</a:t>
            </a:r>
          </a:p>
        </p:txBody>
      </p:sp>
      <p:sp>
        <p:nvSpPr>
          <p:cNvPr id="6239" name="AutoShape 95"/>
          <p:cNvSpPr>
            <a:spLocks noChangeArrowheads="1"/>
          </p:cNvSpPr>
          <p:nvPr/>
        </p:nvSpPr>
        <p:spPr bwMode="auto">
          <a:xfrm>
            <a:off x="7599363" y="13128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01:27</a:t>
            </a:r>
          </a:p>
        </p:txBody>
      </p:sp>
      <p:sp>
        <p:nvSpPr>
          <p:cNvPr id="6240" name="AutoShape 96"/>
          <p:cNvSpPr>
            <a:spLocks noChangeArrowheads="1"/>
          </p:cNvSpPr>
          <p:nvPr/>
        </p:nvSpPr>
        <p:spPr bwMode="auto">
          <a:xfrm>
            <a:off x="7556500" y="12144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01:26</a:t>
            </a:r>
          </a:p>
        </p:txBody>
      </p:sp>
      <p:sp>
        <p:nvSpPr>
          <p:cNvPr id="6241" name="AutoShape 97"/>
          <p:cNvSpPr>
            <a:spLocks noChangeArrowheads="1"/>
          </p:cNvSpPr>
          <p:nvPr/>
        </p:nvSpPr>
        <p:spPr bwMode="auto">
          <a:xfrm>
            <a:off x="7491413" y="12842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01:25</a:t>
            </a:r>
          </a:p>
        </p:txBody>
      </p:sp>
      <p:sp>
        <p:nvSpPr>
          <p:cNvPr id="6242" name="AutoShape 98"/>
          <p:cNvSpPr>
            <a:spLocks noChangeArrowheads="1"/>
          </p:cNvSpPr>
          <p:nvPr/>
        </p:nvSpPr>
        <p:spPr bwMode="auto">
          <a:xfrm>
            <a:off x="7529513" y="14446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01:24</a:t>
            </a:r>
          </a:p>
        </p:txBody>
      </p:sp>
      <p:sp>
        <p:nvSpPr>
          <p:cNvPr id="6243" name="AutoShape 99"/>
          <p:cNvSpPr>
            <a:spLocks noChangeArrowheads="1"/>
          </p:cNvSpPr>
          <p:nvPr/>
        </p:nvSpPr>
        <p:spPr bwMode="auto">
          <a:xfrm>
            <a:off x="7637463" y="12080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01:23</a:t>
            </a:r>
          </a:p>
        </p:txBody>
      </p:sp>
      <p:sp>
        <p:nvSpPr>
          <p:cNvPr id="6244" name="AutoShape 100"/>
          <p:cNvSpPr>
            <a:spLocks noChangeArrowheads="1"/>
          </p:cNvSpPr>
          <p:nvPr/>
        </p:nvSpPr>
        <p:spPr bwMode="auto">
          <a:xfrm>
            <a:off x="7491413" y="12271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01:22</a:t>
            </a:r>
          </a:p>
        </p:txBody>
      </p:sp>
      <p:sp>
        <p:nvSpPr>
          <p:cNvPr id="6245" name="AutoShape 101"/>
          <p:cNvSpPr>
            <a:spLocks noChangeArrowheads="1"/>
          </p:cNvSpPr>
          <p:nvPr/>
        </p:nvSpPr>
        <p:spPr bwMode="auto">
          <a:xfrm>
            <a:off x="7504113" y="11461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01:21</a:t>
            </a:r>
          </a:p>
        </p:txBody>
      </p:sp>
      <p:sp>
        <p:nvSpPr>
          <p:cNvPr id="6246" name="AutoShape 102"/>
          <p:cNvSpPr>
            <a:spLocks noChangeArrowheads="1"/>
          </p:cNvSpPr>
          <p:nvPr/>
        </p:nvSpPr>
        <p:spPr bwMode="auto">
          <a:xfrm>
            <a:off x="7573963" y="11525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01:20</a:t>
            </a:r>
          </a:p>
        </p:txBody>
      </p:sp>
      <p:sp>
        <p:nvSpPr>
          <p:cNvPr id="6247" name="AutoShape 103"/>
          <p:cNvSpPr>
            <a:spLocks noChangeArrowheads="1"/>
          </p:cNvSpPr>
          <p:nvPr/>
        </p:nvSpPr>
        <p:spPr bwMode="auto">
          <a:xfrm>
            <a:off x="7516813" y="12461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01:19</a:t>
            </a:r>
          </a:p>
        </p:txBody>
      </p:sp>
      <p:sp>
        <p:nvSpPr>
          <p:cNvPr id="6248" name="AutoShape 104"/>
          <p:cNvSpPr>
            <a:spLocks noChangeArrowheads="1"/>
          </p:cNvSpPr>
          <p:nvPr/>
        </p:nvSpPr>
        <p:spPr bwMode="auto">
          <a:xfrm>
            <a:off x="7532688" y="12842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01:18</a:t>
            </a:r>
          </a:p>
        </p:txBody>
      </p:sp>
      <p:sp>
        <p:nvSpPr>
          <p:cNvPr id="6249" name="AutoShape 105"/>
          <p:cNvSpPr>
            <a:spLocks noChangeArrowheads="1"/>
          </p:cNvSpPr>
          <p:nvPr/>
        </p:nvSpPr>
        <p:spPr bwMode="auto">
          <a:xfrm>
            <a:off x="7600950" y="13096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01:17</a:t>
            </a:r>
          </a:p>
        </p:txBody>
      </p:sp>
      <p:sp>
        <p:nvSpPr>
          <p:cNvPr id="6250" name="AutoShape 106"/>
          <p:cNvSpPr>
            <a:spLocks noChangeArrowheads="1"/>
          </p:cNvSpPr>
          <p:nvPr/>
        </p:nvSpPr>
        <p:spPr bwMode="auto">
          <a:xfrm>
            <a:off x="7599363" y="13144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01:16</a:t>
            </a:r>
          </a:p>
        </p:txBody>
      </p:sp>
      <p:sp>
        <p:nvSpPr>
          <p:cNvPr id="6251" name="AutoShape 107"/>
          <p:cNvSpPr>
            <a:spLocks noChangeArrowheads="1"/>
          </p:cNvSpPr>
          <p:nvPr/>
        </p:nvSpPr>
        <p:spPr bwMode="auto">
          <a:xfrm>
            <a:off x="7518400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01:15</a:t>
            </a:r>
          </a:p>
        </p:txBody>
      </p:sp>
      <p:sp>
        <p:nvSpPr>
          <p:cNvPr id="6252" name="AutoShape 108"/>
          <p:cNvSpPr>
            <a:spLocks noChangeArrowheads="1"/>
          </p:cNvSpPr>
          <p:nvPr/>
        </p:nvSpPr>
        <p:spPr bwMode="auto">
          <a:xfrm>
            <a:off x="7516813" y="14049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01:14</a:t>
            </a:r>
          </a:p>
        </p:txBody>
      </p:sp>
      <p:sp>
        <p:nvSpPr>
          <p:cNvPr id="6253" name="AutoShape 109"/>
          <p:cNvSpPr>
            <a:spLocks noChangeArrowheads="1"/>
          </p:cNvSpPr>
          <p:nvPr/>
        </p:nvSpPr>
        <p:spPr bwMode="auto">
          <a:xfrm>
            <a:off x="7504113" y="13493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01:13</a:t>
            </a:r>
          </a:p>
        </p:txBody>
      </p:sp>
      <p:sp>
        <p:nvSpPr>
          <p:cNvPr id="6254" name="AutoShape 110"/>
          <p:cNvSpPr>
            <a:spLocks noChangeArrowheads="1"/>
          </p:cNvSpPr>
          <p:nvPr/>
        </p:nvSpPr>
        <p:spPr bwMode="auto">
          <a:xfrm>
            <a:off x="7543800" y="12811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01:12</a:t>
            </a:r>
          </a:p>
        </p:txBody>
      </p:sp>
      <p:sp>
        <p:nvSpPr>
          <p:cNvPr id="6255" name="AutoShape 111"/>
          <p:cNvSpPr>
            <a:spLocks noChangeArrowheads="1"/>
          </p:cNvSpPr>
          <p:nvPr/>
        </p:nvSpPr>
        <p:spPr bwMode="auto">
          <a:xfrm>
            <a:off x="7518400" y="1214438"/>
            <a:ext cx="1122363" cy="865187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01:11</a:t>
            </a:r>
          </a:p>
        </p:txBody>
      </p:sp>
      <p:sp>
        <p:nvSpPr>
          <p:cNvPr id="6256" name="AutoShape 112"/>
          <p:cNvSpPr>
            <a:spLocks noChangeArrowheads="1"/>
          </p:cNvSpPr>
          <p:nvPr/>
        </p:nvSpPr>
        <p:spPr bwMode="auto">
          <a:xfrm>
            <a:off x="7502525" y="12001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01:10</a:t>
            </a:r>
          </a:p>
        </p:txBody>
      </p:sp>
      <p:sp>
        <p:nvSpPr>
          <p:cNvPr id="6257" name="AutoShape 113"/>
          <p:cNvSpPr>
            <a:spLocks noChangeArrowheads="1"/>
          </p:cNvSpPr>
          <p:nvPr/>
        </p:nvSpPr>
        <p:spPr bwMode="auto">
          <a:xfrm>
            <a:off x="7567613" y="12112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01:09</a:t>
            </a:r>
          </a:p>
        </p:txBody>
      </p:sp>
      <p:sp>
        <p:nvSpPr>
          <p:cNvPr id="6258" name="AutoShape 114"/>
          <p:cNvSpPr>
            <a:spLocks noChangeArrowheads="1"/>
          </p:cNvSpPr>
          <p:nvPr/>
        </p:nvSpPr>
        <p:spPr bwMode="auto">
          <a:xfrm>
            <a:off x="7559675" y="11414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01:08</a:t>
            </a:r>
          </a:p>
        </p:txBody>
      </p:sp>
      <p:sp>
        <p:nvSpPr>
          <p:cNvPr id="6259" name="AutoShape 115"/>
          <p:cNvSpPr>
            <a:spLocks noChangeArrowheads="1"/>
          </p:cNvSpPr>
          <p:nvPr/>
        </p:nvSpPr>
        <p:spPr bwMode="auto">
          <a:xfrm>
            <a:off x="7573963" y="12430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01:07</a:t>
            </a:r>
          </a:p>
        </p:txBody>
      </p:sp>
      <p:sp>
        <p:nvSpPr>
          <p:cNvPr id="6260" name="AutoShape 116"/>
          <p:cNvSpPr>
            <a:spLocks noChangeArrowheads="1"/>
          </p:cNvSpPr>
          <p:nvPr/>
        </p:nvSpPr>
        <p:spPr bwMode="auto">
          <a:xfrm>
            <a:off x="7546975" y="11858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01:06</a:t>
            </a:r>
          </a:p>
        </p:txBody>
      </p:sp>
      <p:sp>
        <p:nvSpPr>
          <p:cNvPr id="6261" name="AutoShape 117"/>
          <p:cNvSpPr>
            <a:spLocks noChangeArrowheads="1"/>
          </p:cNvSpPr>
          <p:nvPr/>
        </p:nvSpPr>
        <p:spPr bwMode="auto">
          <a:xfrm>
            <a:off x="7537450" y="13287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01:05</a:t>
            </a:r>
          </a:p>
        </p:txBody>
      </p:sp>
      <p:sp>
        <p:nvSpPr>
          <p:cNvPr id="6262" name="AutoShape 118"/>
          <p:cNvSpPr>
            <a:spLocks noChangeArrowheads="1"/>
          </p:cNvSpPr>
          <p:nvPr/>
        </p:nvSpPr>
        <p:spPr bwMode="auto">
          <a:xfrm>
            <a:off x="7559675" y="12541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01:04</a:t>
            </a:r>
          </a:p>
        </p:txBody>
      </p:sp>
      <p:sp>
        <p:nvSpPr>
          <p:cNvPr id="6263" name="AutoShape 119"/>
          <p:cNvSpPr>
            <a:spLocks noChangeArrowheads="1"/>
          </p:cNvSpPr>
          <p:nvPr/>
        </p:nvSpPr>
        <p:spPr bwMode="auto">
          <a:xfrm>
            <a:off x="7497763" y="12144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01:03</a:t>
            </a:r>
          </a:p>
        </p:txBody>
      </p:sp>
      <p:sp>
        <p:nvSpPr>
          <p:cNvPr id="6264" name="AutoShape 120"/>
          <p:cNvSpPr>
            <a:spLocks noChangeArrowheads="1"/>
          </p:cNvSpPr>
          <p:nvPr/>
        </p:nvSpPr>
        <p:spPr bwMode="auto">
          <a:xfrm>
            <a:off x="7512050" y="12446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01:02</a:t>
            </a:r>
          </a:p>
        </p:txBody>
      </p:sp>
      <p:sp>
        <p:nvSpPr>
          <p:cNvPr id="6265" name="AutoShape 121"/>
          <p:cNvSpPr>
            <a:spLocks noChangeArrowheads="1"/>
          </p:cNvSpPr>
          <p:nvPr/>
        </p:nvSpPr>
        <p:spPr bwMode="auto">
          <a:xfrm>
            <a:off x="7504113" y="12954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01:01</a:t>
            </a:r>
          </a:p>
        </p:txBody>
      </p:sp>
      <p:sp>
        <p:nvSpPr>
          <p:cNvPr id="6266" name="AutoShape 122"/>
          <p:cNvSpPr>
            <a:spLocks noChangeArrowheads="1"/>
          </p:cNvSpPr>
          <p:nvPr/>
        </p:nvSpPr>
        <p:spPr bwMode="auto">
          <a:xfrm>
            <a:off x="7554913" y="12334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01:00</a:t>
            </a:r>
          </a:p>
        </p:txBody>
      </p:sp>
      <p:sp>
        <p:nvSpPr>
          <p:cNvPr id="6267" name="AutoShape 123"/>
          <p:cNvSpPr>
            <a:spLocks noChangeArrowheads="1"/>
          </p:cNvSpPr>
          <p:nvPr/>
        </p:nvSpPr>
        <p:spPr bwMode="auto">
          <a:xfrm>
            <a:off x="7561263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00:59</a:t>
            </a:r>
          </a:p>
        </p:txBody>
      </p:sp>
      <p:sp>
        <p:nvSpPr>
          <p:cNvPr id="6268" name="AutoShape 124"/>
          <p:cNvSpPr>
            <a:spLocks noChangeArrowheads="1"/>
          </p:cNvSpPr>
          <p:nvPr/>
        </p:nvSpPr>
        <p:spPr bwMode="auto">
          <a:xfrm>
            <a:off x="7586663" y="12573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00:58</a:t>
            </a:r>
          </a:p>
        </p:txBody>
      </p:sp>
      <p:sp>
        <p:nvSpPr>
          <p:cNvPr id="6269" name="AutoShape 125"/>
          <p:cNvSpPr>
            <a:spLocks noChangeArrowheads="1"/>
          </p:cNvSpPr>
          <p:nvPr/>
        </p:nvSpPr>
        <p:spPr bwMode="auto">
          <a:xfrm>
            <a:off x="7629525" y="12557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00:57</a:t>
            </a:r>
          </a:p>
        </p:txBody>
      </p:sp>
      <p:sp>
        <p:nvSpPr>
          <p:cNvPr id="6270" name="AutoShape 126"/>
          <p:cNvSpPr>
            <a:spLocks noChangeArrowheads="1"/>
          </p:cNvSpPr>
          <p:nvPr/>
        </p:nvSpPr>
        <p:spPr bwMode="auto">
          <a:xfrm>
            <a:off x="7543800" y="11938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00:56</a:t>
            </a:r>
          </a:p>
        </p:txBody>
      </p:sp>
      <p:sp>
        <p:nvSpPr>
          <p:cNvPr id="6271" name="AutoShape 127"/>
          <p:cNvSpPr>
            <a:spLocks noChangeArrowheads="1"/>
          </p:cNvSpPr>
          <p:nvPr/>
        </p:nvSpPr>
        <p:spPr bwMode="auto">
          <a:xfrm>
            <a:off x="7531100" y="12430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00:55</a:t>
            </a:r>
          </a:p>
        </p:txBody>
      </p:sp>
      <p:sp>
        <p:nvSpPr>
          <p:cNvPr id="6272" name="AutoShape 128"/>
          <p:cNvSpPr>
            <a:spLocks noChangeArrowheads="1"/>
          </p:cNvSpPr>
          <p:nvPr/>
        </p:nvSpPr>
        <p:spPr bwMode="auto">
          <a:xfrm>
            <a:off x="7535863" y="12700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00:54</a:t>
            </a:r>
          </a:p>
        </p:txBody>
      </p:sp>
      <p:sp>
        <p:nvSpPr>
          <p:cNvPr id="6273" name="AutoShape 129"/>
          <p:cNvSpPr>
            <a:spLocks noChangeArrowheads="1"/>
          </p:cNvSpPr>
          <p:nvPr/>
        </p:nvSpPr>
        <p:spPr bwMode="auto">
          <a:xfrm>
            <a:off x="7529513" y="12144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00:53</a:t>
            </a:r>
          </a:p>
        </p:txBody>
      </p:sp>
      <p:sp>
        <p:nvSpPr>
          <p:cNvPr id="6274" name="AutoShape 130"/>
          <p:cNvSpPr>
            <a:spLocks noChangeArrowheads="1"/>
          </p:cNvSpPr>
          <p:nvPr/>
        </p:nvSpPr>
        <p:spPr bwMode="auto">
          <a:xfrm>
            <a:off x="7546975" y="11588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00:52</a:t>
            </a:r>
          </a:p>
        </p:txBody>
      </p:sp>
      <p:sp>
        <p:nvSpPr>
          <p:cNvPr id="6275" name="AutoShape 131"/>
          <p:cNvSpPr>
            <a:spLocks noChangeArrowheads="1"/>
          </p:cNvSpPr>
          <p:nvPr/>
        </p:nvSpPr>
        <p:spPr bwMode="auto">
          <a:xfrm>
            <a:off x="7491413" y="11445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00:51</a:t>
            </a:r>
          </a:p>
        </p:txBody>
      </p:sp>
      <p:sp>
        <p:nvSpPr>
          <p:cNvPr id="6276" name="AutoShape 132"/>
          <p:cNvSpPr>
            <a:spLocks noChangeArrowheads="1"/>
          </p:cNvSpPr>
          <p:nvPr/>
        </p:nvSpPr>
        <p:spPr bwMode="auto">
          <a:xfrm>
            <a:off x="7573963" y="12255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00:50</a:t>
            </a:r>
          </a:p>
        </p:txBody>
      </p:sp>
      <p:sp>
        <p:nvSpPr>
          <p:cNvPr id="6277" name="AutoShape 133"/>
          <p:cNvSpPr>
            <a:spLocks noChangeArrowheads="1"/>
          </p:cNvSpPr>
          <p:nvPr/>
        </p:nvSpPr>
        <p:spPr bwMode="auto">
          <a:xfrm>
            <a:off x="7518400" y="11731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00:49</a:t>
            </a:r>
          </a:p>
        </p:txBody>
      </p:sp>
      <p:sp>
        <p:nvSpPr>
          <p:cNvPr id="6278" name="AutoShape 134"/>
          <p:cNvSpPr>
            <a:spLocks noChangeArrowheads="1"/>
          </p:cNvSpPr>
          <p:nvPr/>
        </p:nvSpPr>
        <p:spPr bwMode="auto">
          <a:xfrm>
            <a:off x="7561263" y="12065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00:48</a:t>
            </a:r>
          </a:p>
        </p:txBody>
      </p:sp>
      <p:sp>
        <p:nvSpPr>
          <p:cNvPr id="6279" name="AutoShape 135"/>
          <p:cNvSpPr>
            <a:spLocks noChangeArrowheads="1"/>
          </p:cNvSpPr>
          <p:nvPr/>
        </p:nvSpPr>
        <p:spPr bwMode="auto">
          <a:xfrm>
            <a:off x="7548563" y="12842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00:47</a:t>
            </a:r>
          </a:p>
        </p:txBody>
      </p:sp>
      <p:sp>
        <p:nvSpPr>
          <p:cNvPr id="6280" name="AutoShape 136"/>
          <p:cNvSpPr>
            <a:spLocks noChangeArrowheads="1"/>
          </p:cNvSpPr>
          <p:nvPr/>
        </p:nvSpPr>
        <p:spPr bwMode="auto">
          <a:xfrm>
            <a:off x="7542213" y="12430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00:46</a:t>
            </a:r>
          </a:p>
        </p:txBody>
      </p:sp>
      <p:sp>
        <p:nvSpPr>
          <p:cNvPr id="6281" name="AutoShape 137"/>
          <p:cNvSpPr>
            <a:spLocks noChangeArrowheads="1"/>
          </p:cNvSpPr>
          <p:nvPr/>
        </p:nvSpPr>
        <p:spPr bwMode="auto">
          <a:xfrm>
            <a:off x="7546975" y="11477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00:45</a:t>
            </a:r>
          </a:p>
        </p:txBody>
      </p:sp>
      <p:sp>
        <p:nvSpPr>
          <p:cNvPr id="6282" name="AutoShape 138"/>
          <p:cNvSpPr>
            <a:spLocks noChangeArrowheads="1"/>
          </p:cNvSpPr>
          <p:nvPr/>
        </p:nvSpPr>
        <p:spPr bwMode="auto">
          <a:xfrm>
            <a:off x="7546975" y="12001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00:44</a:t>
            </a:r>
          </a:p>
        </p:txBody>
      </p:sp>
      <p:sp>
        <p:nvSpPr>
          <p:cNvPr id="6283" name="AutoShape 139"/>
          <p:cNvSpPr>
            <a:spLocks noChangeArrowheads="1"/>
          </p:cNvSpPr>
          <p:nvPr/>
        </p:nvSpPr>
        <p:spPr bwMode="auto">
          <a:xfrm>
            <a:off x="7561263" y="11572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00:43</a:t>
            </a:r>
          </a:p>
        </p:txBody>
      </p:sp>
      <p:sp>
        <p:nvSpPr>
          <p:cNvPr id="6284" name="AutoShape 140"/>
          <p:cNvSpPr>
            <a:spLocks noChangeArrowheads="1"/>
          </p:cNvSpPr>
          <p:nvPr/>
        </p:nvSpPr>
        <p:spPr bwMode="auto">
          <a:xfrm>
            <a:off x="7529513" y="12477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00:42</a:t>
            </a:r>
          </a:p>
        </p:txBody>
      </p:sp>
      <p:sp>
        <p:nvSpPr>
          <p:cNvPr id="6285" name="AutoShape 141"/>
          <p:cNvSpPr>
            <a:spLocks noChangeArrowheads="1"/>
          </p:cNvSpPr>
          <p:nvPr/>
        </p:nvSpPr>
        <p:spPr bwMode="auto">
          <a:xfrm>
            <a:off x="7516813" y="11588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00:41</a:t>
            </a:r>
          </a:p>
        </p:txBody>
      </p:sp>
      <p:sp>
        <p:nvSpPr>
          <p:cNvPr id="6286" name="AutoShape 142"/>
          <p:cNvSpPr>
            <a:spLocks noChangeArrowheads="1"/>
          </p:cNvSpPr>
          <p:nvPr/>
        </p:nvSpPr>
        <p:spPr bwMode="auto">
          <a:xfrm>
            <a:off x="7529513" y="12382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00:40</a:t>
            </a:r>
          </a:p>
        </p:txBody>
      </p:sp>
      <p:sp>
        <p:nvSpPr>
          <p:cNvPr id="6287" name="AutoShape 143"/>
          <p:cNvSpPr>
            <a:spLocks noChangeArrowheads="1"/>
          </p:cNvSpPr>
          <p:nvPr/>
        </p:nvSpPr>
        <p:spPr bwMode="auto">
          <a:xfrm>
            <a:off x="7534275" y="11858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00:39</a:t>
            </a:r>
          </a:p>
        </p:txBody>
      </p:sp>
      <p:sp>
        <p:nvSpPr>
          <p:cNvPr id="6288" name="AutoShape 144"/>
          <p:cNvSpPr>
            <a:spLocks noChangeArrowheads="1"/>
          </p:cNvSpPr>
          <p:nvPr/>
        </p:nvSpPr>
        <p:spPr bwMode="auto">
          <a:xfrm>
            <a:off x="7575550" y="12493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00:38</a:t>
            </a:r>
          </a:p>
        </p:txBody>
      </p:sp>
      <p:sp>
        <p:nvSpPr>
          <p:cNvPr id="6289" name="AutoShape 145"/>
          <p:cNvSpPr>
            <a:spLocks noChangeArrowheads="1"/>
          </p:cNvSpPr>
          <p:nvPr/>
        </p:nvSpPr>
        <p:spPr bwMode="auto">
          <a:xfrm>
            <a:off x="7558088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00:37</a:t>
            </a:r>
          </a:p>
        </p:txBody>
      </p:sp>
      <p:sp>
        <p:nvSpPr>
          <p:cNvPr id="6290" name="AutoShape 146"/>
          <p:cNvSpPr>
            <a:spLocks noChangeArrowheads="1"/>
          </p:cNvSpPr>
          <p:nvPr/>
        </p:nvSpPr>
        <p:spPr bwMode="auto">
          <a:xfrm>
            <a:off x="7561263" y="12160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00:36</a:t>
            </a:r>
          </a:p>
        </p:txBody>
      </p:sp>
      <p:sp>
        <p:nvSpPr>
          <p:cNvPr id="6291" name="AutoShape 147"/>
          <p:cNvSpPr>
            <a:spLocks noChangeArrowheads="1"/>
          </p:cNvSpPr>
          <p:nvPr/>
        </p:nvSpPr>
        <p:spPr bwMode="auto">
          <a:xfrm>
            <a:off x="7554913" y="11303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00:35</a:t>
            </a:r>
          </a:p>
        </p:txBody>
      </p:sp>
      <p:sp>
        <p:nvSpPr>
          <p:cNvPr id="6292" name="AutoShape 148"/>
          <p:cNvSpPr>
            <a:spLocks noChangeArrowheads="1"/>
          </p:cNvSpPr>
          <p:nvPr/>
        </p:nvSpPr>
        <p:spPr bwMode="auto">
          <a:xfrm>
            <a:off x="7550150" y="11255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00:34</a:t>
            </a:r>
          </a:p>
        </p:txBody>
      </p:sp>
      <p:sp>
        <p:nvSpPr>
          <p:cNvPr id="6293" name="AutoShape 149"/>
          <p:cNvSpPr>
            <a:spLocks noChangeArrowheads="1"/>
          </p:cNvSpPr>
          <p:nvPr/>
        </p:nvSpPr>
        <p:spPr bwMode="auto">
          <a:xfrm>
            <a:off x="7516813" y="11318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00:33</a:t>
            </a:r>
          </a:p>
        </p:txBody>
      </p:sp>
      <p:sp>
        <p:nvSpPr>
          <p:cNvPr id="6294" name="AutoShape 150"/>
          <p:cNvSpPr>
            <a:spLocks noChangeArrowheads="1"/>
          </p:cNvSpPr>
          <p:nvPr/>
        </p:nvSpPr>
        <p:spPr bwMode="auto">
          <a:xfrm>
            <a:off x="7586663" y="11461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00:32</a:t>
            </a:r>
          </a:p>
        </p:txBody>
      </p:sp>
      <p:sp>
        <p:nvSpPr>
          <p:cNvPr id="6295" name="AutoShape 151"/>
          <p:cNvSpPr>
            <a:spLocks noChangeArrowheads="1"/>
          </p:cNvSpPr>
          <p:nvPr/>
        </p:nvSpPr>
        <p:spPr bwMode="auto">
          <a:xfrm>
            <a:off x="7491413" y="1101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00:31</a:t>
            </a:r>
          </a:p>
        </p:txBody>
      </p:sp>
      <p:sp>
        <p:nvSpPr>
          <p:cNvPr id="6296" name="AutoShape 152"/>
          <p:cNvSpPr>
            <a:spLocks noChangeArrowheads="1"/>
          </p:cNvSpPr>
          <p:nvPr/>
        </p:nvSpPr>
        <p:spPr bwMode="auto">
          <a:xfrm>
            <a:off x="7548563" y="12636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00:30</a:t>
            </a:r>
          </a:p>
        </p:txBody>
      </p:sp>
      <p:sp>
        <p:nvSpPr>
          <p:cNvPr id="6297" name="AutoShape 153"/>
          <p:cNvSpPr>
            <a:spLocks noChangeArrowheads="1"/>
          </p:cNvSpPr>
          <p:nvPr/>
        </p:nvSpPr>
        <p:spPr bwMode="auto">
          <a:xfrm>
            <a:off x="7585075" y="1187450"/>
            <a:ext cx="1031875" cy="700088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00:29</a:t>
            </a:r>
          </a:p>
        </p:txBody>
      </p:sp>
      <p:sp>
        <p:nvSpPr>
          <p:cNvPr id="6298" name="AutoShape 154"/>
          <p:cNvSpPr>
            <a:spLocks noChangeArrowheads="1"/>
          </p:cNvSpPr>
          <p:nvPr/>
        </p:nvSpPr>
        <p:spPr bwMode="auto">
          <a:xfrm>
            <a:off x="7559675" y="11985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00:28</a:t>
            </a:r>
          </a:p>
        </p:txBody>
      </p:sp>
      <p:sp>
        <p:nvSpPr>
          <p:cNvPr id="6299" name="AutoShape 155"/>
          <p:cNvSpPr>
            <a:spLocks noChangeArrowheads="1"/>
          </p:cNvSpPr>
          <p:nvPr/>
        </p:nvSpPr>
        <p:spPr bwMode="auto">
          <a:xfrm>
            <a:off x="7548563" y="11715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00:27</a:t>
            </a:r>
          </a:p>
        </p:txBody>
      </p:sp>
      <p:sp>
        <p:nvSpPr>
          <p:cNvPr id="6300" name="AutoShape 156"/>
          <p:cNvSpPr>
            <a:spLocks noChangeArrowheads="1"/>
          </p:cNvSpPr>
          <p:nvPr/>
        </p:nvSpPr>
        <p:spPr bwMode="auto">
          <a:xfrm>
            <a:off x="7573963" y="12414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00:26</a:t>
            </a:r>
          </a:p>
        </p:txBody>
      </p:sp>
      <p:sp>
        <p:nvSpPr>
          <p:cNvPr id="6301" name="AutoShape 157"/>
          <p:cNvSpPr>
            <a:spLocks noChangeArrowheads="1"/>
          </p:cNvSpPr>
          <p:nvPr/>
        </p:nvSpPr>
        <p:spPr bwMode="auto">
          <a:xfrm>
            <a:off x="7581900" y="12033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00:25</a:t>
            </a:r>
          </a:p>
        </p:txBody>
      </p:sp>
      <p:sp>
        <p:nvSpPr>
          <p:cNvPr id="6302" name="AutoShape 158"/>
          <p:cNvSpPr>
            <a:spLocks noChangeArrowheads="1"/>
          </p:cNvSpPr>
          <p:nvPr/>
        </p:nvSpPr>
        <p:spPr bwMode="auto">
          <a:xfrm>
            <a:off x="7545388" y="12271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00:24</a:t>
            </a:r>
          </a:p>
        </p:txBody>
      </p:sp>
      <p:sp>
        <p:nvSpPr>
          <p:cNvPr id="6303" name="AutoShape 159"/>
          <p:cNvSpPr>
            <a:spLocks noChangeArrowheads="1"/>
          </p:cNvSpPr>
          <p:nvPr/>
        </p:nvSpPr>
        <p:spPr bwMode="auto">
          <a:xfrm>
            <a:off x="7531100" y="11588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00:23</a:t>
            </a:r>
          </a:p>
        </p:txBody>
      </p:sp>
      <p:sp>
        <p:nvSpPr>
          <p:cNvPr id="6304" name="AutoShape 160"/>
          <p:cNvSpPr>
            <a:spLocks noChangeArrowheads="1"/>
          </p:cNvSpPr>
          <p:nvPr/>
        </p:nvSpPr>
        <p:spPr bwMode="auto">
          <a:xfrm>
            <a:off x="7562850" y="120808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00:22</a:t>
            </a:r>
          </a:p>
        </p:txBody>
      </p:sp>
      <p:sp>
        <p:nvSpPr>
          <p:cNvPr id="6305" name="AutoShape 161"/>
          <p:cNvSpPr>
            <a:spLocks noChangeArrowheads="1"/>
          </p:cNvSpPr>
          <p:nvPr/>
        </p:nvSpPr>
        <p:spPr bwMode="auto">
          <a:xfrm>
            <a:off x="7516813" y="11303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00:21</a:t>
            </a:r>
          </a:p>
        </p:txBody>
      </p:sp>
      <p:sp>
        <p:nvSpPr>
          <p:cNvPr id="6306" name="AutoShape 162"/>
          <p:cNvSpPr>
            <a:spLocks noChangeArrowheads="1"/>
          </p:cNvSpPr>
          <p:nvPr/>
        </p:nvSpPr>
        <p:spPr bwMode="auto">
          <a:xfrm>
            <a:off x="7543800" y="12271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00:20</a:t>
            </a:r>
          </a:p>
        </p:txBody>
      </p:sp>
      <p:sp>
        <p:nvSpPr>
          <p:cNvPr id="6307" name="AutoShape 163"/>
          <p:cNvSpPr>
            <a:spLocks noChangeArrowheads="1"/>
          </p:cNvSpPr>
          <p:nvPr/>
        </p:nvSpPr>
        <p:spPr bwMode="auto">
          <a:xfrm>
            <a:off x="7559675" y="11858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00:19</a:t>
            </a:r>
          </a:p>
        </p:txBody>
      </p:sp>
      <p:sp>
        <p:nvSpPr>
          <p:cNvPr id="6308" name="AutoShape 164"/>
          <p:cNvSpPr>
            <a:spLocks noChangeArrowheads="1"/>
          </p:cNvSpPr>
          <p:nvPr/>
        </p:nvSpPr>
        <p:spPr bwMode="auto">
          <a:xfrm>
            <a:off x="7543800" y="11715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00:18</a:t>
            </a:r>
          </a:p>
        </p:txBody>
      </p:sp>
      <p:sp>
        <p:nvSpPr>
          <p:cNvPr id="6309" name="AutoShape 165"/>
          <p:cNvSpPr>
            <a:spLocks noChangeArrowheads="1"/>
          </p:cNvSpPr>
          <p:nvPr/>
        </p:nvSpPr>
        <p:spPr bwMode="auto">
          <a:xfrm>
            <a:off x="7605713" y="1223963"/>
            <a:ext cx="985837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00:17</a:t>
            </a:r>
          </a:p>
        </p:txBody>
      </p:sp>
      <p:sp>
        <p:nvSpPr>
          <p:cNvPr id="6310" name="AutoShape 166"/>
          <p:cNvSpPr>
            <a:spLocks noChangeArrowheads="1"/>
          </p:cNvSpPr>
          <p:nvPr/>
        </p:nvSpPr>
        <p:spPr bwMode="auto">
          <a:xfrm>
            <a:off x="7559675" y="12144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00:16</a:t>
            </a:r>
          </a:p>
        </p:txBody>
      </p:sp>
      <p:sp>
        <p:nvSpPr>
          <p:cNvPr id="6311" name="AutoShape 167"/>
          <p:cNvSpPr>
            <a:spLocks noChangeArrowheads="1"/>
          </p:cNvSpPr>
          <p:nvPr/>
        </p:nvSpPr>
        <p:spPr bwMode="auto">
          <a:xfrm>
            <a:off x="7642225" y="1211263"/>
            <a:ext cx="1030288" cy="6731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00:15</a:t>
            </a:r>
          </a:p>
        </p:txBody>
      </p:sp>
      <p:sp>
        <p:nvSpPr>
          <p:cNvPr id="6312" name="AutoShape 168"/>
          <p:cNvSpPr>
            <a:spLocks noChangeArrowheads="1"/>
          </p:cNvSpPr>
          <p:nvPr/>
        </p:nvSpPr>
        <p:spPr bwMode="auto">
          <a:xfrm>
            <a:off x="7534275" y="11938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00:14</a:t>
            </a:r>
          </a:p>
        </p:txBody>
      </p:sp>
      <p:sp>
        <p:nvSpPr>
          <p:cNvPr id="6313" name="AutoShape 169"/>
          <p:cNvSpPr>
            <a:spLocks noChangeArrowheads="1"/>
          </p:cNvSpPr>
          <p:nvPr/>
        </p:nvSpPr>
        <p:spPr bwMode="auto">
          <a:xfrm>
            <a:off x="7537450" y="11477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00:13</a:t>
            </a:r>
          </a:p>
        </p:txBody>
      </p:sp>
      <p:sp>
        <p:nvSpPr>
          <p:cNvPr id="6314" name="AutoShape 170"/>
          <p:cNvSpPr>
            <a:spLocks noChangeArrowheads="1"/>
          </p:cNvSpPr>
          <p:nvPr/>
        </p:nvSpPr>
        <p:spPr bwMode="auto">
          <a:xfrm>
            <a:off x="7516813" y="122872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00:12</a:t>
            </a:r>
          </a:p>
        </p:txBody>
      </p:sp>
      <p:sp>
        <p:nvSpPr>
          <p:cNvPr id="6315" name="AutoShape 171"/>
          <p:cNvSpPr>
            <a:spLocks noChangeArrowheads="1"/>
          </p:cNvSpPr>
          <p:nvPr/>
        </p:nvSpPr>
        <p:spPr bwMode="auto">
          <a:xfrm>
            <a:off x="7572375" y="1247775"/>
            <a:ext cx="1101725" cy="650875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00:11</a:t>
            </a:r>
          </a:p>
        </p:txBody>
      </p:sp>
      <p:sp>
        <p:nvSpPr>
          <p:cNvPr id="6316" name="AutoShape 172"/>
          <p:cNvSpPr>
            <a:spLocks noChangeArrowheads="1"/>
          </p:cNvSpPr>
          <p:nvPr/>
        </p:nvSpPr>
        <p:spPr bwMode="auto">
          <a:xfrm>
            <a:off x="7542213" y="122555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00:10</a:t>
            </a:r>
          </a:p>
        </p:txBody>
      </p:sp>
      <p:sp>
        <p:nvSpPr>
          <p:cNvPr id="6317" name="AutoShape 173"/>
          <p:cNvSpPr>
            <a:spLocks noChangeArrowheads="1"/>
          </p:cNvSpPr>
          <p:nvPr/>
        </p:nvSpPr>
        <p:spPr bwMode="auto">
          <a:xfrm>
            <a:off x="7550150" y="1227138"/>
            <a:ext cx="1085850" cy="684212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00:09</a:t>
            </a:r>
          </a:p>
        </p:txBody>
      </p:sp>
      <p:sp>
        <p:nvSpPr>
          <p:cNvPr id="6318" name="AutoShape 174"/>
          <p:cNvSpPr>
            <a:spLocks noChangeArrowheads="1"/>
          </p:cNvSpPr>
          <p:nvPr/>
        </p:nvSpPr>
        <p:spPr bwMode="auto">
          <a:xfrm>
            <a:off x="7588250" y="1227138"/>
            <a:ext cx="1085850" cy="655637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00:08</a:t>
            </a:r>
          </a:p>
        </p:txBody>
      </p:sp>
      <p:sp>
        <p:nvSpPr>
          <p:cNvPr id="6319" name="AutoShape 175"/>
          <p:cNvSpPr>
            <a:spLocks noChangeArrowheads="1"/>
          </p:cNvSpPr>
          <p:nvPr/>
        </p:nvSpPr>
        <p:spPr bwMode="auto">
          <a:xfrm>
            <a:off x="7575550" y="1273175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00:07</a:t>
            </a:r>
          </a:p>
        </p:txBody>
      </p:sp>
      <p:sp>
        <p:nvSpPr>
          <p:cNvPr id="6320" name="AutoShape 176"/>
          <p:cNvSpPr>
            <a:spLocks noChangeArrowheads="1"/>
          </p:cNvSpPr>
          <p:nvPr/>
        </p:nvSpPr>
        <p:spPr bwMode="auto">
          <a:xfrm>
            <a:off x="7569200" y="12271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00:06</a:t>
            </a:r>
          </a:p>
        </p:txBody>
      </p:sp>
      <p:sp>
        <p:nvSpPr>
          <p:cNvPr id="6321" name="AutoShape 177"/>
          <p:cNvSpPr>
            <a:spLocks noChangeArrowheads="1"/>
          </p:cNvSpPr>
          <p:nvPr/>
        </p:nvSpPr>
        <p:spPr bwMode="auto">
          <a:xfrm>
            <a:off x="7569200" y="1239838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00:05</a:t>
            </a:r>
          </a:p>
        </p:txBody>
      </p:sp>
      <p:sp>
        <p:nvSpPr>
          <p:cNvPr id="6322" name="AutoShape 178"/>
          <p:cNvSpPr>
            <a:spLocks noChangeArrowheads="1"/>
          </p:cNvSpPr>
          <p:nvPr/>
        </p:nvSpPr>
        <p:spPr bwMode="auto">
          <a:xfrm>
            <a:off x="7561263" y="1306513"/>
            <a:ext cx="106680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00:04</a:t>
            </a:r>
          </a:p>
        </p:txBody>
      </p:sp>
      <p:sp>
        <p:nvSpPr>
          <p:cNvPr id="6323" name="AutoShape 179"/>
          <p:cNvSpPr>
            <a:spLocks noChangeArrowheads="1"/>
          </p:cNvSpPr>
          <p:nvPr/>
        </p:nvSpPr>
        <p:spPr bwMode="auto">
          <a:xfrm>
            <a:off x="7561263" y="1257300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00:03</a:t>
            </a:r>
          </a:p>
        </p:txBody>
      </p:sp>
      <p:sp>
        <p:nvSpPr>
          <p:cNvPr id="6324" name="AutoShape 180"/>
          <p:cNvSpPr>
            <a:spLocks noChangeArrowheads="1"/>
          </p:cNvSpPr>
          <p:nvPr/>
        </p:nvSpPr>
        <p:spPr bwMode="auto">
          <a:xfrm>
            <a:off x="7546975" y="123031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00:02</a:t>
            </a:r>
          </a:p>
        </p:txBody>
      </p:sp>
      <p:sp>
        <p:nvSpPr>
          <p:cNvPr id="6325" name="AutoShape 181"/>
          <p:cNvSpPr>
            <a:spLocks noChangeArrowheads="1"/>
          </p:cNvSpPr>
          <p:nvPr/>
        </p:nvSpPr>
        <p:spPr bwMode="auto">
          <a:xfrm>
            <a:off x="7561263" y="1249363"/>
            <a:ext cx="1085850" cy="68580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>
                <a:cs typeface="Arial" charset="0"/>
              </a:rPr>
              <a:t>00:01</a:t>
            </a:r>
          </a:p>
        </p:txBody>
      </p:sp>
      <p:sp>
        <p:nvSpPr>
          <p:cNvPr id="6326" name="AutoShape 182"/>
          <p:cNvSpPr>
            <a:spLocks noChangeArrowheads="1"/>
          </p:cNvSpPr>
          <p:nvPr/>
        </p:nvSpPr>
        <p:spPr bwMode="auto">
          <a:xfrm>
            <a:off x="7529513" y="1211263"/>
            <a:ext cx="1130300" cy="742950"/>
          </a:xfrm>
          <a:prstGeom prst="flowChartAlternateProcess">
            <a:avLst/>
          </a:prstGeom>
          <a:solidFill>
            <a:srgbClr val="EEEDB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EEDB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altLang="vi-VN" sz="3600" dirty="0">
                <a:cs typeface="Arial" charset="0"/>
              </a:rPr>
              <a:t>00:00</a:t>
            </a:r>
          </a:p>
        </p:txBody>
      </p:sp>
      <p:sp>
        <p:nvSpPr>
          <p:cNvPr id="6327" name="Oval 183"/>
          <p:cNvSpPr>
            <a:spLocks noChangeArrowheads="1"/>
          </p:cNvSpPr>
          <p:nvPr/>
        </p:nvSpPr>
        <p:spPr bwMode="auto">
          <a:xfrm>
            <a:off x="8531225" y="579438"/>
            <a:ext cx="5715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1350" dirty="0">
                <a:cs typeface="Arial" panose="020B0604020202020204" pitchFamily="34" charset="0"/>
              </a:rPr>
              <a:t>TG</a:t>
            </a:r>
          </a:p>
        </p:txBody>
      </p:sp>
      <p:pic>
        <p:nvPicPr>
          <p:cNvPr id="123" name="Picture 122" descr="hd tro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6888"/>
            <a:ext cx="35909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Rectangle 125"/>
          <p:cNvSpPr>
            <a:spLocks noChangeArrowheads="1"/>
          </p:cNvSpPr>
          <p:nvPr/>
        </p:nvSpPr>
        <p:spPr bwMode="auto">
          <a:xfrm>
            <a:off x="990600" y="509588"/>
            <a:ext cx="6794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</a:rPr>
              <a:t>		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Quan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sát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tranh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trả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lời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câu</a:t>
            </a:r>
            <a:r>
              <a:rPr lang="en-US" altLang="vi-VN" sz="2800" b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336600"/>
                </a:solidFill>
                <a:latin typeface="Times New Roman" pitchFamily="18" charset="0"/>
              </a:rPr>
              <a:t>hỏi</a:t>
            </a:r>
            <a:endParaRPr lang="en-US" altLang="vi-VN" sz="2800" b="1" dirty="0">
              <a:solidFill>
                <a:srgbClr val="336600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vi-VN" sz="2400" b="1" dirty="0">
                <a:solidFill>
                  <a:srgbClr val="D60093"/>
                </a:solidFill>
                <a:latin typeface="Times New Roman" pitchFamily="18" charset="0"/>
              </a:rPr>
              <a:t>   </a:t>
            </a:r>
          </a:p>
        </p:txBody>
      </p:sp>
      <p:pic>
        <p:nvPicPr>
          <p:cNvPr id="12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230438"/>
            <a:ext cx="43275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249488"/>
            <a:ext cx="440848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28"/>
          <p:cNvSpPr>
            <a:spLocks noChangeArrowheads="1"/>
          </p:cNvSpPr>
          <p:nvPr/>
        </p:nvSpPr>
        <p:spPr bwMode="auto">
          <a:xfrm>
            <a:off x="569913" y="5667375"/>
            <a:ext cx="8574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Em có nhận xét gì về </a:t>
            </a:r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vẽ b </a:t>
            </a:r>
            <a:r>
              <a:rPr lang="en-US" alt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hình</a:t>
            </a:r>
            <a:r>
              <a:rPr lang="en-US" alt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569913" y="6143625"/>
            <a:ext cx="7735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Bạn nam ở </a:t>
            </a:r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7a </a:t>
            </a:r>
            <a:r>
              <a:rPr lang="en-US" alt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 làm gì? </a:t>
            </a:r>
          </a:p>
        </p:txBody>
      </p:sp>
    </p:spTree>
    <p:extLst>
      <p:ext uri="{BB962C8B-B14F-4D97-AF65-F5344CB8AC3E}">
        <p14:creationId xmlns:p14="http://schemas.microsoft.com/office/powerpoint/2010/main" val="25316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27"/>
                  </p:tgtEl>
                </p:cond>
              </p:nextCondLst>
            </p:seq>
          </p:childTnLst>
        </p:cTn>
      </p:par>
    </p:tnLst>
    <p:bldLst>
      <p:bldP spid="6207" grpId="0" animBg="1"/>
      <p:bldP spid="6208" grpId="0" animBg="1"/>
      <p:bldP spid="6209" grpId="0" animBg="1"/>
      <p:bldP spid="6210" grpId="0" animBg="1"/>
      <p:bldP spid="6211" grpId="0" animBg="1"/>
      <p:bldP spid="6212" grpId="0" animBg="1"/>
      <p:bldP spid="6213" grpId="0" animBg="1"/>
      <p:bldP spid="6214" grpId="0" animBg="1"/>
      <p:bldP spid="6215" grpId="0" animBg="1"/>
      <p:bldP spid="6216" grpId="0" animBg="1"/>
      <p:bldP spid="6217" grpId="0" animBg="1"/>
      <p:bldP spid="6218" grpId="0" animBg="1"/>
      <p:bldP spid="6219" grpId="0" animBg="1"/>
      <p:bldP spid="6220" grpId="0" animBg="1"/>
      <p:bldP spid="6221" grpId="0" animBg="1"/>
      <p:bldP spid="6222" grpId="0" animBg="1"/>
      <p:bldP spid="6223" grpId="0" animBg="1"/>
      <p:bldP spid="6224" grpId="0" animBg="1"/>
      <p:bldP spid="6225" grpId="0" animBg="1"/>
      <p:bldP spid="6226" grpId="0" animBg="1"/>
      <p:bldP spid="6227" grpId="0" animBg="1"/>
      <p:bldP spid="6228" grpId="0" animBg="1"/>
      <p:bldP spid="6229" grpId="0" animBg="1"/>
      <p:bldP spid="6230" grpId="0" animBg="1"/>
      <p:bldP spid="6231" grpId="0" animBg="1"/>
      <p:bldP spid="6232" grpId="0" animBg="1"/>
      <p:bldP spid="6233" grpId="0" animBg="1"/>
      <p:bldP spid="6234" grpId="0" animBg="1"/>
      <p:bldP spid="6235" grpId="0" animBg="1"/>
      <p:bldP spid="6236" grpId="0" animBg="1"/>
      <p:bldP spid="6237" grpId="0" animBg="1"/>
      <p:bldP spid="6238" grpId="0" animBg="1"/>
      <p:bldP spid="6239" grpId="0" animBg="1"/>
      <p:bldP spid="6240" grpId="0" animBg="1"/>
      <p:bldP spid="6241" grpId="0" animBg="1"/>
      <p:bldP spid="6242" grpId="0" animBg="1"/>
      <p:bldP spid="6243" grpId="0" animBg="1"/>
      <p:bldP spid="6244" grpId="0" animBg="1"/>
      <p:bldP spid="6245" grpId="0" animBg="1"/>
      <p:bldP spid="6246" grpId="0" animBg="1"/>
      <p:bldP spid="6247" grpId="0" animBg="1"/>
      <p:bldP spid="6248" grpId="0" animBg="1"/>
      <p:bldP spid="6249" grpId="0" animBg="1"/>
      <p:bldP spid="6250" grpId="0" animBg="1"/>
      <p:bldP spid="6251" grpId="0" animBg="1"/>
      <p:bldP spid="6252" grpId="0" animBg="1"/>
      <p:bldP spid="6253" grpId="0" animBg="1"/>
      <p:bldP spid="6254" grpId="0" animBg="1"/>
      <p:bldP spid="6255" grpId="0" animBg="1"/>
      <p:bldP spid="6256" grpId="0" animBg="1"/>
      <p:bldP spid="6257" grpId="0" animBg="1"/>
      <p:bldP spid="6258" grpId="0" animBg="1"/>
      <p:bldP spid="6259" grpId="0" animBg="1"/>
      <p:bldP spid="6260" grpId="0" animBg="1"/>
      <p:bldP spid="6261" grpId="0" animBg="1"/>
      <p:bldP spid="6262" grpId="0" animBg="1"/>
      <p:bldP spid="6263" grpId="0" animBg="1"/>
      <p:bldP spid="6264" grpId="0" animBg="1"/>
      <p:bldP spid="6265" grpId="0" animBg="1"/>
      <p:bldP spid="6266" grpId="0" animBg="1"/>
      <p:bldP spid="6267" grpId="0" animBg="1"/>
      <p:bldP spid="6268" grpId="0" animBg="1"/>
      <p:bldP spid="6269" grpId="0" animBg="1"/>
      <p:bldP spid="6270" grpId="0" animBg="1"/>
      <p:bldP spid="6271" grpId="0" animBg="1"/>
      <p:bldP spid="6272" grpId="0" animBg="1"/>
      <p:bldP spid="6273" grpId="0" animBg="1"/>
      <p:bldP spid="6274" grpId="0" animBg="1"/>
      <p:bldP spid="6275" grpId="0" animBg="1"/>
      <p:bldP spid="6276" grpId="0" animBg="1"/>
      <p:bldP spid="6277" grpId="0" animBg="1"/>
      <p:bldP spid="6278" grpId="0" animBg="1"/>
      <p:bldP spid="6279" grpId="0" animBg="1"/>
      <p:bldP spid="6280" grpId="0" animBg="1"/>
      <p:bldP spid="6281" grpId="0" animBg="1"/>
      <p:bldP spid="6282" grpId="0" animBg="1"/>
      <p:bldP spid="6283" grpId="0" animBg="1"/>
      <p:bldP spid="6284" grpId="0" animBg="1"/>
      <p:bldP spid="6285" grpId="0" animBg="1"/>
      <p:bldP spid="6286" grpId="0" animBg="1"/>
      <p:bldP spid="6287" grpId="0" animBg="1"/>
      <p:bldP spid="6288" grpId="0" animBg="1"/>
      <p:bldP spid="6289" grpId="0" animBg="1"/>
      <p:bldP spid="6290" grpId="0" animBg="1"/>
      <p:bldP spid="6291" grpId="0" animBg="1"/>
      <p:bldP spid="6292" grpId="0" animBg="1"/>
      <p:bldP spid="6293" grpId="0" animBg="1"/>
      <p:bldP spid="6294" grpId="0" animBg="1"/>
      <p:bldP spid="6295" grpId="0" animBg="1"/>
      <p:bldP spid="6296" grpId="0" animBg="1"/>
      <p:bldP spid="6297" grpId="0" animBg="1"/>
      <p:bldP spid="6298" grpId="0" animBg="1"/>
      <p:bldP spid="6299" grpId="0" animBg="1"/>
      <p:bldP spid="6300" grpId="0" animBg="1"/>
      <p:bldP spid="6301" grpId="0" animBg="1"/>
      <p:bldP spid="6302" grpId="0" animBg="1"/>
      <p:bldP spid="6303" grpId="0" animBg="1"/>
      <p:bldP spid="6304" grpId="0" animBg="1"/>
      <p:bldP spid="6305" grpId="0" animBg="1"/>
      <p:bldP spid="6306" grpId="0" animBg="1"/>
      <p:bldP spid="6307" grpId="0" animBg="1"/>
      <p:bldP spid="6308" grpId="0" animBg="1"/>
      <p:bldP spid="6309" grpId="0" animBg="1"/>
      <p:bldP spid="6310" grpId="0" animBg="1"/>
      <p:bldP spid="6311" grpId="0" animBg="1"/>
      <p:bldP spid="6312" grpId="0" animBg="1"/>
      <p:bldP spid="6313" grpId="0" animBg="1"/>
      <p:bldP spid="6314" grpId="0" animBg="1"/>
      <p:bldP spid="6315" grpId="0" animBg="1"/>
      <p:bldP spid="6316" grpId="0" animBg="1"/>
      <p:bldP spid="6317" grpId="0" animBg="1"/>
      <p:bldP spid="6318" grpId="0" animBg="1"/>
      <p:bldP spid="6319" grpId="0" animBg="1"/>
      <p:bldP spid="6320" grpId="0" animBg="1"/>
      <p:bldP spid="6321" grpId="0" animBg="1"/>
      <p:bldP spid="6322" grpId="0" animBg="1"/>
      <p:bldP spid="6323" grpId="0" animBg="1"/>
      <p:bldP spid="6324" grpId="0" animBg="1"/>
      <p:bldP spid="6325" grpId="0" animBg="1"/>
      <p:bldP spid="6326" grpId="0" animBg="1"/>
      <p:bldP spid="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9938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43463" y="1143000"/>
            <a:ext cx="4267200" cy="258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5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trai ngồi đợi mà không có nước.</a:t>
            </a:r>
            <a:endParaRPr lang="en-US" altLang="vi-VN" sz="5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04800"/>
            <a:ext cx="434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1371600"/>
            <a:ext cx="4017963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5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gái lấy nước chảy đầy xô xách về. </a:t>
            </a:r>
            <a:endParaRPr lang="en-US" altLang="vi-VN" sz="5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3369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875"/>
            <a:ext cx="3233738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54038" y="4851400"/>
            <a:ext cx="3641725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trai ngồi đợi mà không có nước.</a:t>
            </a:r>
            <a:endParaRPr lang="en-US" alt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852988" y="4851400"/>
            <a:ext cx="4017962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gái lấy nước chảy đầy xô xách về. </a:t>
            </a:r>
            <a:endParaRPr lang="en-US" alt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75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4763"/>
            <a:ext cx="30480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38100"/>
            <a:ext cx="2819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731838" y="1985963"/>
            <a:ext cx="45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4800"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8083550" y="1887538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4400"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23558" name="TextBox 17"/>
          <p:cNvSpPr txBox="1">
            <a:spLocks noChangeArrowheads="1"/>
          </p:cNvSpPr>
          <p:nvPr/>
        </p:nvSpPr>
        <p:spPr bwMode="auto">
          <a:xfrm>
            <a:off x="242888" y="4191000"/>
            <a:ext cx="8596312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5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 sao bạn trai ngồi đợi mà không có nước?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9700" y="4191000"/>
            <a:ext cx="90043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4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trai ngồi đợi mà không có nước </a:t>
            </a:r>
            <a:r>
              <a:rPr lang="en-US" altLang="vi-VN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bạn ở nhà bên xả vòi nước to hết mức.</a:t>
            </a:r>
          </a:p>
        </p:txBody>
      </p:sp>
    </p:spTree>
    <p:extLst>
      <p:ext uri="{BB962C8B-B14F-4D97-AF65-F5344CB8AC3E}">
        <p14:creationId xmlns:p14="http://schemas.microsoft.com/office/powerpoint/2010/main" val="273222325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38113"/>
            <a:ext cx="2908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3429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655638" y="2667000"/>
            <a:ext cx="45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4800"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7696200" y="240665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4400"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24582" name="TextBox 14"/>
          <p:cNvSpPr txBox="1">
            <a:spLocks noChangeArrowheads="1"/>
          </p:cNvSpPr>
          <p:nvPr/>
        </p:nvSpPr>
        <p:spPr bwMode="auto">
          <a:xfrm>
            <a:off x="250825" y="4826000"/>
            <a:ext cx="8542338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4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 sao bạn gái chờ nước chảy đầy xô đợi xách về?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5113" y="4843463"/>
            <a:ext cx="8574087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472448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575"/>
            <a:ext cx="584517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3"/>
          <p:cNvSpPr txBox="1">
            <a:spLocks noChangeArrowheads="1"/>
          </p:cNvSpPr>
          <p:nvPr/>
        </p:nvSpPr>
        <p:spPr bwMode="auto">
          <a:xfrm>
            <a:off x="152400" y="4672013"/>
            <a:ext cx="88392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7a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10800000" flipV="1">
            <a:off x="152400" y="4426980"/>
            <a:ext cx="901418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872689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381000" y="413657"/>
            <a:ext cx="81534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32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1981200"/>
            <a:ext cx="6134100" cy="19812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 ĐỘNG 1: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1000" y="2438400"/>
            <a:ext cx="83661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 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4450" y="0"/>
            <a:ext cx="9232900" cy="7116763"/>
            <a:chOff x="-44450" y="-34925"/>
            <a:chExt cx="9232900" cy="7116763"/>
          </a:xfrm>
        </p:grpSpPr>
        <p:pic>
          <p:nvPicPr>
            <p:cNvPr id="12" name="Picture 16" descr="Picture10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69940">
              <a:off x="-44450" y="5567363"/>
              <a:ext cx="1025525" cy="15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50800" y="-34925"/>
              <a:ext cx="9137650" cy="7116763"/>
              <a:chOff x="50800" y="-34925"/>
              <a:chExt cx="9137650" cy="7116763"/>
            </a:xfrm>
          </p:grpSpPr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50800" y="42863"/>
                <a:ext cx="9021763" cy="6770687"/>
              </a:xfrm>
              <a:prstGeom prst="rect">
                <a:avLst/>
              </a:prstGeom>
              <a:noFill/>
              <a:ln w="114300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6" name="Picture 16" descr="Picture1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69940">
                <a:off x="131763" y="55563"/>
                <a:ext cx="1025525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Picture1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69940">
                <a:off x="8162925" y="-34925"/>
                <a:ext cx="1025525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Picture1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69940">
                <a:off x="8162925" y="5567363"/>
                <a:ext cx="1025525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543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1" name="Oval 31"/>
          <p:cNvSpPr>
            <a:spLocks noChangeArrowheads="1"/>
          </p:cNvSpPr>
          <p:nvPr/>
        </p:nvSpPr>
        <p:spPr bwMode="auto">
          <a:xfrm rot="-690289">
            <a:off x="644525" y="4203700"/>
            <a:ext cx="3409950" cy="22161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vi-VN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vi-VN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vi-VN" sz="3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auto">
          <a:xfrm rot="-690289">
            <a:off x="30163" y="1355725"/>
            <a:ext cx="3232150" cy="26447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alt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alt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 rot="-690289">
            <a:off x="2659063" y="-136525"/>
            <a:ext cx="3690937" cy="22621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N­ước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alt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vi-VN" sz="3200" b="1" dirty="0">
              <a:solidFill>
                <a:srgbClr val="0000CC"/>
              </a:solidFill>
              <a:latin typeface="Times New Roman EVT" pitchFamily="34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 rot="-690289">
            <a:off x="4748213" y="3994150"/>
            <a:ext cx="3906837" cy="2216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kiệm tiền của</a:t>
            </a:r>
          </a:p>
        </p:txBody>
      </p:sp>
      <p:sp>
        <p:nvSpPr>
          <p:cNvPr id="51226" name="Oval 26"/>
          <p:cNvSpPr>
            <a:spLocks noChangeArrowheads="1"/>
          </p:cNvSpPr>
          <p:nvPr/>
        </p:nvSpPr>
        <p:spPr bwMode="auto">
          <a:xfrm rot="-690289">
            <a:off x="6100763" y="846138"/>
            <a:ext cx="3170237" cy="24860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 người khác</a:t>
            </a:r>
          </a:p>
          <a:p>
            <a:pPr algn="ctr"/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nước dùng</a:t>
            </a: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2735263" y="1981200"/>
            <a:ext cx="3589337" cy="2667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51224" name="Picture 24" descr="voi nuo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2209800"/>
            <a:ext cx="1539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2590800" y="3124200"/>
            <a:ext cx="39512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7455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1" grpId="0" animBg="1"/>
      <p:bldP spid="51230" grpId="0" animBg="1"/>
      <p:bldP spid="51227" grpId="0" animBg="1"/>
      <p:bldP spid="51226" grpId="0" animBg="1"/>
      <p:bldP spid="51223" grpId="0" animBg="1"/>
      <p:bldP spid="512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609600" y="752475"/>
            <a:ext cx="7696200" cy="1352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vi-VN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76200" y="1828800"/>
            <a:ext cx="8991600" cy="350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tốn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sức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sạch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lãng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kiệm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dành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  <a:p>
            <a:pPr algn="ctr">
              <a:defRPr/>
            </a:pPr>
            <a:endParaRPr lang="en-US" sz="3600" b="1" dirty="0">
              <a:solidFill>
                <a:schemeClr val="accent2"/>
              </a:solidFill>
              <a:latin typeface=".VnTime" pitchFamily="34" charset="0"/>
            </a:endParaRP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752600" y="442913"/>
            <a:ext cx="6248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400" b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</p:spTree>
    <p:extLst>
      <p:ext uri="{BB962C8B-B14F-4D97-AF65-F5344CB8AC3E}">
        <p14:creationId xmlns:p14="http://schemas.microsoft.com/office/powerpoint/2010/main" val="1785508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  <p:bldP spid="1075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0"/>
            <a:ext cx="4876801" cy="3810001"/>
          </a:xfrm>
          <a:prstGeom prst="rect">
            <a:avLst/>
          </a:prstGeom>
        </p:spPr>
      </p:pic>
      <p:pic>
        <p:nvPicPr>
          <p:cNvPr id="3" name="Picture 2" descr="images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90576" cy="3048000"/>
          </a:xfrm>
          <a:prstGeom prst="rect">
            <a:avLst/>
          </a:prstGeom>
        </p:spPr>
      </p:pic>
      <p:pic>
        <p:nvPicPr>
          <p:cNvPr id="4" name="Picture 3" descr="dsc03056-3m__690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048000"/>
            <a:ext cx="4267200" cy="3810000"/>
          </a:xfrm>
          <a:prstGeom prst="rect">
            <a:avLst/>
          </a:prstGeom>
          <a:solidFill>
            <a:srgbClr val="CC0000"/>
          </a:solidFill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609600"/>
            <a:ext cx="419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4343400" cy="3048000"/>
          </a:xfrm>
          <a:prstGeom prst="rect">
            <a:avLst/>
          </a:prstGeom>
        </p:spPr>
      </p:pic>
      <p:pic>
        <p:nvPicPr>
          <p:cNvPr id="9" name="Picture 8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048000"/>
          </a:xfrm>
          <a:prstGeom prst="rect">
            <a:avLst/>
          </a:prstGeom>
        </p:spPr>
      </p:pic>
      <p:pic>
        <p:nvPicPr>
          <p:cNvPr id="16" name="Picture 15" descr="151028tapspain05-977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76200"/>
            <a:ext cx="4572000" cy="3124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3124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" name="Picture 22" descr="dsc04347-4m__575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810000"/>
            <a:ext cx="4800600" cy="3048000"/>
          </a:xfrm>
          <a:prstGeom prst="rect">
            <a:avLst/>
          </a:prstGeom>
          <a:solidFill>
            <a:srgbClr val="CCCC00"/>
          </a:solidFill>
          <a:ln w="38100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-72574" y="1700808"/>
            <a:ext cx="9220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VNI-Times" pitchFamily="2" charset="0"/>
              </a:rPr>
              <a:t>+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Gia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đình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đủ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44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  <a:endParaRPr lang="en-US" altLang="en-US" sz="4400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49155" name="Rectangle 11"/>
          <p:cNvSpPr>
            <a:spLocks noChangeArrowheads="1"/>
          </p:cNvSpPr>
          <p:nvPr/>
        </p:nvSpPr>
        <p:spPr bwMode="auto">
          <a:xfrm>
            <a:off x="2514600" y="914400"/>
            <a:ext cx="5110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1357313" y="39688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Khoa học: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47" y="3259540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VNI-Times" pitchFamily="2" charset="0"/>
              </a:rPr>
              <a:t>+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kiệm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, ở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  <a:endParaRPr lang="en-US" altLang="en-US" sz="4800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6026" y="4834542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VNI-Times" pitchFamily="2" charset="0"/>
              </a:rPr>
              <a:t>+ Ở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kiệm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  <a:endParaRPr lang="en-US" altLang="en-US" sz="4800" dirty="0">
              <a:solidFill>
                <a:srgbClr val="0000FF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38"/>
            <a:ext cx="403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81200" y="5943600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latin typeface="VNI-Times" pitchFamily="2" charset="0"/>
              </a:rPr>
              <a:t>    </a:t>
            </a:r>
            <a:r>
              <a:rPr lang="en-US" altLang="vi-VN" sz="3600" b="1" dirty="0" err="1">
                <a:latin typeface="VNI-Times" pitchFamily="2" charset="0"/>
              </a:rPr>
              <a:t>Nước</a:t>
            </a:r>
            <a:r>
              <a:rPr lang="en-US" altLang="vi-VN" sz="3600" b="1" dirty="0">
                <a:latin typeface="VNI-Times" pitchFamily="2" charset="0"/>
              </a:rPr>
              <a:t> </a:t>
            </a:r>
            <a:r>
              <a:rPr lang="en-US" altLang="vi-VN" sz="3600" b="1" dirty="0" err="1">
                <a:latin typeface="VNI-Times" pitchFamily="2" charset="0"/>
              </a:rPr>
              <a:t>sạch</a:t>
            </a:r>
            <a:r>
              <a:rPr lang="en-US" altLang="vi-VN" sz="3600" b="1" dirty="0">
                <a:latin typeface="VNI-Times" pitchFamily="2" charset="0"/>
              </a:rPr>
              <a:t> khan </a:t>
            </a:r>
            <a:r>
              <a:rPr lang="en-US" altLang="vi-VN" sz="3600" b="1" dirty="0" err="1">
                <a:latin typeface="VNI-Times" pitchFamily="2" charset="0"/>
              </a:rPr>
              <a:t>hiếm</a:t>
            </a:r>
            <a:endParaRPr lang="en-US" altLang="vi-VN" sz="3600" b="1" dirty="0">
              <a:latin typeface="VNI-Times" pitchFamily="2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828800" y="152400"/>
            <a:ext cx="5486400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4000">
                <a:solidFill>
                  <a:srgbClr val="0000CC"/>
                </a:solidFill>
                <a:latin typeface="VNI-Times" pitchFamily="2" charset="0"/>
              </a:rPr>
              <a:t>              </a:t>
            </a:r>
            <a:endParaRPr lang="vi-VN" altLang="vi-VN" sz="2000" i="1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362200" y="622300"/>
            <a:ext cx="52578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4000">
                <a:solidFill>
                  <a:srgbClr val="CC0000"/>
                </a:solidFill>
                <a:latin typeface="VNI-Times" pitchFamily="2" charset="0"/>
              </a:rPr>
              <a:t>                          </a:t>
            </a:r>
            <a:endParaRPr lang="vi-VN" altLang="vi-VN" sz="4000" b="1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32774" name="Picture 8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275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mua 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27363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9707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Users\Administrator\Pictures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563"/>
            <a:ext cx="8788400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Pictures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725"/>
            <a:ext cx="8788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istrator\Pictures\images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46063"/>
            <a:ext cx="8804275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Pictures\image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80463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2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01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Thiếu nước ở Tây Nguyên</a:t>
            </a:r>
          </a:p>
        </p:txBody>
      </p:sp>
    </p:spTree>
    <p:extLst>
      <p:ext uri="{BB962C8B-B14F-4D97-AF65-F5344CB8AC3E}">
        <p14:creationId xmlns:p14="http://schemas.microsoft.com/office/powerpoint/2010/main" val="422392378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ết quả hình ảnh cho hình ảnh thieu nuoc o cac n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6" descr="Kết quả hình ảnh cho hình ảnh thieu nuoc o chau phi"/>
          <p:cNvSpPr>
            <a:spLocks noChangeAspect="1" noChangeArrowheads="1"/>
          </p:cNvSpPr>
          <p:nvPr/>
        </p:nvSpPr>
        <p:spPr bwMode="auto">
          <a:xfrm>
            <a:off x="149225" y="-1668463"/>
            <a:ext cx="5238750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47109" name="Picture 8" descr="Kết quả hình ảnh cho hình ảnh thieu nuoc o chau 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-9525"/>
            <a:ext cx="44037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" descr="Kết quả hình ảnh cho hình ảnh thieu nuoc o cha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703638"/>
            <a:ext cx="44037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703638"/>
            <a:ext cx="4422774" cy="30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9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04800" y="5867400"/>
            <a:ext cx="861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3600" b="1">
                <a:latin typeface="Times New Roman" pitchFamily="18" charset="0"/>
              </a:rPr>
              <a:t>Thiếu nước sinh hoạt ở các nước Châu Phi</a:t>
            </a:r>
          </a:p>
        </p:txBody>
      </p:sp>
    </p:spTree>
    <p:extLst>
      <p:ext uri="{BB962C8B-B14F-4D97-AF65-F5344CB8AC3E}">
        <p14:creationId xmlns:p14="http://schemas.microsoft.com/office/powerpoint/2010/main" val="1777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54588" y="674355"/>
            <a:ext cx="2541012" cy="2209800"/>
            <a:chOff x="192" y="1296"/>
            <a:chExt cx="1584" cy="992"/>
          </a:xfrm>
        </p:grpSpPr>
        <p:pic>
          <p:nvPicPr>
            <p:cNvPr id="5" name="Picture 3" descr="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296"/>
              <a:ext cx="1584" cy="99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485" y="1334"/>
              <a:ext cx="240" cy="145"/>
            </a:xfrm>
            <a:prstGeom prst="ellipse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b="1">
                <a:solidFill>
                  <a:srgbClr val="FF0066"/>
                </a:solidFill>
                <a:latin typeface="Arial" charset="0"/>
              </a:endParaRP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505200" y="674355"/>
            <a:ext cx="2362200" cy="2362200"/>
            <a:chOff x="3505200" y="1371600"/>
            <a:chExt cx="2362200" cy="2362200"/>
          </a:xfrm>
        </p:grpSpPr>
        <p:graphicFrame>
          <p:nvGraphicFramePr>
            <p:cNvPr id="8" name="Object 9"/>
            <p:cNvGraphicFramePr>
              <a:graphicFrameLocks noChangeAspect="1"/>
            </p:cNvGraphicFramePr>
            <p:nvPr/>
          </p:nvGraphicFramePr>
          <p:xfrm>
            <a:off x="3505200" y="1371600"/>
            <a:ext cx="2362200" cy="236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2390476" imgH="1390844" progId="PBrush">
                    <p:embed/>
                  </p:oleObj>
                </mc:Choice>
                <mc:Fallback>
                  <p:oleObj name="Bitmap Image" r:id="rId3" imgW="2390476" imgH="1390844" progId="PBrush">
                    <p:embed/>
                    <p:pic>
                      <p:nvPicPr>
                        <p:cNvPr id="0" name="Picture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200" y="1371600"/>
                          <a:ext cx="2362200" cy="2362200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17"/>
            <p:cNvSpPr>
              <a:spLocks noChangeArrowheads="1"/>
            </p:cNvSpPr>
            <p:nvPr/>
          </p:nvSpPr>
          <p:spPr bwMode="auto">
            <a:xfrm>
              <a:off x="5334000" y="1371600"/>
              <a:ext cx="533400" cy="457200"/>
            </a:xfrm>
            <a:prstGeom prst="ellipse">
              <a:avLst/>
            </a:prstGeom>
            <a:noFill/>
            <a:ln w="28575">
              <a:solidFill>
                <a:srgbClr val="2D73FF"/>
              </a:solidFill>
              <a:round/>
              <a:headEnd/>
              <a:tailEnd/>
            </a:ln>
            <a:effectLst>
              <a:prstShdw prst="shdw17" dist="17961" dir="2700000">
                <a:srgbClr val="1B4599"/>
              </a:prstShdw>
            </a:effectLst>
          </p:spPr>
          <p:txBody>
            <a:bodyPr wrap="none" anchor="ctr"/>
            <a:lstStyle/>
            <a:p>
              <a:pPr algn="ctr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253499"/>
              </p:ext>
            </p:extLst>
          </p:nvPr>
        </p:nvGraphicFramePr>
        <p:xfrm>
          <a:off x="3581400" y="3484323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486107" imgH="3952381" progId="PBrush">
                  <p:embed/>
                </p:oleObj>
              </mc:Choice>
              <mc:Fallback>
                <p:oleObj name="Bitmap Image" r:id="rId5" imgW="1486107" imgH="3952381" progId="PBrush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84323"/>
                        <a:ext cx="2133600" cy="2438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88362227"/>
              </p:ext>
            </p:extLst>
          </p:nvPr>
        </p:nvGraphicFramePr>
        <p:xfrm>
          <a:off x="6273452" y="3352800"/>
          <a:ext cx="23622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019048" imgH="3952381" progId="PBrush">
                  <p:embed/>
                </p:oleObj>
              </mc:Choice>
              <mc:Fallback>
                <p:oleObj name="Bitmap Image" r:id="rId7" imgW="3019048" imgH="3952381" progId="PBrush">
                  <p:embed/>
                  <p:pic>
                    <p:nvPicPr>
                      <p:cNvPr id="0" name="Picture 7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452" y="3352800"/>
                        <a:ext cx="2362200" cy="2438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501275"/>
              </p:ext>
            </p:extLst>
          </p:nvPr>
        </p:nvGraphicFramePr>
        <p:xfrm>
          <a:off x="363983" y="3330476"/>
          <a:ext cx="2449804" cy="261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1638529" imgH="3990476" progId="PBrush">
                  <p:embed/>
                </p:oleObj>
              </mc:Choice>
              <mc:Fallback>
                <p:oleObj name="Bitmap Image" r:id="rId9" imgW="1638529" imgH="3990476" progId="PBrush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983" y="3330476"/>
                        <a:ext cx="2449804" cy="261312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978676"/>
              </p:ext>
            </p:extLst>
          </p:nvPr>
        </p:nvGraphicFramePr>
        <p:xfrm>
          <a:off x="6106960" y="674355"/>
          <a:ext cx="24384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2857899" imgH="1619476" progId="PBrush">
                  <p:embed/>
                </p:oleObj>
              </mc:Choice>
              <mc:Fallback>
                <p:oleObj name="Bitmap Image" r:id="rId11" imgW="2857899" imgH="1619476" progId="PBrush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960" y="674355"/>
                        <a:ext cx="2438400" cy="2286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324600" y="5791200"/>
            <a:ext cx="762000" cy="609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73FF"/>
            </a:solidFill>
            <a:round/>
            <a:headEnd/>
            <a:tailEnd/>
          </a:ln>
          <a:effectLst>
            <a:prstShdw prst="shdw17" dist="17961" dir="2700000">
              <a:srgbClr val="1B4599"/>
            </a:prstShdw>
          </a:effec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8229600" y="759005"/>
            <a:ext cx="5334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73FF"/>
            </a:solidFill>
            <a:round/>
            <a:headEnd/>
            <a:tailEnd/>
          </a:ln>
          <a:effectLst>
            <a:prstShdw prst="shdw17" dist="17961" dir="2700000">
              <a:srgbClr val="1B4599"/>
            </a:prstShdw>
          </a:effec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733800" y="5943600"/>
            <a:ext cx="533400" cy="457200"/>
          </a:xfrm>
          <a:prstGeom prst="ellipse">
            <a:avLst/>
          </a:prstGeom>
          <a:noFill/>
          <a:ln w="28575">
            <a:solidFill>
              <a:srgbClr val="2D73FF"/>
            </a:solidFill>
            <a:round/>
            <a:headEnd/>
            <a:tailEnd/>
          </a:ln>
          <a:effectLst>
            <a:prstShdw prst="shdw17" dist="17961" dir="2700000">
              <a:srgbClr val="1B4599"/>
            </a:prstShdw>
          </a:effec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85800" y="5943600"/>
            <a:ext cx="533400" cy="457200"/>
          </a:xfrm>
          <a:prstGeom prst="ellipse">
            <a:avLst/>
          </a:prstGeom>
          <a:noFill/>
          <a:ln w="28575">
            <a:solidFill>
              <a:srgbClr val="2D73FF"/>
            </a:solidFill>
            <a:round/>
            <a:headEnd/>
            <a:tailEnd/>
          </a:ln>
          <a:effectLst>
            <a:prstShdw prst="shdw17" dist="17961" dir="2700000">
              <a:srgbClr val="1B4599"/>
            </a:prstShdw>
          </a:effec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362200" y="920507"/>
            <a:ext cx="533400" cy="679693"/>
          </a:xfrm>
          <a:prstGeom prst="ellipse">
            <a:avLst/>
          </a:prstGeom>
          <a:noFill/>
          <a:ln w="28575">
            <a:solidFill>
              <a:srgbClr val="2D73FF"/>
            </a:solidFill>
            <a:round/>
            <a:headEnd/>
            <a:tailEnd/>
          </a:ln>
          <a:effectLst>
            <a:prstShdw prst="shdw17" dist="17961" dir="2700000">
              <a:srgbClr val="1B4599"/>
            </a:prstShdw>
          </a:effectLst>
        </p:spPr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1824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5843" name="Picture 4" descr="13-af8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638"/>
            <a:ext cx="8931275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152400" y="5562600"/>
            <a:ext cx="8931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3600" b="1">
                <a:latin typeface="Times New Roman" pitchFamily="18" charset="0"/>
              </a:rPr>
              <a:t>Tình trạng thiếu nước của một số nước trên </a:t>
            </a:r>
          </a:p>
          <a:p>
            <a:pPr eaLnBrk="1" hangingPunct="1"/>
            <a:r>
              <a:rPr lang="en-US" altLang="vi-VN" sz="3600" b="1">
                <a:latin typeface="Times New Roman" pitchFamily="18" charset="0"/>
              </a:rPr>
              <a:t>thế giới.</a:t>
            </a:r>
          </a:p>
          <a:p>
            <a:pPr eaLnBrk="1" hangingPunct="1"/>
            <a:endParaRPr lang="en-US" altLang="vi-VN" sz="36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023">
            <a:off x="152400" y="58674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8403">
            <a:off x="7772400" y="57912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7258">
            <a:off x="7810500" y="3429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7819">
            <a:off x="0" y="3048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WordArt 10"/>
          <p:cNvSpPr>
            <a:spLocks noChangeArrowheads="1" noChangeShapeType="1" noTextEdit="1"/>
          </p:cNvSpPr>
          <p:nvPr/>
        </p:nvSpPr>
        <p:spPr bwMode="auto">
          <a:xfrm>
            <a:off x="304800" y="2667000"/>
            <a:ext cx="8839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7115" name="Picture 11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1" name="Picture 25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0"/>
            <a:ext cx="16002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2" name="Picture 26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1066800"/>
            <a:ext cx="16764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3" name="Picture 27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152400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906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0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0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NTER1">
            <a:hlinkClick r:id="rId9" action="ppaction://hlinksldjump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381000" y="3733800"/>
            <a:ext cx="8301038" cy="1981200"/>
            <a:chOff x="560" y="3384"/>
            <a:chExt cx="4624" cy="648"/>
          </a:xfrm>
        </p:grpSpPr>
        <p:pic>
          <p:nvPicPr>
            <p:cNvPr id="39945" name="Picture 5" descr="4408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6" name="Picture 6" descr="463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7" descr="boo7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8" descr="email001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Picture 9" descr="et5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0" name="Picture 10" descr="glob_anm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11" descr="ani5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12" descr="mu37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17" name="WordArt 13"/>
          <p:cNvSpPr>
            <a:spLocks noChangeArrowheads="1" noChangeShapeType="1" noTextEdit="1"/>
          </p:cNvSpPr>
          <p:nvPr/>
        </p:nvSpPr>
        <p:spPr bwMode="auto">
          <a:xfrm>
            <a:off x="968375" y="1428750"/>
            <a:ext cx="7391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vàng!</a:t>
            </a:r>
            <a:endParaRPr lang="en-US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990600" y="549275"/>
            <a:ext cx="693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47119" name="8. Ket thuc cau hoi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beep348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chaomung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8835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471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47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3" fill="hold"/>
                                        <p:tgtEl>
                                          <p:spTgt spid="47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2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2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7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47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2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21"/>
                </p:tgtEl>
              </p:cMediaNode>
            </p:audio>
          </p:childTnLst>
        </p:cTn>
      </p:par>
    </p:tnLst>
    <p:bldLst>
      <p:bldP spid="47117" grpId="0" animBg="1"/>
      <p:bldP spid="471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304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>
              <a:latin typeface="Arial" charset="0"/>
            </a:endParaRPr>
          </a:p>
        </p:txBody>
      </p:sp>
      <p:pic>
        <p:nvPicPr>
          <p:cNvPr id="2560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7162800" y="6019800"/>
            <a:ext cx="1168400" cy="561975"/>
            <a:chOff x="4512" y="3792"/>
            <a:chExt cx="736" cy="354"/>
          </a:xfrm>
        </p:grpSpPr>
        <p:pic>
          <p:nvPicPr>
            <p:cNvPr id="25645" name="Picture 6" descr="ani3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6" name="Text Box 7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25605" name="AutoShape 8"/>
          <p:cNvSpPr>
            <a:spLocks noChangeArrowheads="1"/>
          </p:cNvSpPr>
          <p:nvPr/>
        </p:nvSpPr>
        <p:spPr bwMode="auto">
          <a:xfrm>
            <a:off x="0" y="2286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06" name="AutoShape 9"/>
          <p:cNvSpPr>
            <a:spLocks noChangeArrowheads="1"/>
          </p:cNvSpPr>
          <p:nvPr/>
        </p:nvSpPr>
        <p:spPr bwMode="auto">
          <a:xfrm>
            <a:off x="0" y="2286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3581400" y="7620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>
                <a:solidFill>
                  <a:srgbClr val="0000FF"/>
                </a:solidFill>
                <a:latin typeface=".VnBlack" pitchFamily="34" charset="0"/>
              </a:rPr>
              <a:t>C©u hái 1</a:t>
            </a:r>
          </a:p>
        </p:txBody>
      </p:sp>
      <p:pic>
        <p:nvPicPr>
          <p:cNvPr id="25608" name="Picture 11" descr="star_tip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457200" y="15240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Để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tiết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kiệm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nước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</a:rPr>
              <a:t>chúng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ta </a:t>
            </a: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cần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Times" pitchFamily="2" charset="0"/>
              </a:rPr>
              <a:t>phải</a:t>
            </a:r>
            <a:r>
              <a:rPr lang="en-US" sz="4000" b="1" dirty="0">
                <a:solidFill>
                  <a:schemeClr val="accent2"/>
                </a:solidFill>
                <a:latin typeface="VNI-Times" pitchFamily="2" charset="0"/>
              </a:rPr>
              <a:t> ?</a:t>
            </a:r>
          </a:p>
        </p:txBody>
      </p:sp>
      <p:sp>
        <p:nvSpPr>
          <p:cNvPr id="166926" name="AutoShape 14"/>
          <p:cNvSpPr>
            <a:spLocks noChangeArrowheads="1"/>
          </p:cNvSpPr>
          <p:nvPr/>
        </p:nvSpPr>
        <p:spPr bwMode="auto">
          <a:xfrm>
            <a:off x="685800" y="2590800"/>
            <a:ext cx="7848600" cy="1066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12" name="Text Box 15"/>
          <p:cNvSpPr txBox="1">
            <a:spLocks noChangeArrowheads="1"/>
          </p:cNvSpPr>
          <p:nvPr/>
        </p:nvSpPr>
        <p:spPr bwMode="auto">
          <a:xfrm>
            <a:off x="762000" y="2438400"/>
            <a:ext cx="8153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3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Khóa</a:t>
            </a:r>
            <a:r>
              <a:rPr lang="en-US" sz="4000" b="1" dirty="0"/>
              <a:t> </a:t>
            </a:r>
            <a:r>
              <a:rPr lang="en-US" sz="4000" b="1" dirty="0" err="1"/>
              <a:t>vòi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chảy</a:t>
            </a:r>
            <a:r>
              <a:rPr lang="en-US" sz="4000" b="1" dirty="0"/>
              <a:t> </a:t>
            </a:r>
            <a:r>
              <a:rPr lang="en-US" sz="4000" b="1" dirty="0" err="1"/>
              <a:t>tràn</a:t>
            </a:r>
            <a:r>
              <a:rPr lang="en-US" sz="4000" b="1" dirty="0"/>
              <a:t> </a:t>
            </a:r>
            <a:r>
              <a:rPr lang="en-US" sz="4000" b="1" dirty="0" err="1"/>
              <a:t>lan</a:t>
            </a:r>
            <a:r>
              <a:rPr lang="en-US" sz="4000" b="1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4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Nguồn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vô</a:t>
            </a:r>
            <a:r>
              <a:rPr lang="en-US" sz="4000" b="1" dirty="0"/>
              <a:t> </a:t>
            </a:r>
            <a:r>
              <a:rPr lang="en-US" sz="4000" b="1" dirty="0" err="1"/>
              <a:t>tận</a:t>
            </a:r>
            <a:r>
              <a:rPr lang="en-US" sz="4000" b="1" dirty="0"/>
              <a:t> </a:t>
            </a:r>
            <a:r>
              <a:rPr lang="en-US" sz="4000" b="1" dirty="0" err="1"/>
              <a:t>cứ</a:t>
            </a:r>
            <a:r>
              <a:rPr lang="en-US" sz="4000" b="1" dirty="0"/>
              <a:t> </a:t>
            </a:r>
            <a:r>
              <a:rPr lang="en-US" sz="4000" b="1" dirty="0" err="1"/>
              <a:t>dùng</a:t>
            </a:r>
            <a:r>
              <a:rPr lang="en-US" sz="4000" b="1" dirty="0"/>
              <a:t> </a:t>
            </a:r>
            <a:r>
              <a:rPr lang="en-US" sz="4000" b="1" dirty="0" err="1"/>
              <a:t>thoải</a:t>
            </a:r>
            <a:r>
              <a:rPr lang="en-US" sz="4000" b="1" dirty="0"/>
              <a:t> </a:t>
            </a:r>
            <a:r>
              <a:rPr lang="en-US" sz="4000" b="1" dirty="0" err="1"/>
              <a:t>mái</a:t>
            </a:r>
            <a:r>
              <a:rPr lang="en-US" sz="4000" b="1" dirty="0">
                <a:latin typeface=".VnArial Narrow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4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thể</a:t>
            </a:r>
            <a:r>
              <a:rPr lang="en-US" sz="4000" b="1" dirty="0"/>
              <a:t> </a:t>
            </a:r>
            <a:r>
              <a:rPr lang="en-US" sz="4000" b="1" dirty="0" err="1"/>
              <a:t>xịt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tưới</a:t>
            </a:r>
            <a:r>
              <a:rPr lang="en-US" sz="4000" b="1" dirty="0"/>
              <a:t>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tự</a:t>
            </a:r>
            <a:r>
              <a:rPr lang="en-US" sz="4000" b="1" dirty="0"/>
              <a:t> do</a:t>
            </a:r>
            <a:r>
              <a:rPr lang="en-US" sz="3000" b="1" dirty="0"/>
              <a:t>.</a:t>
            </a:r>
          </a:p>
        </p:txBody>
      </p:sp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1812925" y="6130925"/>
            <a:ext cx="984250" cy="404813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166929" name="Group 17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43" name="AutoShape 1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44" name="Text Box 1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166932" name="Group 20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41" name="AutoShape 2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42" name="Text Box 2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66935" name="Group 23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39" name="AutoShape 2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40" name="Text Box 2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166938" name="Group 26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37" name="AutoShape 2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38" name="Text Box 2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166941" name="Group 29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35" name="AutoShape 3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36" name="Text Box 3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166944" name="Group 32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33" name="AutoShape 3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34" name="Text Box 3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166947" name="Group 35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31" name="AutoShape 3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32" name="Text Box 3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66950" name="Group 38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29" name="AutoShape 3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30" name="Text Box 4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66953" name="Group 41"/>
          <p:cNvGrpSpPr>
            <a:grpSpLocks/>
          </p:cNvGrpSpPr>
          <p:nvPr/>
        </p:nvGrpSpPr>
        <p:grpSpPr bwMode="auto"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25627" name="AutoShape 4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28" name="Text Box 4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66956" name="Group 44"/>
          <p:cNvGrpSpPr>
            <a:grpSpLocks/>
          </p:cNvGrpSpPr>
          <p:nvPr/>
        </p:nvGrpSpPr>
        <p:grpSpPr bwMode="auto">
          <a:xfrm>
            <a:off x="7696200" y="5027613"/>
            <a:ext cx="1371600" cy="1295400"/>
            <a:chOff x="4574" y="3342"/>
            <a:chExt cx="960" cy="912"/>
          </a:xfrm>
        </p:grpSpPr>
        <p:sp>
          <p:nvSpPr>
            <p:cNvPr id="25625" name="AutoShape 4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626" name="Text Box 46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166959" name="Text Box 47"/>
          <p:cNvSpPr txBox="1">
            <a:spLocks noChangeArrowheads="1"/>
          </p:cNvSpPr>
          <p:nvPr/>
        </p:nvSpPr>
        <p:spPr bwMode="auto">
          <a:xfrm>
            <a:off x="1371600" y="6354763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91865583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6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6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959"/>
                  </p:tgtEl>
                </p:cond>
              </p:nextCondLst>
            </p:seq>
          </p:childTnLst>
        </p:cTn>
      </p:par>
    </p:tnLst>
    <p:bldLst>
      <p:bldP spid="166926" grpId="0" animBg="1"/>
      <p:bldP spid="16692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7162800" y="6019800"/>
            <a:ext cx="1168400" cy="561975"/>
            <a:chOff x="4512" y="3792"/>
            <a:chExt cx="736" cy="354"/>
          </a:xfrm>
        </p:grpSpPr>
        <p:pic>
          <p:nvPicPr>
            <p:cNvPr id="26666" name="Picture 5" descr="ani3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67" name="Text Box 6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26628" name="AutoShape 7"/>
          <p:cNvSpPr>
            <a:spLocks noChangeArrowheads="1"/>
          </p:cNvSpPr>
          <p:nvPr/>
        </p:nvSpPr>
        <p:spPr bwMode="auto">
          <a:xfrm>
            <a:off x="3810000" y="12954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3733800" y="6858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>
                <a:solidFill>
                  <a:srgbClr val="FF0066"/>
                </a:solidFill>
                <a:latin typeface=".VnBlack" pitchFamily="34" charset="0"/>
              </a:rPr>
              <a:t>C©u hái 2</a:t>
            </a:r>
          </a:p>
        </p:txBody>
      </p:sp>
      <p:pic>
        <p:nvPicPr>
          <p:cNvPr id="26630" name="Picture 10" descr="star_tip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685800" y="1752600"/>
            <a:ext cx="8458200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cs typeface="Times New Roman" pitchFamily="18" charset="0"/>
              </a:rPr>
              <a:t>Nước sạch luôn sẵn có trong thiên nhiên. Đúng hay sai ?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24400" y="4267200"/>
            <a:ext cx="1295400" cy="11430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3366CC"/>
                </a:solidFill>
                <a:latin typeface="VNI-Times" pitchFamily="2" charset="0"/>
              </a:rPr>
              <a:t>Sai</a:t>
            </a:r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>
            <a:off x="1812925" y="6130925"/>
            <a:ext cx="984250" cy="404813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167951" name="Group 15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64" name="AutoShape 1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65" name="Text Box 1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167954" name="Group 18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62" name="AutoShape 1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63" name="Text Box 2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67957" name="Group 21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60" name="AutoShape 2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61" name="Text Box 2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167960" name="Group 24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58" name="AutoShape 2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59" name="Text Box 2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167963" name="Group 27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56" name="AutoShape 2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57" name="Text Box 2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167966" name="Group 30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54" name="AutoShape 3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55" name="Text Box 3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167969" name="Group 33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52" name="AutoShape 3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53" name="Text Box 3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67972" name="Group 36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50" name="AutoShape 3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51" name="Text Box 3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67975" name="Group 39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6648" name="AutoShape 4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49" name="Text Box 4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67978" name="Group 42"/>
          <p:cNvGrpSpPr>
            <a:grpSpLocks/>
          </p:cNvGrpSpPr>
          <p:nvPr/>
        </p:nvGrpSpPr>
        <p:grpSpPr bwMode="auto">
          <a:xfrm>
            <a:off x="7848600" y="5180013"/>
            <a:ext cx="1371600" cy="1295400"/>
            <a:chOff x="4574" y="3342"/>
            <a:chExt cx="960" cy="912"/>
          </a:xfrm>
        </p:grpSpPr>
        <p:sp>
          <p:nvSpPr>
            <p:cNvPr id="26646" name="AutoShape 4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47" name="Text Box 44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167981" name="Text Box 45"/>
          <p:cNvSpPr txBox="1">
            <a:spLocks noChangeArrowheads="1"/>
          </p:cNvSpPr>
          <p:nvPr/>
        </p:nvSpPr>
        <p:spPr bwMode="auto">
          <a:xfrm>
            <a:off x="1422400" y="6324600"/>
            <a:ext cx="436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57512339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7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81"/>
                  </p:tgtEl>
                </p:cond>
              </p:nextCondLst>
            </p:seq>
          </p:childTnLst>
        </p:cTn>
      </p:par>
    </p:tnLst>
    <p:bldLst>
      <p:bldP spid="167949" grpId="0" animBg="1"/>
      <p:bldP spid="16794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304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>
              <a:latin typeface="Arial" charset="0"/>
            </a:endParaRPr>
          </a:p>
        </p:txBody>
      </p:sp>
      <p:pic>
        <p:nvPicPr>
          <p:cNvPr id="2765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5"/>
          <p:cNvGrpSpPr>
            <a:grpSpLocks/>
          </p:cNvGrpSpPr>
          <p:nvPr/>
        </p:nvGrpSpPr>
        <p:grpSpPr bwMode="auto">
          <a:xfrm>
            <a:off x="7162800" y="6019800"/>
            <a:ext cx="1168400" cy="561975"/>
            <a:chOff x="4512" y="3792"/>
            <a:chExt cx="736" cy="354"/>
          </a:xfrm>
        </p:grpSpPr>
        <p:pic>
          <p:nvPicPr>
            <p:cNvPr id="27693" name="Picture 6" descr="ani3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4" name="Text Box 7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27653" name="AutoShape 8"/>
          <p:cNvSpPr>
            <a:spLocks noChangeArrowheads="1"/>
          </p:cNvSpPr>
          <p:nvPr/>
        </p:nvSpPr>
        <p:spPr bwMode="auto">
          <a:xfrm>
            <a:off x="0" y="2286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7654" name="AutoShape 9"/>
          <p:cNvSpPr>
            <a:spLocks noChangeArrowheads="1"/>
          </p:cNvSpPr>
          <p:nvPr/>
        </p:nvSpPr>
        <p:spPr bwMode="auto">
          <a:xfrm>
            <a:off x="0" y="2286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581400" y="8382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B0F0"/>
                </a:solidFill>
                <a:latin typeface=".VnBlack" pitchFamily="34" charset="0"/>
              </a:rPr>
              <a:t>C©u</a:t>
            </a:r>
            <a:r>
              <a:rPr lang="en-US" sz="3600" b="1" u="sng" dirty="0">
                <a:solidFill>
                  <a:srgbClr val="00B0F0"/>
                </a:solidFill>
                <a:latin typeface=".VnBlack" pitchFamily="34" charset="0"/>
              </a:rPr>
              <a:t> </a:t>
            </a:r>
            <a:r>
              <a:rPr lang="en-US" sz="3600" b="1" u="sng" dirty="0" err="1">
                <a:solidFill>
                  <a:srgbClr val="00B0F0"/>
                </a:solidFill>
                <a:latin typeface=".VnBlack" pitchFamily="34" charset="0"/>
              </a:rPr>
              <a:t>hái</a:t>
            </a:r>
            <a:r>
              <a:rPr lang="en-US" sz="3600" b="1" u="sng" dirty="0">
                <a:solidFill>
                  <a:srgbClr val="00B0F0"/>
                </a:solidFill>
                <a:latin typeface=".VnBlack" pitchFamily="34" charset="0"/>
              </a:rPr>
              <a:t> 3</a:t>
            </a:r>
          </a:p>
        </p:txBody>
      </p:sp>
      <p:pic>
        <p:nvPicPr>
          <p:cNvPr id="27656" name="Picture 11" descr="star_tip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2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1143000" y="1371600"/>
            <a:ext cx="7467600" cy="69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Chúng</a:t>
            </a:r>
            <a:r>
              <a:rPr lang="en-US" sz="3600" b="1" dirty="0">
                <a:solidFill>
                  <a:srgbClr val="FF0000"/>
                </a:solidFill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</a:rPr>
              <a:t>phải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kiệm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vì</a:t>
            </a:r>
            <a:r>
              <a:rPr lang="en-US" sz="36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1143000" y="5334000"/>
            <a:ext cx="3352800" cy="617538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3200" b="1">
              <a:latin typeface="Arial" charset="0"/>
            </a:endParaRP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1812925" y="6130925"/>
            <a:ext cx="984250" cy="404813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168976" name="Group 16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91" name="AutoShape 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92" name="Text Box 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168979" name="Group 19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89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90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68982" name="Group 22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87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8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168985" name="Group 25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85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6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168988" name="Group 28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83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4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168991" name="Group 31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81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2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168994" name="Group 34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79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0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68997" name="Group 37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77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8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69000" name="Group 40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767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6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69003" name="Group 43"/>
          <p:cNvGrpSpPr>
            <a:grpSpLocks/>
          </p:cNvGrpSpPr>
          <p:nvPr/>
        </p:nvGrpSpPr>
        <p:grpSpPr bwMode="auto">
          <a:xfrm>
            <a:off x="7848600" y="5180013"/>
            <a:ext cx="1371600" cy="1295400"/>
            <a:chOff x="4574" y="3342"/>
            <a:chExt cx="960" cy="912"/>
          </a:xfrm>
        </p:grpSpPr>
        <p:sp>
          <p:nvSpPr>
            <p:cNvPr id="27673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4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169006" name="Text Box 46"/>
          <p:cNvSpPr txBox="1">
            <a:spLocks noChangeArrowheads="1"/>
          </p:cNvSpPr>
          <p:nvPr/>
        </p:nvSpPr>
        <p:spPr bwMode="auto">
          <a:xfrm>
            <a:off x="1447800" y="6324600"/>
            <a:ext cx="436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10s</a:t>
            </a:r>
          </a:p>
        </p:txBody>
      </p:sp>
      <p:sp>
        <p:nvSpPr>
          <p:cNvPr id="27672" name="Text Box 47"/>
          <p:cNvSpPr txBox="1">
            <a:spLocks noChangeArrowheads="1"/>
          </p:cNvSpPr>
          <p:nvPr/>
        </p:nvSpPr>
        <p:spPr bwMode="auto">
          <a:xfrm>
            <a:off x="1143000" y="2286000"/>
            <a:ext cx="7620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3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Phải</a:t>
            </a:r>
            <a:r>
              <a:rPr lang="en-US" sz="4000" b="1" dirty="0"/>
              <a:t> </a:t>
            </a:r>
            <a:r>
              <a:rPr lang="en-US" sz="4000" b="1" dirty="0" err="1"/>
              <a:t>tốn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r>
              <a:rPr lang="en-US" sz="4000" b="1" dirty="0"/>
              <a:t> </a:t>
            </a:r>
            <a:r>
              <a:rPr lang="en-US" sz="4000" b="1" dirty="0" err="1"/>
              <a:t>sức</a:t>
            </a:r>
            <a:r>
              <a:rPr lang="en-US" sz="4000" b="1" dirty="0"/>
              <a:t>, </a:t>
            </a:r>
            <a:r>
              <a:rPr lang="en-US" sz="4000" b="1" dirty="0" err="1"/>
              <a:t>tiền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mới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sạch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dùng</a:t>
            </a:r>
            <a:r>
              <a:rPr lang="en-US" sz="4000" b="1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4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kiệm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mọi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dùng</a:t>
            </a:r>
            <a:r>
              <a:rPr lang="en-US" sz="4000" b="1" dirty="0">
                <a:latin typeface=".VnArial Narrow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4000" b="1" dirty="0">
                <a:latin typeface=".VnArial Narrow" pitchFamily="34" charset="0"/>
              </a:rPr>
              <a:t> </a:t>
            </a:r>
            <a:r>
              <a:rPr lang="en-US" sz="4000" b="1" dirty="0" err="1"/>
              <a:t>Cả</a:t>
            </a:r>
            <a:r>
              <a:rPr lang="en-US" sz="4000" b="1" dirty="0"/>
              <a:t> 2 ý </a:t>
            </a:r>
            <a:r>
              <a:rPr lang="en-US" sz="4000" b="1" dirty="0" err="1"/>
              <a:t>trên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67873262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89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9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006"/>
                  </p:tgtEl>
                </p:cond>
              </p:nextCondLst>
            </p:seq>
          </p:childTnLst>
        </p:cTn>
      </p:par>
    </p:tnLst>
    <p:bldLst>
      <p:bldP spid="1689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7162800" y="6019800"/>
            <a:ext cx="1168400" cy="561975"/>
            <a:chOff x="4512" y="3792"/>
            <a:chExt cx="736" cy="354"/>
          </a:xfrm>
        </p:grpSpPr>
        <p:pic>
          <p:nvPicPr>
            <p:cNvPr id="28714" name="Picture 5" descr="ani3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5" name="Text Box 6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28676" name="AutoShape 7"/>
          <p:cNvSpPr>
            <a:spLocks noChangeArrowheads="1"/>
          </p:cNvSpPr>
          <p:nvPr/>
        </p:nvSpPr>
        <p:spPr bwMode="auto">
          <a:xfrm>
            <a:off x="3810000" y="12954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3733800" y="609600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>
                <a:solidFill>
                  <a:srgbClr val="66FF33"/>
                </a:solidFill>
                <a:latin typeface=".VnBlack" pitchFamily="34" charset="0"/>
              </a:rPr>
              <a:t>C©u hái 4</a:t>
            </a:r>
          </a:p>
        </p:txBody>
      </p:sp>
      <p:pic>
        <p:nvPicPr>
          <p:cNvPr id="28678" name="Picture 10" descr="star_tip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457200" y="1905000"/>
            <a:ext cx="8915400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rgbClr val="3366CC"/>
                </a:solidFill>
              </a:rPr>
              <a:t>Tiết kiệm nước là một cách bảo vệ nguồn tài nguyên nước. Đúng hay sai?</a:t>
            </a:r>
          </a:p>
          <a:p>
            <a:pPr algn="ctr" eaLnBrk="1" hangingPunct="1">
              <a:spcBef>
                <a:spcPct val="50000"/>
              </a:spcBef>
            </a:pPr>
            <a:endParaRPr lang="en-US" sz="5400">
              <a:solidFill>
                <a:srgbClr val="3366CC"/>
              </a:solidFill>
            </a:endParaRPr>
          </a:p>
        </p:txBody>
      </p:sp>
      <p:sp>
        <p:nvSpPr>
          <p:cNvPr id="169997" name="AutoShape 13"/>
          <p:cNvSpPr>
            <a:spLocks noChangeArrowheads="1"/>
          </p:cNvSpPr>
          <p:nvPr/>
        </p:nvSpPr>
        <p:spPr bwMode="auto">
          <a:xfrm>
            <a:off x="2895600" y="4724400"/>
            <a:ext cx="3505200" cy="838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69998" name="Text Box 14"/>
          <p:cNvSpPr txBox="1">
            <a:spLocks noChangeArrowheads="1"/>
          </p:cNvSpPr>
          <p:nvPr/>
        </p:nvSpPr>
        <p:spPr bwMode="auto">
          <a:xfrm>
            <a:off x="1812925" y="6130925"/>
            <a:ext cx="984250" cy="404813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169999" name="Group 15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12" name="AutoShape 1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13" name="Text Box 1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170002" name="Group 18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10" name="AutoShape 1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11" name="Text Box 2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70005" name="Group 21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08" name="AutoShape 2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9" name="Text Box 2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170008" name="Group 24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06" name="AutoShape 2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7" name="Text Box 2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170011" name="Group 27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04" name="AutoShape 2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5" name="Text Box 2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170014" name="Group 30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02" name="AutoShape 3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3" name="Text Box 3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170017" name="Group 33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700" name="AutoShape 3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1" name="Text Box 3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70020" name="Group 36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698" name="AutoShape 3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9" name="Text Box 3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70023" name="Group 39"/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28696" name="AutoShape 4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7" name="Text Box 4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70026" name="Group 42"/>
          <p:cNvGrpSpPr>
            <a:grpSpLocks/>
          </p:cNvGrpSpPr>
          <p:nvPr/>
        </p:nvGrpSpPr>
        <p:grpSpPr bwMode="auto">
          <a:xfrm>
            <a:off x="7848600" y="5180013"/>
            <a:ext cx="1371600" cy="1295400"/>
            <a:chOff x="4574" y="3342"/>
            <a:chExt cx="960" cy="912"/>
          </a:xfrm>
        </p:grpSpPr>
        <p:sp>
          <p:nvSpPr>
            <p:cNvPr id="28694" name="AutoShape 4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5" name="Text Box 44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170029" name="Text Box 45"/>
          <p:cNvSpPr txBox="1">
            <a:spLocks noChangeArrowheads="1"/>
          </p:cNvSpPr>
          <p:nvPr/>
        </p:nvSpPr>
        <p:spPr bwMode="auto">
          <a:xfrm>
            <a:off x="1422400" y="6324600"/>
            <a:ext cx="436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00406043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9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9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0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029"/>
                  </p:tgtEl>
                </p:cond>
              </p:nextCondLst>
            </p:seq>
          </p:childTnLst>
        </p:cTn>
      </p:par>
    </p:tnLst>
    <p:bldLst>
      <p:bldP spid="169997" grpId="0" animBg="1"/>
      <p:bldP spid="16999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609600" y="752475"/>
            <a:ext cx="7696200" cy="1352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vi-VN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76200" y="1828800"/>
            <a:ext cx="8991600" cy="350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tốn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sức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sạch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lãng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kiệm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dành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  <a:p>
            <a:pPr algn="ctr">
              <a:defRPr/>
            </a:pPr>
            <a:endParaRPr lang="en-US" sz="3600" b="1" dirty="0">
              <a:solidFill>
                <a:schemeClr val="accent2"/>
              </a:solidFill>
              <a:latin typeface=".VnTime" pitchFamily="34" charset="0"/>
            </a:endParaRP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752600" y="442913"/>
            <a:ext cx="6248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400" b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</p:spTree>
    <p:extLst>
      <p:ext uri="{BB962C8B-B14F-4D97-AF65-F5344CB8AC3E}">
        <p14:creationId xmlns:p14="http://schemas.microsoft.com/office/powerpoint/2010/main" val="1617418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  <p:bldP spid="1075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381000" y="2819400"/>
            <a:ext cx="8458200" cy="4114800"/>
          </a:xfrm>
          <a:prstGeom prst="horizontalScroll">
            <a:avLst>
              <a:gd name="adj" fmla="val 12500"/>
            </a:avLst>
          </a:prstGeom>
          <a:solidFill>
            <a:srgbClr val="CC99FF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VNI-Times" pitchFamily="2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43000" y="3330575"/>
            <a:ext cx="80010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tiết kiệm nước và tuyên truyền mọi người cùng có ý thức tiết kiệm nước.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  Chuẩn bị bài sau: “Làm thế nào để biết có không khí?”</a:t>
            </a:r>
          </a:p>
          <a:p>
            <a:pPr>
              <a:spcBef>
                <a:spcPct val="50000"/>
              </a:spcBef>
              <a:defRPr/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1447800" y="1752600"/>
            <a:ext cx="6096000" cy="1371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VNI-Times" pitchFamily="2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24200" y="1965325"/>
            <a:ext cx="350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DẶN DÒ</a:t>
            </a:r>
          </a:p>
        </p:txBody>
      </p:sp>
      <p:pic>
        <p:nvPicPr>
          <p:cNvPr id="53254" name="Picture 6" descr="!bell_0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57200"/>
            <a:ext cx="1311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!bell_0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5218">
            <a:off x="25400" y="203200"/>
            <a:ext cx="1311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11"/>
          <p:cNvSpPr>
            <a:spLocks noChangeArrowheads="1"/>
          </p:cNvSpPr>
          <p:nvPr/>
        </p:nvSpPr>
        <p:spPr bwMode="auto">
          <a:xfrm>
            <a:off x="2286001" y="686019"/>
            <a:ext cx="525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  <p:sp>
        <p:nvSpPr>
          <p:cNvPr id="53257" name="Text Box 13"/>
          <p:cNvSpPr txBox="1">
            <a:spLocks noChangeArrowheads="1"/>
          </p:cNvSpPr>
          <p:nvPr/>
        </p:nvSpPr>
        <p:spPr bwMode="auto">
          <a:xfrm>
            <a:off x="1357313" y="39688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Khoa học:</a:t>
            </a:r>
          </a:p>
        </p:txBody>
      </p:sp>
    </p:spTree>
    <p:extLst>
      <p:ext uri="{BB962C8B-B14F-4D97-AF65-F5344CB8AC3E}">
        <p14:creationId xmlns:p14="http://schemas.microsoft.com/office/powerpoint/2010/main" val="22823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057400"/>
            <a:ext cx="8839943" cy="48352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181503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hay</a:t>
            </a:r>
          </a:p>
          <a:p>
            <a:pPr>
              <a:lnSpc>
                <a:spcPct val="80000"/>
              </a:lnSpc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VNI-Times" pitchFamily="2" charset="0"/>
              </a:rPr>
              <a:t>?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VNI-Times" pitchFamily="2" charset="0"/>
              </a:rPr>
              <a:t>?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800" b="1" dirty="0">
              <a:solidFill>
                <a:srgbClr val="0070C0"/>
              </a:solidFill>
              <a:latin typeface="VNI-Times" pitchFamily="2" charset="0"/>
            </a:endParaRPr>
          </a:p>
          <a:p>
            <a:pPr lvl="3">
              <a:lnSpc>
                <a:spcPct val="80000"/>
              </a:lnSpc>
              <a:buFontTx/>
              <a:buNone/>
              <a:defRPr/>
            </a:pPr>
            <a:endParaRPr lang="en-US" sz="2400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51657" y="2074140"/>
            <a:ext cx="8763743" cy="4555260"/>
            <a:chOff x="51" y="1296"/>
            <a:chExt cx="5421" cy="2904"/>
          </a:xfrm>
        </p:grpSpPr>
        <p:grpSp>
          <p:nvGrpSpPr>
            <p:cNvPr id="12295" name="Group 6"/>
            <p:cNvGrpSpPr>
              <a:grpSpLocks/>
            </p:cNvGrpSpPr>
            <p:nvPr/>
          </p:nvGrpSpPr>
          <p:grpSpPr bwMode="auto">
            <a:xfrm>
              <a:off x="51" y="1296"/>
              <a:ext cx="1773" cy="992"/>
              <a:chOff x="3" y="1296"/>
              <a:chExt cx="1773" cy="992"/>
            </a:xfrm>
          </p:grpSpPr>
          <p:pic>
            <p:nvPicPr>
              <p:cNvPr id="12311" name="Picture 7" descr="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1296"/>
                <a:ext cx="1773" cy="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2" name="Oval 8"/>
              <p:cNvSpPr>
                <a:spLocks noChangeArrowheads="1"/>
              </p:cNvSpPr>
              <p:nvPr/>
            </p:nvSpPr>
            <p:spPr bwMode="auto">
              <a:xfrm>
                <a:off x="1488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 dirty="0">
                    <a:solidFill>
                      <a:srgbClr val="FF0066"/>
                    </a:solidFill>
                  </a:rPr>
                  <a:t>1</a:t>
                </a:r>
              </a:p>
            </p:txBody>
          </p:sp>
        </p:grpSp>
        <p:grpSp>
          <p:nvGrpSpPr>
            <p:cNvPr id="12296" name="Group 9"/>
            <p:cNvGrpSpPr>
              <a:grpSpLocks/>
            </p:cNvGrpSpPr>
            <p:nvPr/>
          </p:nvGrpSpPr>
          <p:grpSpPr bwMode="auto">
            <a:xfrm>
              <a:off x="1937" y="1308"/>
              <a:ext cx="1855" cy="955"/>
              <a:chOff x="1889" y="1308"/>
              <a:chExt cx="1855" cy="955"/>
            </a:xfrm>
          </p:grpSpPr>
          <p:pic>
            <p:nvPicPr>
              <p:cNvPr id="12309" name="Picture 10" descr="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9" y="1308"/>
                <a:ext cx="1855" cy="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0" name="Oval 11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grpSp>
          <p:nvGrpSpPr>
            <p:cNvPr id="12297" name="Group 12"/>
            <p:cNvGrpSpPr>
              <a:grpSpLocks/>
            </p:cNvGrpSpPr>
            <p:nvPr/>
          </p:nvGrpSpPr>
          <p:grpSpPr bwMode="auto">
            <a:xfrm>
              <a:off x="3869" y="1296"/>
              <a:ext cx="1603" cy="987"/>
              <a:chOff x="3821" y="1296"/>
              <a:chExt cx="1603" cy="987"/>
            </a:xfrm>
          </p:grpSpPr>
          <p:pic>
            <p:nvPicPr>
              <p:cNvPr id="12307" name="Picture 13" descr="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1" y="1296"/>
                <a:ext cx="1603" cy="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8" name="Oval 14"/>
              <p:cNvSpPr>
                <a:spLocks noChangeArrowheads="1"/>
              </p:cNvSpPr>
              <p:nvPr/>
            </p:nvSpPr>
            <p:spPr bwMode="auto">
              <a:xfrm>
                <a:off x="3936" y="1344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>
                    <a:solidFill>
                      <a:srgbClr val="FF0066"/>
                    </a:solidFill>
                  </a:rPr>
                  <a:t>3</a:t>
                </a:r>
              </a:p>
            </p:txBody>
          </p:sp>
        </p:grpSp>
        <p:grpSp>
          <p:nvGrpSpPr>
            <p:cNvPr id="12298" name="Group 15"/>
            <p:cNvGrpSpPr>
              <a:grpSpLocks/>
            </p:cNvGrpSpPr>
            <p:nvPr/>
          </p:nvGrpSpPr>
          <p:grpSpPr bwMode="auto">
            <a:xfrm>
              <a:off x="146" y="2385"/>
              <a:ext cx="1510" cy="1815"/>
              <a:chOff x="98" y="2385"/>
              <a:chExt cx="1510" cy="1815"/>
            </a:xfrm>
          </p:grpSpPr>
          <p:pic>
            <p:nvPicPr>
              <p:cNvPr id="12305" name="Picture 16" descr="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" y="2385"/>
                <a:ext cx="1510" cy="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6" name="Oval 17"/>
              <p:cNvSpPr>
                <a:spLocks noChangeArrowheads="1"/>
              </p:cNvSpPr>
              <p:nvPr/>
            </p:nvSpPr>
            <p:spPr bwMode="auto">
              <a:xfrm>
                <a:off x="1056" y="3873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 dirty="0">
                    <a:solidFill>
                      <a:srgbClr val="FF0066"/>
                    </a:solidFill>
                  </a:rPr>
                  <a:t>4</a:t>
                </a:r>
              </a:p>
            </p:txBody>
          </p:sp>
        </p:grpSp>
        <p:grpSp>
          <p:nvGrpSpPr>
            <p:cNvPr id="12299" name="Group 18"/>
            <p:cNvGrpSpPr>
              <a:grpSpLocks/>
            </p:cNvGrpSpPr>
            <p:nvPr/>
          </p:nvGrpSpPr>
          <p:grpSpPr bwMode="auto">
            <a:xfrm>
              <a:off x="1824" y="2383"/>
              <a:ext cx="1728" cy="1817"/>
              <a:chOff x="1776" y="2383"/>
              <a:chExt cx="1728" cy="1817"/>
            </a:xfrm>
          </p:grpSpPr>
          <p:pic>
            <p:nvPicPr>
              <p:cNvPr id="12303" name="Picture 19" descr="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83"/>
                <a:ext cx="1728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4" name="Oval 20"/>
              <p:cNvSpPr>
                <a:spLocks noChangeArrowheads="1"/>
              </p:cNvSpPr>
              <p:nvPr/>
            </p:nvSpPr>
            <p:spPr bwMode="auto">
              <a:xfrm>
                <a:off x="2352" y="3873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 dirty="0">
                    <a:solidFill>
                      <a:srgbClr val="FF0066"/>
                    </a:solidFill>
                  </a:rPr>
                  <a:t>5</a:t>
                </a:r>
              </a:p>
            </p:txBody>
          </p:sp>
        </p:grpSp>
        <p:grpSp>
          <p:nvGrpSpPr>
            <p:cNvPr id="12300" name="Group 21"/>
            <p:cNvGrpSpPr>
              <a:grpSpLocks/>
            </p:cNvGrpSpPr>
            <p:nvPr/>
          </p:nvGrpSpPr>
          <p:grpSpPr bwMode="auto">
            <a:xfrm>
              <a:off x="3740" y="2408"/>
              <a:ext cx="1685" cy="1792"/>
              <a:chOff x="3692" y="2408"/>
              <a:chExt cx="1685" cy="1792"/>
            </a:xfrm>
          </p:grpSpPr>
          <p:pic>
            <p:nvPicPr>
              <p:cNvPr id="12301" name="Picture 22" descr="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2" y="2408"/>
                <a:ext cx="1685" cy="1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2" name="Oval 23"/>
              <p:cNvSpPr>
                <a:spLocks noChangeArrowheads="1"/>
              </p:cNvSpPr>
              <p:nvPr/>
            </p:nvSpPr>
            <p:spPr bwMode="auto">
              <a:xfrm>
                <a:off x="3723" y="3921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b="1" dirty="0">
                    <a:solidFill>
                      <a:srgbClr val="FF0066"/>
                    </a:solidFill>
                  </a:rPr>
                  <a:t>6</a:t>
                </a:r>
              </a:p>
            </p:txBody>
          </p:sp>
        </p:grpSp>
      </p:grp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457200" y="273050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noFill/>
          <a:ln w="11430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8974" y="1472625"/>
            <a:ext cx="192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Nhóm</a:t>
            </a:r>
            <a:r>
              <a:rPr lang="en-US" sz="32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258455" y="1524000"/>
            <a:ext cx="114234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1981200"/>
            <a:ext cx="228621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40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169101" y="228600"/>
            <a:ext cx="4114800" cy="4267200"/>
            <a:chOff x="192" y="1296"/>
            <a:chExt cx="1584" cy="992"/>
          </a:xfrm>
        </p:grpSpPr>
        <p:pic>
          <p:nvPicPr>
            <p:cNvPr id="14341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96"/>
              <a:ext cx="1584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Oval 5"/>
            <p:cNvSpPr>
              <a:spLocks noChangeArrowheads="1"/>
            </p:cNvSpPr>
            <p:nvPr/>
          </p:nvSpPr>
          <p:spPr bwMode="auto">
            <a:xfrm>
              <a:off x="1488" y="139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1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1501" y="4303455"/>
            <a:ext cx="3962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80310" y="345793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68191" y="275115"/>
            <a:ext cx="4495800" cy="4144485"/>
            <a:chOff x="2016" y="1308"/>
            <a:chExt cx="1632" cy="692"/>
          </a:xfrm>
        </p:grpSpPr>
        <p:pic>
          <p:nvPicPr>
            <p:cNvPr id="8" name="Picture 7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308"/>
              <a:ext cx="1632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312" y="139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2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8600" y="4561582"/>
            <a:ext cx="4857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92737" y="370207"/>
            <a:ext cx="3675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29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9"/>
          <p:cNvGrpSpPr>
            <a:grpSpLocks/>
          </p:cNvGrpSpPr>
          <p:nvPr/>
        </p:nvGrpSpPr>
        <p:grpSpPr bwMode="auto">
          <a:xfrm>
            <a:off x="790575" y="304801"/>
            <a:ext cx="7315200" cy="4953000"/>
            <a:chOff x="3888" y="1296"/>
            <a:chExt cx="1536" cy="987"/>
          </a:xfrm>
        </p:grpSpPr>
        <p:pic>
          <p:nvPicPr>
            <p:cNvPr id="16389" name="Picture 10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296"/>
              <a:ext cx="1536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Oval 11"/>
            <p:cNvSpPr>
              <a:spLocks noChangeArrowheads="1"/>
            </p:cNvSpPr>
            <p:nvPr/>
          </p:nvSpPr>
          <p:spPr bwMode="auto">
            <a:xfrm>
              <a:off x="3936" y="1344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3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8600" y="525780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473568"/>
            <a:ext cx="23622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588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332019" y="60303"/>
            <a:ext cx="4038600" cy="4535738"/>
            <a:chOff x="644" y="2081"/>
            <a:chExt cx="1117" cy="2370"/>
          </a:xfrm>
        </p:grpSpPr>
        <p:pic>
          <p:nvPicPr>
            <p:cNvPr id="17413" name="Picture 13" descr="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081"/>
              <a:ext cx="1117" cy="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Oval 14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" y="4690408"/>
            <a:ext cx="411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4538" y="4018522"/>
            <a:ext cx="3675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516459" y="76200"/>
            <a:ext cx="4240213" cy="4519841"/>
            <a:chOff x="2304" y="2383"/>
            <a:chExt cx="881" cy="1937"/>
          </a:xfrm>
        </p:grpSpPr>
        <p:pic>
          <p:nvPicPr>
            <p:cNvPr id="8" name="Picture 16" descr="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383"/>
              <a:ext cx="881" cy="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17"/>
            <p:cNvSpPr>
              <a:spLocks noChangeArrowheads="1"/>
            </p:cNvSpPr>
            <p:nvPr/>
          </p:nvSpPr>
          <p:spPr bwMode="auto">
            <a:xfrm>
              <a:off x="2352" y="4080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5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00954" y="4884943"/>
            <a:ext cx="4468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72200" y="3924300"/>
            <a:ext cx="23622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37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8"/>
          <p:cNvGrpSpPr>
            <a:grpSpLocks/>
          </p:cNvGrpSpPr>
          <p:nvPr/>
        </p:nvGrpSpPr>
        <p:grpSpPr bwMode="auto">
          <a:xfrm>
            <a:off x="392113" y="457200"/>
            <a:ext cx="4724400" cy="6096000"/>
            <a:chOff x="3456" y="2408"/>
            <a:chExt cx="1459" cy="1912"/>
          </a:xfrm>
        </p:grpSpPr>
        <p:pic>
          <p:nvPicPr>
            <p:cNvPr id="19461" name="Picture 19" descr="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08"/>
              <a:ext cx="1459" cy="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Oval 20"/>
            <p:cNvSpPr>
              <a:spLocks noChangeArrowheads="1"/>
            </p:cNvSpPr>
            <p:nvPr/>
          </p:nvSpPr>
          <p:spPr bwMode="auto">
            <a:xfrm>
              <a:off x="3504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FF0066"/>
                  </a:solidFill>
                </a:rPr>
                <a:t>6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49850" y="950913"/>
            <a:ext cx="3657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27163" y="6018213"/>
            <a:ext cx="367506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</a:rPr>
              <a:t>Không nên làm</a:t>
            </a:r>
          </a:p>
        </p:txBody>
      </p:sp>
    </p:spTree>
    <p:extLst>
      <p:ext uri="{BB962C8B-B14F-4D97-AF65-F5344CB8AC3E}">
        <p14:creationId xmlns:p14="http://schemas.microsoft.com/office/powerpoint/2010/main" val="24314059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715963" y="2566988"/>
            <a:ext cx="7342187" cy="4214812"/>
            <a:chOff x="144" y="144"/>
            <a:chExt cx="5520" cy="4032"/>
          </a:xfrm>
          <a:solidFill>
            <a:schemeClr val="bg1"/>
          </a:solidFill>
        </p:grpSpPr>
        <p:sp>
          <p:nvSpPr>
            <p:cNvPr id="15385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520" cy="40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altLang="vi-VN"/>
            </a:p>
          </p:txBody>
        </p:sp>
        <p:sp>
          <p:nvSpPr>
            <p:cNvPr id="15386" name="Line 4"/>
            <p:cNvSpPr>
              <a:spLocks noChangeShapeType="1"/>
            </p:cNvSpPr>
            <p:nvPr/>
          </p:nvSpPr>
          <p:spPr bwMode="auto">
            <a:xfrm>
              <a:off x="2880" y="144"/>
              <a:ext cx="0" cy="4032"/>
            </a:xfrm>
            <a:prstGeom prst="line">
              <a:avLst/>
            </a:prstGeom>
            <a:grp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7" name="Line 5"/>
            <p:cNvSpPr>
              <a:spLocks noChangeShapeType="1"/>
            </p:cNvSpPr>
            <p:nvPr/>
          </p:nvSpPr>
          <p:spPr bwMode="auto">
            <a:xfrm>
              <a:off x="144" y="528"/>
              <a:ext cx="5520" cy="0"/>
            </a:xfrm>
            <a:prstGeom prst="line">
              <a:avLst/>
            </a:prstGeom>
            <a:grp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363" name="Text Box 16"/>
          <p:cNvSpPr txBox="1">
            <a:spLocks noChangeArrowheads="1"/>
          </p:cNvSpPr>
          <p:nvPr/>
        </p:nvSpPr>
        <p:spPr bwMode="auto">
          <a:xfrm>
            <a:off x="4464050" y="2514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.VnTime" pitchFamily="34" charset="0"/>
              </a:rPr>
              <a:t>Kh«ng nªn lµm</a:t>
            </a:r>
          </a:p>
        </p:txBody>
      </p:sp>
      <p:grpSp>
        <p:nvGrpSpPr>
          <p:cNvPr id="142389" name="Group 53"/>
          <p:cNvGrpSpPr>
            <a:grpSpLocks/>
          </p:cNvGrpSpPr>
          <p:nvPr/>
        </p:nvGrpSpPr>
        <p:grpSpPr bwMode="auto">
          <a:xfrm>
            <a:off x="6629400" y="304800"/>
            <a:ext cx="990600" cy="2262188"/>
            <a:chOff x="1920" y="1296"/>
            <a:chExt cx="912" cy="2097"/>
          </a:xfrm>
        </p:grpSpPr>
        <p:pic>
          <p:nvPicPr>
            <p:cNvPr id="15383" name="Picture 5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96"/>
              <a:ext cx="912" cy="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4" name="Oval 55"/>
            <p:cNvSpPr>
              <a:spLocks noChangeArrowheads="1"/>
            </p:cNvSpPr>
            <p:nvPr/>
          </p:nvSpPr>
          <p:spPr bwMode="auto">
            <a:xfrm>
              <a:off x="1968" y="3072"/>
              <a:ext cx="248" cy="26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5</a:t>
              </a:r>
            </a:p>
          </p:txBody>
        </p:sp>
      </p:grpSp>
      <p:grpSp>
        <p:nvGrpSpPr>
          <p:cNvPr id="142392" name="Group 56"/>
          <p:cNvGrpSpPr>
            <a:grpSpLocks/>
          </p:cNvGrpSpPr>
          <p:nvPr/>
        </p:nvGrpSpPr>
        <p:grpSpPr bwMode="auto">
          <a:xfrm>
            <a:off x="3352800" y="609600"/>
            <a:ext cx="1828800" cy="1892300"/>
            <a:chOff x="3888" y="1296"/>
            <a:chExt cx="1536" cy="1093"/>
          </a:xfrm>
        </p:grpSpPr>
        <p:pic>
          <p:nvPicPr>
            <p:cNvPr id="15381" name="Picture 57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296"/>
              <a:ext cx="1536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2" name="Oval 58"/>
            <p:cNvSpPr>
              <a:spLocks noChangeArrowheads="1"/>
            </p:cNvSpPr>
            <p:nvPr/>
          </p:nvSpPr>
          <p:spPr bwMode="auto">
            <a:xfrm>
              <a:off x="3936" y="1344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3</a:t>
              </a:r>
            </a:p>
          </p:txBody>
        </p:sp>
      </p:grpSp>
      <p:grpSp>
        <p:nvGrpSpPr>
          <p:cNvPr id="142395" name="Group 59"/>
          <p:cNvGrpSpPr>
            <a:grpSpLocks/>
          </p:cNvGrpSpPr>
          <p:nvPr/>
        </p:nvGrpSpPr>
        <p:grpSpPr bwMode="auto">
          <a:xfrm>
            <a:off x="0" y="685800"/>
            <a:ext cx="1600200" cy="1773238"/>
            <a:chOff x="288" y="1344"/>
            <a:chExt cx="1584" cy="1009"/>
          </a:xfrm>
        </p:grpSpPr>
        <p:pic>
          <p:nvPicPr>
            <p:cNvPr id="15379" name="Picture 60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344"/>
              <a:ext cx="1584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0" name="Oval 61"/>
            <p:cNvSpPr>
              <a:spLocks noChangeArrowheads="1"/>
            </p:cNvSpPr>
            <p:nvPr/>
          </p:nvSpPr>
          <p:spPr bwMode="auto">
            <a:xfrm>
              <a:off x="1584" y="1392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1</a:t>
              </a:r>
            </a:p>
          </p:txBody>
        </p:sp>
      </p:grpSp>
      <p:grpSp>
        <p:nvGrpSpPr>
          <p:cNvPr id="142398" name="Group 62"/>
          <p:cNvGrpSpPr>
            <a:grpSpLocks/>
          </p:cNvGrpSpPr>
          <p:nvPr/>
        </p:nvGrpSpPr>
        <p:grpSpPr bwMode="auto">
          <a:xfrm>
            <a:off x="1828800" y="609600"/>
            <a:ext cx="1295400" cy="1752600"/>
            <a:chOff x="4080" y="1152"/>
            <a:chExt cx="1296" cy="1008"/>
          </a:xfrm>
        </p:grpSpPr>
        <p:grpSp>
          <p:nvGrpSpPr>
            <p:cNvPr id="15375" name="Group 63"/>
            <p:cNvGrpSpPr>
              <a:grpSpLocks/>
            </p:cNvGrpSpPr>
            <p:nvPr/>
          </p:nvGrpSpPr>
          <p:grpSpPr bwMode="auto">
            <a:xfrm>
              <a:off x="4080" y="1152"/>
              <a:ext cx="1296" cy="1008"/>
              <a:chOff x="2016" y="1308"/>
              <a:chExt cx="1632" cy="955"/>
            </a:xfrm>
          </p:grpSpPr>
          <p:pic>
            <p:nvPicPr>
              <p:cNvPr id="15377" name="Picture 64" descr="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08"/>
                <a:ext cx="1632" cy="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8" name="Oval 65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40" cy="240"/>
              </a:xfrm>
              <a:prstGeom prst="ellipse">
                <a:avLst/>
              </a:prstGeom>
              <a:solidFill>
                <a:srgbClr val="37B7F7"/>
              </a:solidFill>
              <a:ln w="3175">
                <a:solidFill>
                  <a:srgbClr val="37B7F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vi-VN" b="1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sp>
          <p:nvSpPr>
            <p:cNvPr id="15376" name="Oval 66"/>
            <p:cNvSpPr>
              <a:spLocks noChangeArrowheads="1"/>
            </p:cNvSpPr>
            <p:nvPr/>
          </p:nvSpPr>
          <p:spPr bwMode="auto">
            <a:xfrm>
              <a:off x="5088" y="1248"/>
              <a:ext cx="191" cy="253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2</a:t>
              </a:r>
            </a:p>
          </p:txBody>
        </p:sp>
      </p:grpSp>
      <p:grpSp>
        <p:nvGrpSpPr>
          <p:cNvPr id="142416" name="Group 80"/>
          <p:cNvGrpSpPr>
            <a:grpSpLocks/>
          </p:cNvGrpSpPr>
          <p:nvPr/>
        </p:nvGrpSpPr>
        <p:grpSpPr bwMode="auto">
          <a:xfrm>
            <a:off x="5334000" y="304800"/>
            <a:ext cx="1066800" cy="2209800"/>
            <a:chOff x="1008" y="2385"/>
            <a:chExt cx="912" cy="1935"/>
          </a:xfrm>
        </p:grpSpPr>
        <p:pic>
          <p:nvPicPr>
            <p:cNvPr id="15373" name="Picture 81" descr="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385"/>
              <a:ext cx="912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Oval 82"/>
            <p:cNvSpPr>
              <a:spLocks noChangeArrowheads="1"/>
            </p:cNvSpPr>
            <p:nvPr/>
          </p:nvSpPr>
          <p:spPr bwMode="auto">
            <a:xfrm>
              <a:off x="1056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4</a:t>
              </a:r>
            </a:p>
          </p:txBody>
        </p:sp>
      </p:grpSp>
      <p:grpSp>
        <p:nvGrpSpPr>
          <p:cNvPr id="142419" name="Group 83"/>
          <p:cNvGrpSpPr>
            <a:grpSpLocks/>
          </p:cNvGrpSpPr>
          <p:nvPr/>
        </p:nvGrpSpPr>
        <p:grpSpPr bwMode="auto">
          <a:xfrm>
            <a:off x="7772400" y="609600"/>
            <a:ext cx="1295400" cy="1752600"/>
            <a:chOff x="3456" y="2408"/>
            <a:chExt cx="1459" cy="1912"/>
          </a:xfrm>
        </p:grpSpPr>
        <p:pic>
          <p:nvPicPr>
            <p:cNvPr id="15371" name="Picture 84" descr="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08"/>
              <a:ext cx="1459" cy="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Oval 85"/>
            <p:cNvSpPr>
              <a:spLocks noChangeArrowheads="1"/>
            </p:cNvSpPr>
            <p:nvPr/>
          </p:nvSpPr>
          <p:spPr bwMode="auto">
            <a:xfrm>
              <a:off x="3504" y="4032"/>
              <a:ext cx="240" cy="240"/>
            </a:xfrm>
            <a:prstGeom prst="ellipse">
              <a:avLst/>
            </a:prstGeom>
            <a:solidFill>
              <a:srgbClr val="37B7F7"/>
            </a:solidFill>
            <a:ln w="3175">
              <a:solidFill>
                <a:srgbClr val="37B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vi-VN" b="1">
                  <a:solidFill>
                    <a:srgbClr val="FF0066"/>
                  </a:solidFill>
                </a:rPr>
                <a:t>6</a:t>
              </a:r>
            </a:p>
          </p:txBody>
        </p:sp>
      </p:grpSp>
      <p:sp>
        <p:nvSpPr>
          <p:cNvPr id="15370" name="Text Box 93"/>
          <p:cNvSpPr txBox="1">
            <a:spLocks noChangeArrowheads="1"/>
          </p:cNvSpPr>
          <p:nvPr/>
        </p:nvSpPr>
        <p:spPr bwMode="auto">
          <a:xfrm>
            <a:off x="1371600" y="2514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.VnTime" pitchFamily="34" charset="0"/>
              </a:rPr>
              <a:t>Nªn lµm</a:t>
            </a:r>
          </a:p>
        </p:txBody>
      </p:sp>
    </p:spTree>
    <p:extLst>
      <p:ext uri="{BB962C8B-B14F-4D97-AF65-F5344CB8AC3E}">
        <p14:creationId xmlns:p14="http://schemas.microsoft.com/office/powerpoint/2010/main" val="753429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0.10687 L 0.10417 0.348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22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2517E-6 L -0.25 0.628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2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31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3516 L -0.3875 0.492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2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22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4996 L 0.32084 0.349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14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10549 L 0.14166 0.438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6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0.09438 L -0.3375 0.627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2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26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1120</Words>
  <Application>Microsoft Office PowerPoint</Application>
  <PresentationFormat>On-screen Show (4:3)</PresentationFormat>
  <Paragraphs>337</Paragraphs>
  <Slides>38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.VnArial</vt:lpstr>
      <vt:lpstr>.VnArial Narrow</vt:lpstr>
      <vt:lpstr>.VnAristote</vt:lpstr>
      <vt:lpstr>.VnBlack</vt:lpstr>
      <vt:lpstr>.VnTime</vt:lpstr>
      <vt:lpstr>Arial</vt:lpstr>
      <vt:lpstr>Calibri</vt:lpstr>
      <vt:lpstr>HP001 4 hàng</vt:lpstr>
      <vt:lpstr>Times New Roman</vt:lpstr>
      <vt:lpstr>Times New Roman EVT</vt:lpstr>
      <vt:lpstr>VNI-Times</vt:lpstr>
      <vt:lpstr>Wingdings</vt:lpstr>
      <vt:lpstr>Office Theme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Nguyễn Thu Hồng</cp:lastModifiedBy>
  <cp:revision>70</cp:revision>
  <dcterms:created xsi:type="dcterms:W3CDTF">2016-12-04T06:34:00Z</dcterms:created>
  <dcterms:modified xsi:type="dcterms:W3CDTF">2021-12-11T07:58:26Z</dcterms:modified>
</cp:coreProperties>
</file>