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56" r:id="rId6"/>
    <p:sldId id="257" r:id="rId7"/>
    <p:sldId id="262" r:id="rId8"/>
    <p:sldId id="261" r:id="rId9"/>
    <p:sldId id="271" r:id="rId10"/>
    <p:sldId id="267" r:id="rId11"/>
    <p:sldId id="259" r:id="rId12"/>
    <p:sldId id="26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9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2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AB25-FD20-4B89-8580-D068AE76BE29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8651542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1" y="152400"/>
            <a:ext cx="8161299" cy="2743200"/>
          </a:xfrm>
          <a:prstGeom prst="rect">
            <a:avLst/>
          </a:prstGeom>
        </p:spPr>
      </p:pic>
      <p:pic>
        <p:nvPicPr>
          <p:cNvPr id="3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138113"/>
            <a:ext cx="1764383" cy="1589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3E9B00-5381-4766-8714-5D6540C14260}"/>
              </a:ext>
            </a:extLst>
          </p:cNvPr>
          <p:cNvSpPr txBox="1"/>
          <p:nvPr/>
        </p:nvSpPr>
        <p:spPr>
          <a:xfrm>
            <a:off x="1447800" y="1112329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5EF706-9574-4118-8E95-EE78F14C26CA}"/>
              </a:ext>
            </a:extLst>
          </p:cNvPr>
          <p:cNvSpPr/>
          <p:nvPr/>
        </p:nvSpPr>
        <p:spPr>
          <a:xfrm>
            <a:off x="76199" y="3276600"/>
            <a:ext cx="9067799" cy="28908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lương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bánh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kẹo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, ….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999212" y="102745"/>
            <a:ext cx="4639588" cy="624049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Tập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inhthangpc.VN\Desktop\z2911283849497_9b557fafd26fc5f9101ebb5a4dc73d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334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z2994173682455_8e2a36b3ae089eeeb20feaab139e31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394"/>
            <a:ext cx="9144000" cy="60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inhthangpc.VN\Desktop\z2994210999869_08c7c0b93fb4e4a11d61d8dd8f84df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2" y="1233872"/>
            <a:ext cx="7367337" cy="32342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1295400" y="242455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23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4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0566" y="1436425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6500" y="1638057"/>
            <a:ext cx="1383300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1600200"/>
            <a:ext cx="5486400" cy="84786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67200"/>
            <a:ext cx="9082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2400" y="533400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19082" y="1295400"/>
            <a:ext cx="9143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93674" y="2263652"/>
            <a:ext cx="8740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3" y="1385435"/>
            <a:ext cx="5203417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9" y="4532894"/>
            <a:ext cx="2437094" cy="2241007"/>
          </a:xfrm>
          <a:prstGeom prst="rect">
            <a:avLst/>
          </a:prstGeom>
        </p:spPr>
      </p:pic>
      <p:pic>
        <p:nvPicPr>
          <p:cNvPr id="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02698" cy="1022486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2721067" y="3039070"/>
            <a:ext cx="3320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Khám</a:t>
            </a:r>
            <a:r>
              <a:rPr lang="en-US" altLang="zh-CN" sz="5400" b="1" dirty="0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phá</a:t>
            </a:r>
            <a:endParaRPr lang="en-US" altLang="zh-CN" sz="5400" b="1" dirty="0">
              <a:solidFill>
                <a:srgbClr val="C9180E"/>
              </a:solidFill>
              <a:latin typeface="Times New Roman" pitchFamily="18" charset="0"/>
              <a:ea typeface="汉仪小麦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279407" cy="45178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5690031" y="1450420"/>
            <a:ext cx="463503" cy="619473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1"/>
          <p:cNvGrpSpPr/>
          <p:nvPr/>
        </p:nvGrpSpPr>
        <p:grpSpPr>
          <a:xfrm>
            <a:off x="2057400" y="4142597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62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7D527F-6C26-419E-9F13-17FD9518A693}"/>
              </a:ext>
            </a:extLst>
          </p:cNvPr>
          <p:cNvSpPr txBox="1"/>
          <p:nvPr/>
        </p:nvSpPr>
        <p:spPr>
          <a:xfrm>
            <a:off x="816058" y="123824"/>
            <a:ext cx="832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F5CC82E-2758-4E57-8461-CBDCE9F69E57}"/>
              </a:ext>
            </a:extLst>
          </p:cNvPr>
          <p:cNvSpPr/>
          <p:nvPr/>
        </p:nvSpPr>
        <p:spPr>
          <a:xfrm>
            <a:off x="55923" y="152400"/>
            <a:ext cx="665863" cy="615378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0" y="1324153"/>
            <a:ext cx="744155" cy="646331"/>
          </a:xfrm>
          <a:prstGeom prst="flowChartConnector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685800" y="1385708"/>
            <a:ext cx="8556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E6A5E-58A3-4DA0-B905-6CB05D5EA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4" t="20764" r="18013" b="20146"/>
          <a:stretch/>
        </p:blipFill>
        <p:spPr>
          <a:xfrm>
            <a:off x="55924" y="2339814"/>
            <a:ext cx="8783276" cy="45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94170944611_dade678b115125ffae37838254cdc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0" y="5813714"/>
            <a:ext cx="8915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2994171687785_f17acf7cfe03e9cd4c51768839d17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318665" y="5805183"/>
            <a:ext cx="8556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2994172541787_4c150b7954e50d2fac473130e60da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318665" y="5805183"/>
            <a:ext cx="8556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3" y="1385435"/>
            <a:ext cx="5203417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9" y="4532894"/>
            <a:ext cx="2437094" cy="2241007"/>
          </a:xfrm>
          <a:prstGeom prst="rect">
            <a:avLst/>
          </a:prstGeom>
        </p:spPr>
      </p:pic>
      <p:pic>
        <p:nvPicPr>
          <p:cNvPr id="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02698" cy="1022486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2836484" y="3039070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Vận</a:t>
            </a:r>
            <a:r>
              <a:rPr lang="en-US" altLang="zh-CN" sz="5400" b="1" dirty="0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dụng</a:t>
            </a:r>
            <a:endParaRPr lang="en-US" altLang="zh-CN" sz="5400" b="1" dirty="0">
              <a:solidFill>
                <a:srgbClr val="C9180E"/>
              </a:solidFill>
              <a:latin typeface="Times New Roman" pitchFamily="18" charset="0"/>
              <a:ea typeface="汉仪小麦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279407" cy="45178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5690031" y="1450420"/>
            <a:ext cx="463503" cy="619473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1"/>
          <p:cNvGrpSpPr/>
          <p:nvPr/>
        </p:nvGrpSpPr>
        <p:grpSpPr>
          <a:xfrm>
            <a:off x="2057400" y="4142597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92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302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UTM Avo</vt:lpstr>
      <vt:lpstr>汉仪小麦体简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23</cp:revision>
  <dcterms:created xsi:type="dcterms:W3CDTF">2021-12-05T04:54:34Z</dcterms:created>
  <dcterms:modified xsi:type="dcterms:W3CDTF">2021-12-15T09:04:51Z</dcterms:modified>
</cp:coreProperties>
</file>