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9" r:id="rId7"/>
    <p:sldId id="270" r:id="rId8"/>
    <p:sldId id="271" r:id="rId9"/>
    <p:sldId id="262" r:id="rId10"/>
    <p:sldId id="263" r:id="rId11"/>
    <p:sldId id="265" r:id="rId12"/>
    <p:sldId id="264" r:id="rId13"/>
    <p:sldId id="268" r:id="rId14"/>
    <p:sldId id="26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67B60-F9B7-4554-9BF4-8ABA79C7ACB6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1BE1A-91D5-45DA-9976-D89821AB9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2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92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63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4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2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4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8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4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0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2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8E99C-A439-4500-8063-7F6E27523F84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095430" cy="6803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3070459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7030A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5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9" y="118980"/>
            <a:ext cx="10433186" cy="6357721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1704975" y="3114675"/>
            <a:ext cx="2638425" cy="2428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343400" y="3114675"/>
            <a:ext cx="1193936" cy="400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37336" y="2790825"/>
            <a:ext cx="1606414" cy="723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7143750" y="2790825"/>
            <a:ext cx="923925" cy="723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8067676" y="3514725"/>
            <a:ext cx="682488" cy="133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8715376" y="3648076"/>
            <a:ext cx="1238249" cy="18954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704975" y="3897834"/>
            <a:ext cx="5043488" cy="156931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48463" y="3897834"/>
            <a:ext cx="3281061" cy="164571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704975" y="5543550"/>
            <a:ext cx="8324549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6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5878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532796" y="29678"/>
            <a:ext cx="8913565" cy="6828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796" y="147502"/>
            <a:ext cx="9856958" cy="6463926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4.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Nhím nâu đi quãng đường dài là: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6 + 2 + … + … + … + … = … (dm)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Nhím xám đi quãng đường dài là: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… + … = … (dm)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Nhím đen đi quãng đường dài … dm.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830" y="-3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8999"/>
            <a:ext cx="10915866" cy="1059001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3" y="-1"/>
            <a:ext cx="10950599" cy="58906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56421" y="3262964"/>
            <a:ext cx="721895" cy="442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2674" y="4269643"/>
            <a:ext cx="721895" cy="444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6420" y="5236983"/>
            <a:ext cx="721895" cy="470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746282" y="6404257"/>
            <a:ext cx="1796485" cy="95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13810" y="6818041"/>
            <a:ext cx="1511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1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3091794"/>
            <a:ext cx="10915866" cy="1059001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17"/>
          <a:stretch/>
        </p:blipFill>
        <p:spPr>
          <a:xfrm>
            <a:off x="1019718" y="201996"/>
            <a:ext cx="10950599" cy="29855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9796" y="555759"/>
            <a:ext cx="721895" cy="442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6049" y="1562438"/>
            <a:ext cx="721895" cy="444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9795" y="2529778"/>
            <a:ext cx="721895" cy="470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079657" y="3697052"/>
            <a:ext cx="1796485" cy="95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47185" y="4110836"/>
            <a:ext cx="1511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9718" y="4619625"/>
            <a:ext cx="9095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18dm &gt; 15dm &gt; 14dm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Nhím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Nhím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50 hình nền powerpoint đơn giản mà rất đẹp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0081" y="1225898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7286" y="2270589"/>
            <a:ext cx="94182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endParaRPr lang="en-US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90).</a:t>
            </a:r>
          </a:p>
          <a:p>
            <a:pPr marL="285750" indent="-285750">
              <a:buFontTx/>
              <a:buChar char="-"/>
            </a:pP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Giấy mờ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5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5878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532796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235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sáu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17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154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Độ dài đoạn thẳng. Độ dài đường gấp khúc (89)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254" y="21867"/>
            <a:ext cx="12250253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68859" y="110630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553" y="2083387"/>
            <a:ext cx="9836337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9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6069"/>
            <a:ext cx="10236298" cy="189741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678879" y="3615244"/>
            <a:ext cx="27622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17579" y="3577144"/>
            <a:ext cx="981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8879" y="4262944"/>
            <a:ext cx="27622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517579" y="4224844"/>
            <a:ext cx="981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34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3029349728540_60401902e5680abca55dfd3de501af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34448"/>
            <a:ext cx="12192000" cy="195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6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inhthangpc.VN\Desktop\z3029351196069_c08d1545365afcd4c30936557737f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5916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z3029355037837_a54a26982214b567c0df11807531e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918"/>
            <a:ext cx="15782364" cy="852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5878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532796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235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Thứ sáu ngày 17 tháng 12 năm 2021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796" y="744270"/>
            <a:ext cx="9856958" cy="646392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120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Độ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dài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đoạn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thẳng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Độ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dài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đường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gấp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khúc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(89</a:t>
            </a:r>
            <a:r>
              <a:rPr lang="en-US" sz="1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Vẽ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đoạn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thẳng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12000" dirty="0" err="1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sz="12000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4 cm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                                  B 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120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Vẽ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đoạn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thẳng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sz="1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sz="120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0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7 cm</a:t>
            </a:r>
            <a:endParaRPr lang="en-US" sz="12000" dirty="0">
              <a:solidFill>
                <a:srgbClr val="7030A0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    </a:t>
            </a:r>
            <a:endParaRPr lang="en-US" sz="29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29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88215" y="3724313"/>
            <a:ext cx="2846449" cy="1231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91007" y="3251110"/>
            <a:ext cx="10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4 cm</a:t>
            </a:r>
            <a:endParaRPr lang="en-US" sz="2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860157" y="3661218"/>
            <a:ext cx="3787" cy="1577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73137" y="3671949"/>
            <a:ext cx="3787" cy="1577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35384" y="5472847"/>
            <a:ext cx="3787" cy="1577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878" y="14349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247</Words>
  <Application>Microsoft Office PowerPoint</Application>
  <PresentationFormat>Custom</PresentationFormat>
  <Paragraphs>45</Paragraphs>
  <Slides>15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Thứ sáu ngày 17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17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15</cp:revision>
  <dcterms:created xsi:type="dcterms:W3CDTF">2021-12-12T02:24:49Z</dcterms:created>
  <dcterms:modified xsi:type="dcterms:W3CDTF">2021-12-17T04:00:29Z</dcterms:modified>
</cp:coreProperties>
</file>