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7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824A1-16F0-4336-B44F-01E4763E53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F3ED6-7558-4528-8633-3E0B69C0D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66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4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9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5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4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2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8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7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8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75A7-3775-48C0-A418-4E9107CE4CD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9AF1-5638-42A7-8FE8-BB5C142D6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9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095430" cy="680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7030A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50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5" y="98330"/>
            <a:ext cx="10933128" cy="5093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61339" y="1289785"/>
            <a:ext cx="3172959" cy="42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61338" y="1713296"/>
            <a:ext cx="3172959" cy="779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10721" y="5351320"/>
            <a:ext cx="795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được đoạn thẳng AB, chúng ta cần làm như thế nào?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843" y="5922119"/>
            <a:ext cx="7958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H7Gw9nvG3WN7gDiUCcwa4cwD4CECl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235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96" y="744270"/>
            <a:ext cx="9856958" cy="646392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	   Điểm – Đoạn thẳng (84)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3.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 đoạn thẳng </a:t>
            </a:r>
            <a:r>
              <a:rPr lang="en-US" sz="1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12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12000" b="1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12000" b="1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12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 đoạn thẳng </a:t>
            </a:r>
            <a:r>
              <a:rPr lang="en-US" sz="1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44288" y="3677056"/>
            <a:ext cx="503664" cy="620494"/>
            <a:chOff x="2744288" y="3677056"/>
            <a:chExt cx="503664" cy="620494"/>
          </a:xfrm>
        </p:grpSpPr>
        <p:sp>
          <p:nvSpPr>
            <p:cNvPr id="6" name="Oval 5"/>
            <p:cNvSpPr/>
            <p:nvPr/>
          </p:nvSpPr>
          <p:spPr>
            <a:xfrm>
              <a:off x="2976664" y="3677056"/>
              <a:ext cx="48638" cy="5836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4288" y="3774330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14730" y="3715398"/>
            <a:ext cx="444352" cy="620494"/>
            <a:chOff x="2744288" y="3677056"/>
            <a:chExt cx="444352" cy="620494"/>
          </a:xfrm>
        </p:grpSpPr>
        <p:sp>
          <p:nvSpPr>
            <p:cNvPr id="11" name="Oval 10"/>
            <p:cNvSpPr/>
            <p:nvPr/>
          </p:nvSpPr>
          <p:spPr>
            <a:xfrm>
              <a:off x="2976664" y="3677056"/>
              <a:ext cx="48638" cy="58366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44288" y="377433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2983787" y="3710514"/>
            <a:ext cx="4311957" cy="427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833"/>
          <a:stretch/>
        </p:blipFill>
        <p:spPr>
          <a:xfrm rot="21540000">
            <a:off x="2456558" y="3709921"/>
            <a:ext cx="7636016" cy="12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589897" y="1666172"/>
            <a:ext cx="10834674" cy="37795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18" y="414638"/>
            <a:ext cx="6096000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97" y="1637296"/>
            <a:ext cx="5000431" cy="377951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431731" y="2223435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055318" y="2300437"/>
            <a:ext cx="1410101" cy="122661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015214" y="3473113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3"/>
          </p:cNvCxnSpPr>
          <p:nvPr/>
        </p:nvCxnSpPr>
        <p:spPr>
          <a:xfrm flipV="1">
            <a:off x="7025081" y="3511614"/>
            <a:ext cx="735287" cy="2722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30216" y="3512769"/>
            <a:ext cx="1449404" cy="64855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706628" y="3481136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194" y="4137258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87379" y="4135658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endCxn id="18" idx="6"/>
          </p:cNvCxnSpPr>
          <p:nvPr/>
        </p:nvCxnSpPr>
        <p:spPr>
          <a:xfrm>
            <a:off x="6369240" y="4173378"/>
            <a:ext cx="1385515" cy="78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8" idx="6"/>
          </p:cNvCxnSpPr>
          <p:nvPr/>
        </p:nvCxnSpPr>
        <p:spPr>
          <a:xfrm flipV="1">
            <a:off x="7740316" y="4174159"/>
            <a:ext cx="14439" cy="59515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714650" y="4740441"/>
            <a:ext cx="67376" cy="7700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589897" y="1666172"/>
            <a:ext cx="10834674" cy="37795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97" y="1666172"/>
            <a:ext cx="3818474" cy="37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3" y="66675"/>
            <a:ext cx="10723042" cy="4054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4649" r="993"/>
          <a:stretch/>
        </p:blipFill>
        <p:spPr>
          <a:xfrm>
            <a:off x="3228974" y="4066604"/>
            <a:ext cx="7972425" cy="278106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65182" y="4168942"/>
            <a:ext cx="2617514" cy="2212201"/>
            <a:chOff x="5365182" y="4168942"/>
            <a:chExt cx="2617514" cy="2212201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365182" y="4526972"/>
              <a:ext cx="6418" cy="18512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5371600" y="5439464"/>
              <a:ext cx="1009553" cy="1313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381153" y="4529887"/>
              <a:ext cx="6418" cy="1851256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905624" y="4513836"/>
              <a:ext cx="576311" cy="186439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7481936" y="4513836"/>
              <a:ext cx="500760" cy="186439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7193779" y="5439464"/>
              <a:ext cx="552762" cy="13137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7249450" y="4168942"/>
              <a:ext cx="389419" cy="18688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239553" y="5177854"/>
            <a:ext cx="203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143" y="163802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0630" y="2863017"/>
            <a:ext cx="100046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86).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2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96;p2"/>
          <p:cNvGrpSpPr/>
          <p:nvPr/>
        </p:nvGrpSpPr>
        <p:grpSpPr>
          <a:xfrm>
            <a:off x="244699" y="608178"/>
            <a:ext cx="10973071" cy="5883467"/>
            <a:chOff x="341926" y="208486"/>
            <a:chExt cx="11441759" cy="5883467"/>
          </a:xfrm>
        </p:grpSpPr>
        <p:pic>
          <p:nvPicPr>
            <p:cNvPr id="11" name="Google Shape;197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9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99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20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20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84569" y="851461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0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64356" y="546973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1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77469" y="608178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1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0736" y="973392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1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H="1">
            <a:off x="-1" y="-1"/>
            <a:ext cx="3373444" cy="18030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87084" y="3065446"/>
            <a:ext cx="99545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thẳng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(84)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6269" y="210645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Google Shape;21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flipV="1">
            <a:off x="9066727" y="4893030"/>
            <a:ext cx="3059197" cy="180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68859" y="110630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7810" y="1967691"/>
            <a:ext cx="9901138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1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4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" y="266658"/>
            <a:ext cx="11979414" cy="36671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2575" y="1933575"/>
            <a:ext cx="9620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52575" y="1476375"/>
            <a:ext cx="9620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1562" y="2566987"/>
            <a:ext cx="18621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0374" y="1933575"/>
            <a:ext cx="962025" cy="27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40374" y="1476375"/>
            <a:ext cx="9620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9361" y="2566987"/>
            <a:ext cx="186213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" y="4127034"/>
            <a:ext cx="1116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5700" y="1933574"/>
            <a:ext cx="188880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87024" y="1495425"/>
            <a:ext cx="295275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06230" y="1636225"/>
            <a:ext cx="2780793" cy="657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505699" y="2559833"/>
            <a:ext cx="30974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17351" y="1526390"/>
            <a:ext cx="255050" cy="407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28773" y="4780172"/>
            <a:ext cx="703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773" y="5433310"/>
            <a:ext cx="783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" y="246283"/>
            <a:ext cx="11102808" cy="525279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819175" y="952901"/>
            <a:ext cx="29742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476775" y="952901"/>
            <a:ext cx="2618071" cy="9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9" y="837101"/>
            <a:ext cx="1609725" cy="28860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4037867"/>
            <a:ext cx="2943225" cy="1924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53" y="1388084"/>
            <a:ext cx="3862754" cy="1817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107" y="4037867"/>
            <a:ext cx="3048000" cy="1924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2434" y="1595378"/>
            <a:ext cx="3662946" cy="1609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46" y="4037867"/>
            <a:ext cx="2943225" cy="19240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20279" y="4283244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17292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60944" y="5209208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11530" y="4312119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85544" y="4312118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52195" y="5238083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21517" y="4283244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95531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62182" y="5209208"/>
            <a:ext cx="6478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4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108"/>
            <a:ext cx="3887893" cy="1446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996" y="2247362"/>
            <a:ext cx="4152900" cy="13716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11" y="1184734"/>
            <a:ext cx="4416713" cy="184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" y="4037867"/>
            <a:ext cx="2943225" cy="20180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789" y="4083261"/>
            <a:ext cx="2943225" cy="2074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499" y="4036981"/>
            <a:ext cx="2943225" cy="2002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0279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7292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0943" y="5209207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5198" y="4373651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2211" y="4373651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5862" y="5299615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08636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05649" y="4283243"/>
            <a:ext cx="4908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49300" y="5189751"/>
            <a:ext cx="8196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1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53" y="157677"/>
            <a:ext cx="10336959" cy="55549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1039426">
            <a:off x="1564105" y="1412374"/>
            <a:ext cx="2800951" cy="114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11680" y="1761423"/>
            <a:ext cx="952901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11680" y="2363002"/>
            <a:ext cx="2040556" cy="312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64581" y="1761424"/>
            <a:ext cx="1087655" cy="601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/>
          <a:stretch/>
        </p:blipFill>
        <p:spPr>
          <a:xfrm rot="21195213">
            <a:off x="2851132" y="2480421"/>
            <a:ext cx="1314552" cy="79292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546447" y="2519412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35130" y="2675823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01766" y="4753275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26742" y="4279232"/>
            <a:ext cx="387021" cy="445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206</Words>
  <Application>Microsoft Office PowerPoint</Application>
  <PresentationFormat>Widescreen</PresentationFormat>
  <Paragraphs>59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微软雅黑</vt:lpstr>
      <vt:lpstr>SimSun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13 tháng 12 năm 2021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</cp:revision>
  <dcterms:created xsi:type="dcterms:W3CDTF">2021-12-08T12:15:30Z</dcterms:created>
  <dcterms:modified xsi:type="dcterms:W3CDTF">2021-12-11T06:53:49Z</dcterms:modified>
</cp:coreProperties>
</file>