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36" r:id="rId2"/>
    <p:sldId id="333" r:id="rId3"/>
    <p:sldId id="315" r:id="rId4"/>
    <p:sldId id="341" r:id="rId5"/>
    <p:sldId id="343" r:id="rId6"/>
    <p:sldId id="304" r:id="rId7"/>
    <p:sldId id="339" r:id="rId8"/>
    <p:sldId id="342" r:id="rId9"/>
    <p:sldId id="313" r:id="rId10"/>
    <p:sldId id="305" r:id="rId11"/>
    <p:sldId id="345" r:id="rId12"/>
    <p:sldId id="335" r:id="rId13"/>
    <p:sldId id="338" r:id="rId14"/>
    <p:sldId id="267" r:id="rId15"/>
    <p:sldId id="340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7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FDFD2"/>
    <a:srgbClr val="FF0000"/>
    <a:srgbClr val="559AA9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080" autoAdjust="0"/>
  </p:normalViewPr>
  <p:slideViewPr>
    <p:cSldViewPr snapToGrid="0">
      <p:cViewPr varScale="1">
        <p:scale>
          <a:sx n="63" d="100"/>
          <a:sy n="63" d="100"/>
        </p:scale>
        <p:origin x="-776" y="-52"/>
      </p:cViewPr>
      <p:guideLst>
        <p:guide orient="horz" pos="2160"/>
        <p:guide pos="37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3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400" dirty="0"/>
              <a:t>Ở </a:t>
            </a:r>
            <a:r>
              <a:rPr lang="en-US" altLang="zh-CN" sz="2400" dirty="0" err="1"/>
              <a:t>tiết</a:t>
            </a:r>
            <a:r>
              <a:rPr lang="en-US" altLang="zh-CN" sz="2400" dirty="0"/>
              <a:t> </a:t>
            </a:r>
            <a:r>
              <a:rPr lang="en-US" altLang="zh-CN" sz="2400" dirty="0" err="1"/>
              <a:t>học</a:t>
            </a:r>
            <a:r>
              <a:rPr lang="en-US" altLang="zh-CN" sz="2400" dirty="0"/>
              <a:t> </a:t>
            </a:r>
            <a:r>
              <a:rPr lang="en-US" altLang="zh-CN" sz="2400" dirty="0" err="1"/>
              <a:t>trước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chúng</a:t>
            </a:r>
            <a:r>
              <a:rPr lang="en-US" altLang="zh-CN" sz="2400" dirty="0"/>
              <a:t> ta </a:t>
            </a:r>
            <a:r>
              <a:rPr lang="en-US" altLang="zh-CN" sz="2400" dirty="0" err="1"/>
              <a:t>đã</a:t>
            </a:r>
            <a:r>
              <a:rPr lang="en-US" altLang="zh-CN" sz="2400" dirty="0"/>
              <a:t> </a:t>
            </a:r>
            <a:r>
              <a:rPr lang="en-US" altLang="zh-CN" sz="2400" dirty="0" err="1"/>
              <a:t>được</a:t>
            </a:r>
            <a:r>
              <a:rPr lang="en-US" altLang="zh-CN" sz="2400" dirty="0"/>
              <a:t> </a:t>
            </a:r>
            <a:r>
              <a:rPr lang="en-US" altLang="zh-CN" sz="2400" dirty="0" err="1"/>
              <a:t>học</a:t>
            </a:r>
            <a:r>
              <a:rPr lang="en-US" altLang="zh-CN" sz="2400" dirty="0"/>
              <a:t> “Chia </a:t>
            </a:r>
            <a:r>
              <a:rPr lang="en-US" altLang="zh-CN" sz="2400" dirty="0" err="1"/>
              <a:t>số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có</a:t>
            </a:r>
            <a:r>
              <a:rPr lang="en-US" altLang="zh-CN" sz="2400" dirty="0"/>
              <a:t> 3 </a:t>
            </a:r>
            <a:r>
              <a:rPr lang="en-US" altLang="zh-CN" sz="2400" dirty="0" err="1"/>
              <a:t>chữ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số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cho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số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có</a:t>
            </a:r>
            <a:r>
              <a:rPr lang="en-US" altLang="zh-CN" sz="2400" dirty="0"/>
              <a:t> 1 </a:t>
            </a:r>
            <a:r>
              <a:rPr lang="en-US" altLang="zh-CN" sz="2400" dirty="0" err="1"/>
              <a:t>chữ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số</a:t>
            </a:r>
            <a:r>
              <a:rPr lang="en-US" altLang="zh-CN" sz="2400" dirty="0"/>
              <a:t>”. </a:t>
            </a:r>
            <a:r>
              <a:rPr lang="en-US" altLang="zh-CN" sz="2400" dirty="0" err="1"/>
              <a:t>Ngày</a:t>
            </a:r>
            <a:r>
              <a:rPr lang="en-US" altLang="zh-CN" sz="2400" dirty="0"/>
              <a:t> </a:t>
            </a:r>
            <a:r>
              <a:rPr lang="en-US" altLang="zh-CN" sz="2400" dirty="0" err="1"/>
              <a:t>hôm</a:t>
            </a:r>
            <a:r>
              <a:rPr lang="en-US" altLang="zh-CN" sz="2400" dirty="0"/>
              <a:t> nay </a:t>
            </a:r>
            <a:r>
              <a:rPr lang="en-US" altLang="zh-CN" sz="2400" dirty="0" err="1"/>
              <a:t>cô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sẽ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cùng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các</a:t>
            </a:r>
            <a:r>
              <a:rPr lang="en-US" altLang="zh-CN" sz="2400" dirty="0"/>
              <a:t> </a:t>
            </a:r>
            <a:r>
              <a:rPr lang="en-US" altLang="zh-CN" sz="2400" dirty="0" err="1"/>
              <a:t>em</a:t>
            </a:r>
            <a:r>
              <a:rPr lang="en-US" altLang="zh-CN" sz="2400" dirty="0"/>
              <a:t> </a:t>
            </a:r>
            <a:r>
              <a:rPr lang="en-US" altLang="zh-CN" sz="2400" dirty="0" err="1"/>
              <a:t>thực</a:t>
            </a:r>
            <a:r>
              <a:rPr lang="en-US" altLang="zh-CN" sz="2400" dirty="0"/>
              <a:t> </a:t>
            </a:r>
            <a:r>
              <a:rPr lang="en-US" altLang="zh-CN" sz="2400" dirty="0" err="1"/>
              <a:t>hiện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những</a:t>
            </a:r>
            <a:r>
              <a:rPr lang="en-US" altLang="zh-CN" sz="2400" dirty="0"/>
              <a:t> </a:t>
            </a:r>
            <a:r>
              <a:rPr lang="en-US" altLang="zh-CN" sz="2400" dirty="0" err="1"/>
              <a:t>phép</a:t>
            </a:r>
            <a:r>
              <a:rPr lang="en-US" altLang="zh-CN" sz="2400" dirty="0"/>
              <a:t> chia </a:t>
            </a:r>
            <a:r>
              <a:rPr lang="en-US" altLang="zh-CN" sz="2400" dirty="0" err="1"/>
              <a:t>đặc</a:t>
            </a:r>
            <a:r>
              <a:rPr lang="en-US" altLang="zh-CN" sz="2400" dirty="0"/>
              <a:t> </a:t>
            </a:r>
            <a:r>
              <a:rPr lang="en-US" altLang="zh-CN" sz="2400" dirty="0" err="1"/>
              <a:t>biệt</a:t>
            </a:r>
            <a:r>
              <a:rPr lang="en-US" altLang="zh-CN" sz="2400" dirty="0"/>
              <a:t> </a:t>
            </a:r>
            <a:r>
              <a:rPr lang="en-US" altLang="zh-CN" sz="2400" dirty="0" err="1"/>
              <a:t>hơn</a:t>
            </a:r>
            <a:r>
              <a:rPr lang="en-US" altLang="zh-CN" sz="2400" dirty="0"/>
              <a:t>. </a:t>
            </a:r>
            <a:r>
              <a:rPr lang="en-US" altLang="zh-CN" sz="2400" dirty="0" err="1"/>
              <a:t>Chúng</a:t>
            </a:r>
            <a:r>
              <a:rPr lang="en-US" altLang="zh-CN" sz="2400" dirty="0"/>
              <a:t> ta </a:t>
            </a:r>
            <a:r>
              <a:rPr lang="en-US" altLang="zh-CN" sz="2400" dirty="0" err="1"/>
              <a:t>cũng</a:t>
            </a:r>
            <a:r>
              <a:rPr lang="en-US" altLang="zh-CN" sz="2400" dirty="0"/>
              <a:t> chia </a:t>
            </a:r>
            <a:r>
              <a:rPr lang="en-US" altLang="zh-CN" sz="2400" dirty="0" err="1"/>
              <a:t>số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có</a:t>
            </a:r>
            <a:r>
              <a:rPr lang="en-US" altLang="zh-CN" sz="2400" dirty="0"/>
              <a:t> 3 </a:t>
            </a:r>
            <a:r>
              <a:rPr lang="en-US" altLang="zh-CN" sz="2400" dirty="0" err="1"/>
              <a:t>chữ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số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cho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số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có</a:t>
            </a:r>
            <a:r>
              <a:rPr lang="en-US" altLang="zh-CN" sz="2400" dirty="0"/>
              <a:t> 1 </a:t>
            </a:r>
            <a:r>
              <a:rPr lang="en-US" altLang="zh-CN" sz="2400" dirty="0" err="1"/>
              <a:t>chữ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số</a:t>
            </a:r>
            <a:r>
              <a:rPr lang="en-US" altLang="zh-CN" sz="2400" dirty="0"/>
              <a:t> </a:t>
            </a:r>
            <a:r>
              <a:rPr lang="en-US" altLang="zh-CN" sz="2400" dirty="0" err="1"/>
              <a:t>nhưng</a:t>
            </a:r>
            <a:r>
              <a:rPr lang="en-US" altLang="zh-CN" sz="2400" dirty="0"/>
              <a:t> ở </a:t>
            </a:r>
            <a:r>
              <a:rPr lang="en-US" altLang="zh-CN" sz="2400" dirty="0" err="1"/>
              <a:t>thương</a:t>
            </a:r>
            <a:r>
              <a:rPr lang="en-US" altLang="zh-CN" sz="2400" dirty="0"/>
              <a:t> </a:t>
            </a:r>
            <a:r>
              <a:rPr lang="en-US" altLang="zh-CN" sz="2400" dirty="0" err="1"/>
              <a:t>xuất</a:t>
            </a:r>
            <a:r>
              <a:rPr lang="en-US" altLang="zh-CN" sz="2400" dirty="0"/>
              <a:t> </a:t>
            </a:r>
            <a:r>
              <a:rPr lang="en-US" altLang="zh-CN" sz="2400" dirty="0" err="1"/>
              <a:t>hiện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chữ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số</a:t>
            </a:r>
            <a:r>
              <a:rPr lang="en-US" altLang="zh-CN" sz="2400" dirty="0"/>
              <a:t> 0 ở </a:t>
            </a:r>
            <a:r>
              <a:rPr lang="en-US" altLang="zh-CN" sz="2400" dirty="0" err="1"/>
              <a:t>hàng</a:t>
            </a:r>
            <a:r>
              <a:rPr lang="en-US" altLang="zh-CN" sz="2400" dirty="0"/>
              <a:t> </a:t>
            </a:r>
            <a:r>
              <a:rPr lang="en-US" altLang="zh-CN" sz="2400" dirty="0" err="1"/>
              <a:t>đơn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vị</a:t>
            </a:r>
            <a:r>
              <a:rPr lang="en-US" altLang="zh-CN" sz="2400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03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792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ta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. </a:t>
            </a:r>
            <a:r>
              <a:rPr lang="en-US" b="1" dirty="0"/>
              <a:t>( </a:t>
            </a:r>
            <a:r>
              <a:rPr lang="en-US" b="1" dirty="0" err="1"/>
              <a:t>hiện</a:t>
            </a:r>
            <a:r>
              <a:rPr lang="en-US" b="1" dirty="0"/>
              <a:t> </a:t>
            </a:r>
            <a:r>
              <a:rPr lang="en-US" b="1" dirty="0" err="1"/>
              <a:t>đặt</a:t>
            </a:r>
            <a:r>
              <a:rPr lang="en-US" b="1" dirty="0"/>
              <a:t> </a:t>
            </a:r>
            <a:r>
              <a:rPr lang="en-US" b="1" dirty="0" err="1"/>
              <a:t>tính</a:t>
            </a:r>
            <a:r>
              <a:rPr lang="en-US" b="1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Ta </a:t>
            </a:r>
            <a:r>
              <a:rPr lang="en-US" b="0" dirty="0" err="1"/>
              <a:t>thực</a:t>
            </a:r>
            <a:r>
              <a:rPr lang="en-US" b="0" dirty="0"/>
              <a:t> </a:t>
            </a:r>
            <a:r>
              <a:rPr lang="en-US" b="0" dirty="0" err="1"/>
              <a:t>hiện</a:t>
            </a:r>
            <a:r>
              <a:rPr lang="en-US" b="0" dirty="0"/>
              <a:t> </a:t>
            </a:r>
            <a:r>
              <a:rPr lang="en-US" b="0" dirty="0" err="1"/>
              <a:t>tính</a:t>
            </a:r>
            <a:r>
              <a:rPr lang="en-US" b="0" dirty="0"/>
              <a:t> </a:t>
            </a:r>
            <a:r>
              <a:rPr lang="en-US" b="0" dirty="0" err="1"/>
              <a:t>từ</a:t>
            </a:r>
            <a:r>
              <a:rPr lang="en-US" b="0" dirty="0"/>
              <a:t> </a:t>
            </a:r>
            <a:r>
              <a:rPr lang="en-US" b="0" dirty="0" err="1"/>
              <a:t>trái</a:t>
            </a:r>
            <a:r>
              <a:rPr lang="en-US" b="0" dirty="0"/>
              <a:t> sang </a:t>
            </a:r>
            <a:r>
              <a:rPr lang="en-US" b="0" dirty="0" err="1"/>
              <a:t>phải</a:t>
            </a:r>
            <a:r>
              <a:rPr lang="en-US" b="0" dirty="0"/>
              <a:t>. (</a:t>
            </a:r>
            <a:r>
              <a:rPr lang="en-US" b="0" dirty="0" err="1"/>
              <a:t>mũi</a:t>
            </a:r>
            <a:r>
              <a:rPr lang="en-US" b="0" dirty="0"/>
              <a:t> </a:t>
            </a:r>
            <a:r>
              <a:rPr lang="en-US" b="0" dirty="0" err="1"/>
              <a:t>tên</a:t>
            </a:r>
            <a:r>
              <a:rPr lang="en-US" b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="0" dirty="0"/>
              <a:t>Ta </a:t>
            </a:r>
            <a:r>
              <a:rPr lang="en-US" b="0" dirty="0" err="1"/>
              <a:t>lấy</a:t>
            </a:r>
            <a:r>
              <a:rPr lang="en-US" b="0" dirty="0"/>
              <a:t> 56 chia 8…….</a:t>
            </a:r>
            <a:r>
              <a:rPr lang="en-US" b="0" dirty="0" err="1"/>
              <a:t>Kết</a:t>
            </a:r>
            <a:r>
              <a:rPr lang="en-US" b="0" dirty="0"/>
              <a:t> </a:t>
            </a:r>
            <a:r>
              <a:rPr lang="en-US" b="0" dirty="0" err="1"/>
              <a:t>thúc</a:t>
            </a:r>
            <a:r>
              <a:rPr lang="en-US" b="0" dirty="0"/>
              <a:t> </a:t>
            </a:r>
            <a:r>
              <a:rPr lang="en-US" b="0" dirty="0" err="1"/>
              <a:t>lượt</a:t>
            </a:r>
            <a:r>
              <a:rPr lang="en-US" b="0" dirty="0"/>
              <a:t> chia </a:t>
            </a:r>
            <a:r>
              <a:rPr lang="en-US" b="0" dirty="0" err="1"/>
              <a:t>thứ</a:t>
            </a:r>
            <a:r>
              <a:rPr lang="en-US" b="0" dirty="0"/>
              <a:t> </a:t>
            </a:r>
            <a:r>
              <a:rPr lang="en-US" b="0" dirty="0" err="1"/>
              <a:t>nhất</a:t>
            </a:r>
            <a:r>
              <a:rPr lang="en-US" b="0" dirty="0"/>
              <a:t>, </a:t>
            </a:r>
            <a:r>
              <a:rPr lang="en-US" b="0" dirty="0" err="1"/>
              <a:t>số</a:t>
            </a:r>
            <a:r>
              <a:rPr lang="en-US" b="0" dirty="0"/>
              <a:t> </a:t>
            </a:r>
            <a:r>
              <a:rPr lang="en-US" b="0" dirty="0" err="1"/>
              <a:t>dư</a:t>
            </a:r>
            <a:r>
              <a:rPr lang="en-US" b="0" dirty="0"/>
              <a:t> </a:t>
            </a:r>
            <a:r>
              <a:rPr lang="en-US" b="0" dirty="0" err="1"/>
              <a:t>là</a:t>
            </a:r>
            <a:r>
              <a:rPr lang="en-US" b="0" dirty="0"/>
              <a:t> 0</a:t>
            </a:r>
          </a:p>
          <a:p>
            <a:pPr marL="171450" indent="-171450">
              <a:buFontTx/>
              <a:buChar char="-"/>
            </a:pPr>
            <a:r>
              <a:rPr lang="en-US" b="0" dirty="0" err="1"/>
              <a:t>Hạ</a:t>
            </a:r>
            <a:r>
              <a:rPr lang="en-US" b="0" dirty="0"/>
              <a:t> 0……..</a:t>
            </a:r>
          </a:p>
          <a:p>
            <a:pPr marL="171450" indent="-171450">
              <a:buFontTx/>
              <a:buChar char="-"/>
            </a:pPr>
            <a:r>
              <a:rPr lang="en-US" b="1" dirty="0"/>
              <a:t>Ta </a:t>
            </a:r>
            <a:r>
              <a:rPr lang="en-US" b="1" dirty="0" err="1"/>
              <a:t>thấy</a:t>
            </a:r>
            <a:r>
              <a:rPr lang="en-US" b="1" dirty="0"/>
              <a:t> </a:t>
            </a:r>
            <a:r>
              <a:rPr lang="en-US" b="1" dirty="0" err="1"/>
              <a:t>thương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chữ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ở </a:t>
            </a:r>
            <a:r>
              <a:rPr lang="en-US" b="1" dirty="0" err="1"/>
              <a:t>hàng</a:t>
            </a:r>
            <a:r>
              <a:rPr lang="en-US" b="1" dirty="0"/>
              <a:t> </a:t>
            </a:r>
            <a:r>
              <a:rPr lang="en-US" b="1" dirty="0" err="1"/>
              <a:t>đơn</a:t>
            </a:r>
            <a:r>
              <a:rPr lang="en-US" b="1" dirty="0"/>
              <a:t> </a:t>
            </a:r>
            <a:r>
              <a:rPr lang="en-US" b="1" dirty="0" err="1"/>
              <a:t>vị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743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trên</a:t>
            </a:r>
            <a:endParaRPr lang="en-US" dirty="0"/>
          </a:p>
          <a:p>
            <a:r>
              <a:rPr lang="en-US" b="1" dirty="0"/>
              <a:t>KL: </a:t>
            </a:r>
            <a:r>
              <a:rPr lang="en-US" b="1" dirty="0" err="1"/>
              <a:t>Phép</a:t>
            </a:r>
            <a:r>
              <a:rPr lang="en-US" b="1" dirty="0"/>
              <a:t> chia </a:t>
            </a:r>
            <a:r>
              <a:rPr lang="en-US" b="1" dirty="0" err="1"/>
              <a:t>này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thương</a:t>
            </a:r>
            <a:r>
              <a:rPr lang="en-US" b="1" dirty="0"/>
              <a:t> </a:t>
            </a:r>
            <a:r>
              <a:rPr lang="en-US" b="1" dirty="0" err="1"/>
              <a:t>cũng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chữ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ờ hang </a:t>
            </a:r>
            <a:r>
              <a:rPr lang="en-US" b="1" dirty="0" err="1"/>
              <a:t>đơn</a:t>
            </a:r>
            <a:r>
              <a:rPr lang="en-US" b="1" dirty="0"/>
              <a:t> </a:t>
            </a:r>
            <a:r>
              <a:rPr lang="en-US" b="1" dirty="0" err="1"/>
              <a:t>vị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0.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đây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phép</a:t>
            </a:r>
            <a:r>
              <a:rPr lang="en-US" b="1" dirty="0"/>
              <a:t> chia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dư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80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hd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1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0 ở hang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. </a:t>
            </a:r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807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,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 </a:t>
            </a:r>
          </a:p>
          <a:p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07996D-C431-4A25-9AC2-FFA6D30DDFAC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564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b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(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1 </a:t>
            </a:r>
            <a:r>
              <a:rPr lang="en-US" dirty="0" err="1"/>
              <a:t>lượt</a:t>
            </a:r>
            <a:r>
              <a:rPr lang="en-US" dirty="0"/>
              <a:t> chia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704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32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5A03BB5-E497-4419-8648-C488F8C1A700}"/>
              </a:ext>
            </a:extLst>
          </p:cNvPr>
          <p:cNvGrpSpPr/>
          <p:nvPr/>
        </p:nvGrpSpPr>
        <p:grpSpPr>
          <a:xfrm>
            <a:off x="1889090" y="2174226"/>
            <a:ext cx="8842550" cy="4051215"/>
            <a:chOff x="1116509" y="2700337"/>
            <a:chExt cx="6840760" cy="515994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60A9730D-AA75-482B-8EDA-E08D3ECC8C73}"/>
                </a:ext>
              </a:extLst>
            </p:cNvPr>
            <p:cNvSpPr/>
            <p:nvPr/>
          </p:nvSpPr>
          <p:spPr>
            <a:xfrm>
              <a:off x="1116509" y="2700337"/>
              <a:ext cx="6840760" cy="3962673"/>
            </a:xfrm>
            <a:prstGeom prst="roundRect">
              <a:avLst/>
            </a:prstGeom>
            <a:noFill/>
            <a:ln w="28575">
              <a:solidFill>
                <a:srgbClr val="F9564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9EDD95E-62CD-4754-87E2-7F0B9B8FB5DC}"/>
                </a:ext>
              </a:extLst>
            </p:cNvPr>
            <p:cNvSpPr txBox="1"/>
            <p:nvPr/>
          </p:nvSpPr>
          <p:spPr>
            <a:xfrm>
              <a:off x="1315611" y="2724972"/>
              <a:ext cx="6449165" cy="51353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54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BÀI GIẢNG ĐIỆN TỬ LỚP 3</a:t>
              </a:r>
            </a:p>
            <a:p>
              <a:pPr algn="ctr"/>
              <a:r>
                <a:rPr lang="en-US" altLang="zh-CN" sz="54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Môn</a:t>
              </a:r>
              <a:r>
                <a:rPr lang="en-US" altLang="zh-CN" sz="5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: TOÁN</a:t>
              </a:r>
            </a:p>
            <a:p>
              <a:pPr algn="ctr"/>
              <a:endParaRPr lang="zh-CN" altLang="en-US" sz="5400" b="1" dirty="0">
                <a:solidFill>
                  <a:srgbClr val="FF0066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  <a:p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Media1">
            <a:hlinkClick r:id="" action="ppaction://media"/>
            <a:extLst>
              <a:ext uri="{FF2B5EF4-FFF2-40B4-BE49-F238E27FC236}">
                <a16:creationId xmlns:a16="http://schemas.microsoft.com/office/drawing/2014/main" xmlns="" id="{CA19BA12-52D9-40A4-80DA-1C0118C57C1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64000.6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654" y="-2458"/>
            <a:ext cx="487363" cy="48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88C3E44-AF82-4A77-8A25-4D8F966A4D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685"/>
            <a:ext cx="9950245" cy="919316"/>
          </a:xfrm>
          <a:prstGeom prst="rect">
            <a:avLst/>
          </a:prstGeom>
        </p:spPr>
      </p:pic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8A0588FC-EE84-453B-A5FE-5CFC9DF0D5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43" y="2877816"/>
            <a:ext cx="573001" cy="635311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ADFEE877-DFC8-4B85-8D17-C2DEDBC47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78" y="5761675"/>
            <a:ext cx="648424" cy="798060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E27D4934-7FCA-40CB-BE14-50DF97007D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100" y="3513127"/>
            <a:ext cx="2200900" cy="20892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44633" y="1418844"/>
            <a:ext cx="7158179" cy="36933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vi-V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 TIỂU HỌC ÁI MỘ A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28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375" y="1320922"/>
            <a:ext cx="3394630" cy="4709147"/>
          </a:xfrm>
          <a:prstGeom prst="rect">
            <a:avLst/>
          </a:prstGeom>
        </p:spPr>
      </p:pic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4946711" y="1456281"/>
            <a:ext cx="508292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3797258" y="1470645"/>
            <a:ext cx="1046942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856690" y="2187729"/>
            <a:ext cx="91492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rot="5400000">
            <a:off x="4094690" y="2393359"/>
            <a:ext cx="1524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3848018" y="4187756"/>
            <a:ext cx="82851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821383" y="2844617"/>
            <a:ext cx="88712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91582" y="4152927"/>
            <a:ext cx="508292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09821" y="3438768"/>
            <a:ext cx="508292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00857" y="2128658"/>
            <a:ext cx="508292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35909" y="1475944"/>
            <a:ext cx="508292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055675" y="2790426"/>
            <a:ext cx="508292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01529" y="2124286"/>
            <a:ext cx="99049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22258" y="2128658"/>
            <a:ext cx="508292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37" y="230332"/>
            <a:ext cx="988966" cy="56371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4" y="-32831"/>
            <a:ext cx="1515113" cy="15151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30" y="103207"/>
            <a:ext cx="1535870" cy="8754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6342">
            <a:off x="153579" y="908442"/>
            <a:ext cx="1063852" cy="82831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7568" y="2749885"/>
            <a:ext cx="3099626" cy="2431715"/>
          </a:xfrm>
          <a:prstGeom prst="rect">
            <a:avLst/>
          </a:prstGeom>
        </p:spPr>
      </p:pic>
      <p:sp>
        <p:nvSpPr>
          <p:cNvPr id="3" name="Arc 2">
            <a:extLst>
              <a:ext uri="{FF2B5EF4-FFF2-40B4-BE49-F238E27FC236}">
                <a16:creationId xmlns:a16="http://schemas.microsoft.com/office/drawing/2014/main" xmlns="" id="{0C305700-5497-44AF-B964-63CE9A1CDCA0}"/>
              </a:ext>
            </a:extLst>
          </p:cNvPr>
          <p:cNvSpPr/>
          <p:nvPr/>
        </p:nvSpPr>
        <p:spPr>
          <a:xfrm>
            <a:off x="4081763" y="1499302"/>
            <a:ext cx="362607" cy="267905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6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0.0013 0.19051 " pathEditMode="relative" rAng="0" ptsTypes="AA">
                                      <p:cBhvr>
                                        <p:cTn id="9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4" grpId="0"/>
      <p:bldP spid="14" grpId="1"/>
      <p:bldP spid="15" grpId="0"/>
      <p:bldP spid="16" grpId="0"/>
      <p:bldP spid="17" grpId="0"/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1052513" y="565150"/>
            <a:ext cx="1855787" cy="1471613"/>
            <a:chOff x="1060450" y="1841364"/>
            <a:chExt cx="1391084" cy="1471681"/>
          </a:xfrm>
        </p:grpSpPr>
        <p:sp>
          <p:nvSpPr>
            <p:cNvPr id="7271" name="Text Box 15"/>
            <p:cNvSpPr txBox="1">
              <a:spLocks noChangeArrowheads="1"/>
            </p:cNvSpPr>
            <p:nvPr/>
          </p:nvSpPr>
          <p:spPr bwMode="auto">
            <a:xfrm>
              <a:off x="1060450" y="1841364"/>
              <a:ext cx="1385889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350     7</a:t>
              </a:r>
              <a:endPara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272" name="Group 1"/>
            <p:cNvGrpSpPr>
              <a:grpSpLocks/>
            </p:cNvGrpSpPr>
            <p:nvPr/>
          </p:nvGrpSpPr>
          <p:grpSpPr bwMode="auto">
            <a:xfrm>
              <a:off x="1784784" y="1870801"/>
              <a:ext cx="666750" cy="1442244"/>
              <a:chOff x="2241550" y="4501356"/>
              <a:chExt cx="666750" cy="1442244"/>
            </a:xfrm>
          </p:grpSpPr>
          <p:sp>
            <p:nvSpPr>
              <p:cNvPr id="7273" name="Line 17"/>
              <p:cNvSpPr>
                <a:spLocks noChangeShapeType="1"/>
              </p:cNvSpPr>
              <p:nvPr/>
            </p:nvSpPr>
            <p:spPr bwMode="auto">
              <a:xfrm>
                <a:off x="2241550" y="4501356"/>
                <a:ext cx="0" cy="14422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4" name="Line 18"/>
              <p:cNvSpPr>
                <a:spLocks noChangeShapeType="1"/>
              </p:cNvSpPr>
              <p:nvPr/>
            </p:nvSpPr>
            <p:spPr bwMode="auto">
              <a:xfrm>
                <a:off x="2241550" y="4953000"/>
                <a:ext cx="6667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171" name="Group 31"/>
          <p:cNvGrpSpPr>
            <a:grpSpLocks/>
          </p:cNvGrpSpPr>
          <p:nvPr/>
        </p:nvGrpSpPr>
        <p:grpSpPr bwMode="auto">
          <a:xfrm>
            <a:off x="322088" y="-428625"/>
            <a:ext cx="3266566" cy="1047056"/>
            <a:chOff x="440" y="1692"/>
            <a:chExt cx="1826" cy="1038"/>
          </a:xfrm>
        </p:grpSpPr>
        <p:sp>
          <p:nvSpPr>
            <p:cNvPr id="78883" name="Text Box 35"/>
            <p:cNvSpPr txBox="1">
              <a:spLocks noChangeArrowheads="1"/>
            </p:cNvSpPr>
            <p:nvPr/>
          </p:nvSpPr>
          <p:spPr bwMode="gray">
            <a:xfrm>
              <a:off x="440" y="1692"/>
              <a:ext cx="116" cy="39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endPara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270" name="Text Box 36"/>
            <p:cNvSpPr txBox="1">
              <a:spLocks noChangeArrowheads="1"/>
            </p:cNvSpPr>
            <p:nvPr/>
          </p:nvSpPr>
          <p:spPr bwMode="auto">
            <a:xfrm>
              <a:off x="1068" y="2211"/>
              <a:ext cx="1198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 err="1">
                  <a:latin typeface="Times New Roman" panose="02020603050405020304" pitchFamily="18" charset="0"/>
                </a:rPr>
                <a:t>Bài</a:t>
              </a:r>
              <a:r>
                <a:rPr lang="en-US" altLang="en-US" sz="2800" b="1" dirty="0">
                  <a:latin typeface="Times New Roman" panose="02020603050405020304" pitchFamily="18" charset="0"/>
                </a:rPr>
                <a:t> 1. </a:t>
              </a:r>
              <a:r>
                <a:rPr lang="en-US" altLang="en-US" sz="2800" b="1" dirty="0" err="1">
                  <a:latin typeface="Times New Roman" panose="02020603050405020304" pitchFamily="18" charset="0"/>
                </a:rPr>
                <a:t>Tính</a:t>
              </a:r>
              <a:endParaRPr lang="en-US" altLang="en-US" sz="28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877888" y="995363"/>
            <a:ext cx="2216150" cy="1974851"/>
            <a:chOff x="679014" y="1799280"/>
            <a:chExt cx="1662114" cy="1974321"/>
          </a:xfrm>
        </p:grpSpPr>
        <p:grpSp>
          <p:nvGrpSpPr>
            <p:cNvPr id="7262" name="Group 3"/>
            <p:cNvGrpSpPr>
              <a:grpSpLocks/>
            </p:cNvGrpSpPr>
            <p:nvPr/>
          </p:nvGrpSpPr>
          <p:grpSpPr bwMode="auto">
            <a:xfrm>
              <a:off x="839786" y="2385862"/>
              <a:ext cx="648698" cy="833209"/>
              <a:chOff x="839786" y="2385862"/>
              <a:chExt cx="648698" cy="833209"/>
            </a:xfrm>
          </p:grpSpPr>
          <p:sp>
            <p:nvSpPr>
              <p:cNvPr id="7267" name="Line 41"/>
              <p:cNvSpPr>
                <a:spLocks noChangeShapeType="1"/>
              </p:cNvSpPr>
              <p:nvPr/>
            </p:nvSpPr>
            <p:spPr bwMode="auto">
              <a:xfrm flipV="1">
                <a:off x="839786" y="2385862"/>
                <a:ext cx="429113" cy="95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8" name="Line 44"/>
              <p:cNvSpPr>
                <a:spLocks noChangeShapeType="1"/>
              </p:cNvSpPr>
              <p:nvPr/>
            </p:nvSpPr>
            <p:spPr bwMode="auto">
              <a:xfrm flipV="1">
                <a:off x="1091021" y="3209545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63" name="Rectangle 37"/>
            <p:cNvSpPr>
              <a:spLocks noChangeArrowheads="1"/>
            </p:cNvSpPr>
            <p:nvPr/>
          </p:nvSpPr>
          <p:spPr bwMode="auto">
            <a:xfrm>
              <a:off x="679014" y="1799280"/>
              <a:ext cx="1662114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35        50</a:t>
              </a:r>
            </a:p>
          </p:txBody>
        </p:sp>
        <p:sp>
          <p:nvSpPr>
            <p:cNvPr id="7264" name="Rectangle 42"/>
            <p:cNvSpPr>
              <a:spLocks noChangeArrowheads="1"/>
            </p:cNvSpPr>
            <p:nvPr/>
          </p:nvSpPr>
          <p:spPr bwMode="auto">
            <a:xfrm>
              <a:off x="882063" y="2303427"/>
              <a:ext cx="70643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00       </a:t>
              </a:r>
            </a:p>
          </p:txBody>
        </p:sp>
        <p:sp>
          <p:nvSpPr>
            <p:cNvPr id="7265" name="Rectangle 43"/>
            <p:cNvSpPr>
              <a:spLocks noChangeArrowheads="1"/>
            </p:cNvSpPr>
            <p:nvPr/>
          </p:nvSpPr>
          <p:spPr bwMode="auto">
            <a:xfrm>
              <a:off x="1087808" y="2711792"/>
              <a:ext cx="4079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        </a:t>
              </a:r>
            </a:p>
          </p:txBody>
        </p:sp>
        <p:sp>
          <p:nvSpPr>
            <p:cNvPr id="7266" name="Rectangle 45"/>
            <p:cNvSpPr>
              <a:spLocks noChangeArrowheads="1"/>
            </p:cNvSpPr>
            <p:nvPr/>
          </p:nvSpPr>
          <p:spPr bwMode="auto">
            <a:xfrm>
              <a:off x="1083283" y="3250381"/>
              <a:ext cx="3555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0        </a:t>
              </a:r>
            </a:p>
          </p:txBody>
        </p:sp>
      </p:grpSp>
      <p:sp>
        <p:nvSpPr>
          <p:cNvPr id="7173" name="Text Box 78"/>
          <p:cNvSpPr txBox="1">
            <a:spLocks noChangeArrowheads="1"/>
          </p:cNvSpPr>
          <p:nvPr/>
        </p:nvSpPr>
        <p:spPr bwMode="auto">
          <a:xfrm>
            <a:off x="296294" y="558846"/>
            <a:ext cx="711200" cy="519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a)</a:t>
            </a:r>
          </a:p>
        </p:txBody>
      </p:sp>
      <p:grpSp>
        <p:nvGrpSpPr>
          <p:cNvPr id="7174" name="Group 54"/>
          <p:cNvGrpSpPr>
            <a:grpSpLocks/>
          </p:cNvGrpSpPr>
          <p:nvPr/>
        </p:nvGrpSpPr>
        <p:grpSpPr bwMode="auto">
          <a:xfrm>
            <a:off x="7011988" y="520700"/>
            <a:ext cx="1857375" cy="1471613"/>
            <a:chOff x="1060450" y="1841364"/>
            <a:chExt cx="1391084" cy="1471681"/>
          </a:xfrm>
        </p:grpSpPr>
        <p:sp>
          <p:nvSpPr>
            <p:cNvPr id="7258" name="Text Box 15"/>
            <p:cNvSpPr txBox="1">
              <a:spLocks noChangeArrowheads="1"/>
            </p:cNvSpPr>
            <p:nvPr/>
          </p:nvSpPr>
          <p:spPr bwMode="auto">
            <a:xfrm>
              <a:off x="1060450" y="1841364"/>
              <a:ext cx="1385889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260     2</a:t>
              </a:r>
              <a:endPara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259" name="Group 56"/>
            <p:cNvGrpSpPr>
              <a:grpSpLocks/>
            </p:cNvGrpSpPr>
            <p:nvPr/>
          </p:nvGrpSpPr>
          <p:grpSpPr bwMode="auto">
            <a:xfrm>
              <a:off x="1784784" y="1870801"/>
              <a:ext cx="666750" cy="1442244"/>
              <a:chOff x="2241550" y="4501356"/>
              <a:chExt cx="666750" cy="1442244"/>
            </a:xfrm>
          </p:grpSpPr>
          <p:sp>
            <p:nvSpPr>
              <p:cNvPr id="7260" name="Line 17"/>
              <p:cNvSpPr>
                <a:spLocks noChangeShapeType="1"/>
              </p:cNvSpPr>
              <p:nvPr/>
            </p:nvSpPr>
            <p:spPr bwMode="auto">
              <a:xfrm>
                <a:off x="2241550" y="4501356"/>
                <a:ext cx="0" cy="14422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1" name="Line 18"/>
              <p:cNvSpPr>
                <a:spLocks noChangeShapeType="1"/>
              </p:cNvSpPr>
              <p:nvPr/>
            </p:nvSpPr>
            <p:spPr bwMode="auto">
              <a:xfrm>
                <a:off x="2241550" y="4953000"/>
                <a:ext cx="6667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175" name="Group 60"/>
          <p:cNvGrpSpPr>
            <a:grpSpLocks/>
          </p:cNvGrpSpPr>
          <p:nvPr/>
        </p:nvGrpSpPr>
        <p:grpSpPr bwMode="auto">
          <a:xfrm>
            <a:off x="3979863" y="596900"/>
            <a:ext cx="1854200" cy="1471613"/>
            <a:chOff x="1060450" y="1841364"/>
            <a:chExt cx="1391084" cy="1471681"/>
          </a:xfrm>
        </p:grpSpPr>
        <p:sp>
          <p:nvSpPr>
            <p:cNvPr id="7254" name="Text Box 15"/>
            <p:cNvSpPr txBox="1">
              <a:spLocks noChangeArrowheads="1"/>
            </p:cNvSpPr>
            <p:nvPr/>
          </p:nvSpPr>
          <p:spPr bwMode="auto">
            <a:xfrm>
              <a:off x="1060450" y="1841364"/>
              <a:ext cx="1385889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420     6</a:t>
              </a:r>
              <a:endPara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255" name="Group 62"/>
            <p:cNvGrpSpPr>
              <a:grpSpLocks/>
            </p:cNvGrpSpPr>
            <p:nvPr/>
          </p:nvGrpSpPr>
          <p:grpSpPr bwMode="auto">
            <a:xfrm>
              <a:off x="1784784" y="1870801"/>
              <a:ext cx="666750" cy="1442244"/>
              <a:chOff x="2241550" y="4501356"/>
              <a:chExt cx="666750" cy="1442244"/>
            </a:xfrm>
          </p:grpSpPr>
          <p:sp>
            <p:nvSpPr>
              <p:cNvPr id="7256" name="Line 17"/>
              <p:cNvSpPr>
                <a:spLocks noChangeShapeType="1"/>
              </p:cNvSpPr>
              <p:nvPr/>
            </p:nvSpPr>
            <p:spPr bwMode="auto">
              <a:xfrm>
                <a:off x="2241550" y="4501356"/>
                <a:ext cx="0" cy="14422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7" name="Line 18"/>
              <p:cNvSpPr>
                <a:spLocks noChangeShapeType="1"/>
              </p:cNvSpPr>
              <p:nvPr/>
            </p:nvSpPr>
            <p:spPr bwMode="auto">
              <a:xfrm>
                <a:off x="2241550" y="4953000"/>
                <a:ext cx="6667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176" name="Group 65"/>
          <p:cNvGrpSpPr>
            <a:grpSpLocks/>
          </p:cNvGrpSpPr>
          <p:nvPr/>
        </p:nvGrpSpPr>
        <p:grpSpPr bwMode="auto">
          <a:xfrm>
            <a:off x="9923463" y="534988"/>
            <a:ext cx="1854200" cy="1471612"/>
            <a:chOff x="1060450" y="1841364"/>
            <a:chExt cx="1391084" cy="1471681"/>
          </a:xfrm>
        </p:grpSpPr>
        <p:sp>
          <p:nvSpPr>
            <p:cNvPr id="7250" name="Text Box 15"/>
            <p:cNvSpPr txBox="1">
              <a:spLocks noChangeArrowheads="1"/>
            </p:cNvSpPr>
            <p:nvPr/>
          </p:nvSpPr>
          <p:spPr bwMode="auto">
            <a:xfrm>
              <a:off x="1060450" y="1841364"/>
              <a:ext cx="1385889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480      4</a:t>
              </a:r>
              <a:endPara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251" name="Group 67"/>
            <p:cNvGrpSpPr>
              <a:grpSpLocks/>
            </p:cNvGrpSpPr>
            <p:nvPr/>
          </p:nvGrpSpPr>
          <p:grpSpPr bwMode="auto">
            <a:xfrm>
              <a:off x="1784784" y="1870801"/>
              <a:ext cx="666750" cy="1442244"/>
              <a:chOff x="2241550" y="4501356"/>
              <a:chExt cx="666750" cy="1442244"/>
            </a:xfrm>
          </p:grpSpPr>
          <p:sp>
            <p:nvSpPr>
              <p:cNvPr id="7252" name="Line 17"/>
              <p:cNvSpPr>
                <a:spLocks noChangeShapeType="1"/>
              </p:cNvSpPr>
              <p:nvPr/>
            </p:nvSpPr>
            <p:spPr bwMode="auto">
              <a:xfrm>
                <a:off x="2241550" y="4501356"/>
                <a:ext cx="0" cy="14422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3" name="Line 18"/>
              <p:cNvSpPr>
                <a:spLocks noChangeShapeType="1"/>
              </p:cNvSpPr>
              <p:nvPr/>
            </p:nvSpPr>
            <p:spPr bwMode="auto">
              <a:xfrm>
                <a:off x="2241550" y="4953000"/>
                <a:ext cx="6667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77"/>
          <p:cNvGrpSpPr>
            <a:grpSpLocks/>
          </p:cNvGrpSpPr>
          <p:nvPr/>
        </p:nvGrpSpPr>
        <p:grpSpPr bwMode="auto">
          <a:xfrm>
            <a:off x="3840387" y="1054077"/>
            <a:ext cx="1925638" cy="1949450"/>
            <a:chOff x="688466" y="1816711"/>
            <a:chExt cx="1444340" cy="1948864"/>
          </a:xfrm>
        </p:grpSpPr>
        <p:grpSp>
          <p:nvGrpSpPr>
            <p:cNvPr id="7243" name="Group 78"/>
            <p:cNvGrpSpPr>
              <a:grpSpLocks/>
            </p:cNvGrpSpPr>
            <p:nvPr/>
          </p:nvGrpSpPr>
          <p:grpSpPr bwMode="auto">
            <a:xfrm>
              <a:off x="839786" y="2385862"/>
              <a:ext cx="648698" cy="833209"/>
              <a:chOff x="839786" y="2385862"/>
              <a:chExt cx="648698" cy="833209"/>
            </a:xfrm>
          </p:grpSpPr>
          <p:sp>
            <p:nvSpPr>
              <p:cNvPr id="7248" name="Line 41"/>
              <p:cNvSpPr>
                <a:spLocks noChangeShapeType="1"/>
              </p:cNvSpPr>
              <p:nvPr/>
            </p:nvSpPr>
            <p:spPr bwMode="auto">
              <a:xfrm flipV="1">
                <a:off x="839786" y="2385862"/>
                <a:ext cx="429113" cy="95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9" name="Line 44"/>
              <p:cNvSpPr>
                <a:spLocks noChangeShapeType="1"/>
              </p:cNvSpPr>
              <p:nvPr/>
            </p:nvSpPr>
            <p:spPr bwMode="auto">
              <a:xfrm flipV="1">
                <a:off x="1091021" y="3209545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44" name="Rectangle 37"/>
            <p:cNvSpPr>
              <a:spLocks noChangeArrowheads="1"/>
            </p:cNvSpPr>
            <p:nvPr/>
          </p:nvSpPr>
          <p:spPr bwMode="auto">
            <a:xfrm>
              <a:off x="688466" y="1816711"/>
              <a:ext cx="144434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42        70</a:t>
              </a:r>
            </a:p>
          </p:txBody>
        </p:sp>
        <p:sp>
          <p:nvSpPr>
            <p:cNvPr id="7245" name="Rectangle 42"/>
            <p:cNvSpPr>
              <a:spLocks noChangeArrowheads="1"/>
            </p:cNvSpPr>
            <p:nvPr/>
          </p:nvSpPr>
          <p:spPr bwMode="auto">
            <a:xfrm>
              <a:off x="897143" y="2382018"/>
              <a:ext cx="70643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00       </a:t>
              </a:r>
            </a:p>
          </p:txBody>
        </p:sp>
        <p:sp>
          <p:nvSpPr>
            <p:cNvPr id="7246" name="Rectangle 43"/>
            <p:cNvSpPr>
              <a:spLocks noChangeArrowheads="1"/>
            </p:cNvSpPr>
            <p:nvPr/>
          </p:nvSpPr>
          <p:spPr bwMode="auto">
            <a:xfrm>
              <a:off x="1103303" y="2789867"/>
              <a:ext cx="4079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        </a:t>
              </a:r>
            </a:p>
          </p:txBody>
        </p:sp>
        <p:sp>
          <p:nvSpPr>
            <p:cNvPr id="7247" name="Rectangle 45"/>
            <p:cNvSpPr>
              <a:spLocks noChangeArrowheads="1"/>
            </p:cNvSpPr>
            <p:nvPr/>
          </p:nvSpPr>
          <p:spPr bwMode="auto">
            <a:xfrm>
              <a:off x="1128405" y="3242355"/>
              <a:ext cx="3555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        </a:t>
              </a:r>
            </a:p>
          </p:txBody>
        </p:sp>
      </p:grp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6954838" y="876300"/>
            <a:ext cx="2214562" cy="2676525"/>
            <a:chOff x="5195991" y="1789921"/>
            <a:chExt cx="1660509" cy="2677656"/>
          </a:xfrm>
        </p:grpSpPr>
        <p:sp>
          <p:nvSpPr>
            <p:cNvPr id="7237" name="Rectangle 37"/>
            <p:cNvSpPr>
              <a:spLocks noChangeArrowheads="1"/>
            </p:cNvSpPr>
            <p:nvPr/>
          </p:nvSpPr>
          <p:spPr bwMode="auto">
            <a:xfrm>
              <a:off x="5975593" y="1887203"/>
              <a:ext cx="880907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130</a:t>
              </a:r>
            </a:p>
          </p:txBody>
        </p:sp>
        <p:sp>
          <p:nvSpPr>
            <p:cNvPr id="7238" name="Rectangle 45"/>
            <p:cNvSpPr>
              <a:spLocks noChangeArrowheads="1"/>
            </p:cNvSpPr>
            <p:nvPr/>
          </p:nvSpPr>
          <p:spPr bwMode="auto">
            <a:xfrm>
              <a:off x="5239216" y="1789921"/>
              <a:ext cx="1140003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06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6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00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  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  0        </a:t>
              </a:r>
            </a:p>
          </p:txBody>
        </p:sp>
        <p:grpSp>
          <p:nvGrpSpPr>
            <p:cNvPr id="7239" name="Group 5"/>
            <p:cNvGrpSpPr>
              <a:grpSpLocks/>
            </p:cNvGrpSpPr>
            <p:nvPr/>
          </p:nvGrpSpPr>
          <p:grpSpPr bwMode="auto">
            <a:xfrm>
              <a:off x="5195991" y="2266759"/>
              <a:ext cx="623578" cy="1717187"/>
              <a:chOff x="5195991" y="2266759"/>
              <a:chExt cx="623578" cy="1717187"/>
            </a:xfrm>
          </p:grpSpPr>
          <p:sp>
            <p:nvSpPr>
              <p:cNvPr id="7240" name="Line 41"/>
              <p:cNvSpPr>
                <a:spLocks noChangeShapeType="1"/>
              </p:cNvSpPr>
              <p:nvPr/>
            </p:nvSpPr>
            <p:spPr bwMode="auto">
              <a:xfrm flipV="1">
                <a:off x="5195991" y="2266759"/>
                <a:ext cx="429113" cy="95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1" name="Line 44"/>
              <p:cNvSpPr>
                <a:spLocks noChangeShapeType="1"/>
              </p:cNvSpPr>
              <p:nvPr/>
            </p:nvSpPr>
            <p:spPr bwMode="auto">
              <a:xfrm flipV="1">
                <a:off x="5300753" y="3115826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2" name="Line 44"/>
              <p:cNvSpPr>
                <a:spLocks noChangeShapeType="1"/>
              </p:cNvSpPr>
              <p:nvPr/>
            </p:nvSpPr>
            <p:spPr bwMode="auto">
              <a:xfrm flipV="1">
                <a:off x="5422106" y="3974420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" name="Group 104"/>
          <p:cNvGrpSpPr>
            <a:grpSpLocks/>
          </p:cNvGrpSpPr>
          <p:nvPr/>
        </p:nvGrpSpPr>
        <p:grpSpPr bwMode="auto">
          <a:xfrm>
            <a:off x="9866313" y="876300"/>
            <a:ext cx="2212975" cy="2676525"/>
            <a:chOff x="5195991" y="1789921"/>
            <a:chExt cx="1660509" cy="2677656"/>
          </a:xfrm>
        </p:grpSpPr>
        <p:sp>
          <p:nvSpPr>
            <p:cNvPr id="7231" name="Rectangle 37"/>
            <p:cNvSpPr>
              <a:spLocks noChangeArrowheads="1"/>
            </p:cNvSpPr>
            <p:nvPr/>
          </p:nvSpPr>
          <p:spPr bwMode="auto">
            <a:xfrm>
              <a:off x="5975593" y="1887203"/>
              <a:ext cx="880907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120</a:t>
              </a:r>
            </a:p>
          </p:txBody>
        </p:sp>
        <p:sp>
          <p:nvSpPr>
            <p:cNvPr id="7232" name="Rectangle 45"/>
            <p:cNvSpPr>
              <a:spLocks noChangeArrowheads="1"/>
            </p:cNvSpPr>
            <p:nvPr/>
          </p:nvSpPr>
          <p:spPr bwMode="auto">
            <a:xfrm>
              <a:off x="5250657" y="1789921"/>
              <a:ext cx="845021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4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08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8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00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  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  0        </a:t>
              </a:r>
            </a:p>
          </p:txBody>
        </p:sp>
        <p:grpSp>
          <p:nvGrpSpPr>
            <p:cNvPr id="7233" name="Group 107"/>
            <p:cNvGrpSpPr>
              <a:grpSpLocks/>
            </p:cNvGrpSpPr>
            <p:nvPr/>
          </p:nvGrpSpPr>
          <p:grpSpPr bwMode="auto">
            <a:xfrm>
              <a:off x="5195991" y="2266759"/>
              <a:ext cx="639527" cy="1724408"/>
              <a:chOff x="5195991" y="2266759"/>
              <a:chExt cx="639527" cy="1724408"/>
            </a:xfrm>
          </p:grpSpPr>
          <p:sp>
            <p:nvSpPr>
              <p:cNvPr id="7234" name="Line 41"/>
              <p:cNvSpPr>
                <a:spLocks noChangeShapeType="1"/>
              </p:cNvSpPr>
              <p:nvPr/>
            </p:nvSpPr>
            <p:spPr bwMode="auto">
              <a:xfrm flipV="1">
                <a:off x="5195991" y="2266759"/>
                <a:ext cx="429113" cy="95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5" name="Line 44"/>
              <p:cNvSpPr>
                <a:spLocks noChangeShapeType="1"/>
              </p:cNvSpPr>
              <p:nvPr/>
            </p:nvSpPr>
            <p:spPr bwMode="auto">
              <a:xfrm flipV="1">
                <a:off x="5349060" y="3133123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6" name="Line 44"/>
              <p:cNvSpPr>
                <a:spLocks noChangeShapeType="1"/>
              </p:cNvSpPr>
              <p:nvPr/>
            </p:nvSpPr>
            <p:spPr bwMode="auto">
              <a:xfrm flipV="1">
                <a:off x="5438055" y="3981641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" name="Group 111"/>
          <p:cNvGrpSpPr>
            <a:grpSpLocks/>
          </p:cNvGrpSpPr>
          <p:nvPr/>
        </p:nvGrpSpPr>
        <p:grpSpPr bwMode="auto">
          <a:xfrm>
            <a:off x="646113" y="3733800"/>
            <a:ext cx="1854200" cy="1471613"/>
            <a:chOff x="1060450" y="1841364"/>
            <a:chExt cx="1391084" cy="1471681"/>
          </a:xfrm>
        </p:grpSpPr>
        <p:sp>
          <p:nvSpPr>
            <p:cNvPr id="7227" name="Text Box 15"/>
            <p:cNvSpPr txBox="1">
              <a:spLocks noChangeArrowheads="1"/>
            </p:cNvSpPr>
            <p:nvPr/>
          </p:nvSpPr>
          <p:spPr bwMode="auto">
            <a:xfrm>
              <a:off x="1060450" y="1841364"/>
              <a:ext cx="1385889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490     7</a:t>
              </a:r>
              <a:endPara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228" name="Group 113"/>
            <p:cNvGrpSpPr>
              <a:grpSpLocks/>
            </p:cNvGrpSpPr>
            <p:nvPr/>
          </p:nvGrpSpPr>
          <p:grpSpPr bwMode="auto">
            <a:xfrm>
              <a:off x="1784784" y="1870801"/>
              <a:ext cx="666750" cy="1442244"/>
              <a:chOff x="2241550" y="4501356"/>
              <a:chExt cx="666750" cy="1442244"/>
            </a:xfrm>
          </p:grpSpPr>
          <p:sp>
            <p:nvSpPr>
              <p:cNvPr id="7229" name="Line 17"/>
              <p:cNvSpPr>
                <a:spLocks noChangeShapeType="1"/>
              </p:cNvSpPr>
              <p:nvPr/>
            </p:nvSpPr>
            <p:spPr bwMode="auto">
              <a:xfrm>
                <a:off x="2241550" y="4501356"/>
                <a:ext cx="0" cy="14422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0" name="Line 18"/>
              <p:cNvSpPr>
                <a:spLocks noChangeShapeType="1"/>
              </p:cNvSpPr>
              <p:nvPr/>
            </p:nvSpPr>
            <p:spPr bwMode="auto">
              <a:xfrm>
                <a:off x="2241550" y="4953000"/>
                <a:ext cx="6667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7" name="Text Box 78"/>
          <p:cNvSpPr txBox="1">
            <a:spLocks noChangeArrowheads="1"/>
          </p:cNvSpPr>
          <p:nvPr/>
        </p:nvSpPr>
        <p:spPr bwMode="auto">
          <a:xfrm>
            <a:off x="-1588" y="3800475"/>
            <a:ext cx="71120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b)</a:t>
            </a:r>
          </a:p>
        </p:txBody>
      </p:sp>
      <p:grpSp>
        <p:nvGrpSpPr>
          <p:cNvPr id="23" name="Group 117"/>
          <p:cNvGrpSpPr>
            <a:grpSpLocks/>
          </p:cNvGrpSpPr>
          <p:nvPr/>
        </p:nvGrpSpPr>
        <p:grpSpPr bwMode="auto">
          <a:xfrm>
            <a:off x="6799263" y="3752850"/>
            <a:ext cx="1854200" cy="1471613"/>
            <a:chOff x="1060450" y="1841364"/>
            <a:chExt cx="1391084" cy="1471681"/>
          </a:xfrm>
        </p:grpSpPr>
        <p:sp>
          <p:nvSpPr>
            <p:cNvPr id="7223" name="Text Box 15"/>
            <p:cNvSpPr txBox="1">
              <a:spLocks noChangeArrowheads="1"/>
            </p:cNvSpPr>
            <p:nvPr/>
          </p:nvSpPr>
          <p:spPr bwMode="auto">
            <a:xfrm>
              <a:off x="1060450" y="1841364"/>
              <a:ext cx="1385889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361     3</a:t>
              </a:r>
              <a:endPara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224" name="Group 119"/>
            <p:cNvGrpSpPr>
              <a:grpSpLocks/>
            </p:cNvGrpSpPr>
            <p:nvPr/>
          </p:nvGrpSpPr>
          <p:grpSpPr bwMode="auto">
            <a:xfrm>
              <a:off x="1784784" y="1870801"/>
              <a:ext cx="666750" cy="1442244"/>
              <a:chOff x="2241550" y="4501356"/>
              <a:chExt cx="666750" cy="1442244"/>
            </a:xfrm>
          </p:grpSpPr>
          <p:sp>
            <p:nvSpPr>
              <p:cNvPr id="7225" name="Line 17"/>
              <p:cNvSpPr>
                <a:spLocks noChangeShapeType="1"/>
              </p:cNvSpPr>
              <p:nvPr/>
            </p:nvSpPr>
            <p:spPr bwMode="auto">
              <a:xfrm>
                <a:off x="2241550" y="4501356"/>
                <a:ext cx="0" cy="14422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6" name="Line 18"/>
              <p:cNvSpPr>
                <a:spLocks noChangeShapeType="1"/>
              </p:cNvSpPr>
              <p:nvPr/>
            </p:nvSpPr>
            <p:spPr bwMode="auto">
              <a:xfrm>
                <a:off x="2241550" y="4953000"/>
                <a:ext cx="6667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5" name="Group 122"/>
          <p:cNvGrpSpPr>
            <a:grpSpLocks/>
          </p:cNvGrpSpPr>
          <p:nvPr/>
        </p:nvGrpSpPr>
        <p:grpSpPr bwMode="auto">
          <a:xfrm>
            <a:off x="3763963" y="3827463"/>
            <a:ext cx="1854200" cy="1471612"/>
            <a:chOff x="1060450" y="1841364"/>
            <a:chExt cx="1391084" cy="1471681"/>
          </a:xfrm>
        </p:grpSpPr>
        <p:sp>
          <p:nvSpPr>
            <p:cNvPr id="7219" name="Text Box 15"/>
            <p:cNvSpPr txBox="1">
              <a:spLocks noChangeArrowheads="1"/>
            </p:cNvSpPr>
            <p:nvPr/>
          </p:nvSpPr>
          <p:spPr bwMode="auto">
            <a:xfrm>
              <a:off x="1060450" y="1841364"/>
              <a:ext cx="1385889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400       5</a:t>
              </a:r>
              <a:endPara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220" name="Group 124"/>
            <p:cNvGrpSpPr>
              <a:grpSpLocks/>
            </p:cNvGrpSpPr>
            <p:nvPr/>
          </p:nvGrpSpPr>
          <p:grpSpPr bwMode="auto">
            <a:xfrm>
              <a:off x="1784784" y="1870801"/>
              <a:ext cx="666750" cy="1442244"/>
              <a:chOff x="2241550" y="4501356"/>
              <a:chExt cx="666750" cy="1442244"/>
            </a:xfrm>
          </p:grpSpPr>
          <p:sp>
            <p:nvSpPr>
              <p:cNvPr id="7221" name="Line 17"/>
              <p:cNvSpPr>
                <a:spLocks noChangeShapeType="1"/>
              </p:cNvSpPr>
              <p:nvPr/>
            </p:nvSpPr>
            <p:spPr bwMode="auto">
              <a:xfrm>
                <a:off x="2241550" y="4501356"/>
                <a:ext cx="0" cy="14422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2" name="Line 18"/>
              <p:cNvSpPr>
                <a:spLocks noChangeShapeType="1"/>
              </p:cNvSpPr>
              <p:nvPr/>
            </p:nvSpPr>
            <p:spPr bwMode="auto">
              <a:xfrm>
                <a:off x="2241550" y="4953000"/>
                <a:ext cx="6667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" name="Group 127"/>
          <p:cNvGrpSpPr>
            <a:grpSpLocks/>
          </p:cNvGrpSpPr>
          <p:nvPr/>
        </p:nvGrpSpPr>
        <p:grpSpPr bwMode="auto">
          <a:xfrm>
            <a:off x="9707563" y="3767138"/>
            <a:ext cx="1855787" cy="1471612"/>
            <a:chOff x="1060450" y="1841364"/>
            <a:chExt cx="1391084" cy="1471681"/>
          </a:xfrm>
        </p:grpSpPr>
        <p:sp>
          <p:nvSpPr>
            <p:cNvPr id="7215" name="Text Box 15"/>
            <p:cNvSpPr txBox="1">
              <a:spLocks noChangeArrowheads="1"/>
            </p:cNvSpPr>
            <p:nvPr/>
          </p:nvSpPr>
          <p:spPr bwMode="auto">
            <a:xfrm>
              <a:off x="1060450" y="1841364"/>
              <a:ext cx="1385889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725     6</a:t>
              </a:r>
              <a:endPara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216" name="Group 129"/>
            <p:cNvGrpSpPr>
              <a:grpSpLocks/>
            </p:cNvGrpSpPr>
            <p:nvPr/>
          </p:nvGrpSpPr>
          <p:grpSpPr bwMode="auto">
            <a:xfrm>
              <a:off x="1784784" y="1870801"/>
              <a:ext cx="666750" cy="1442244"/>
              <a:chOff x="2241550" y="4501356"/>
              <a:chExt cx="666750" cy="1442244"/>
            </a:xfrm>
          </p:grpSpPr>
          <p:sp>
            <p:nvSpPr>
              <p:cNvPr id="7217" name="Line 17"/>
              <p:cNvSpPr>
                <a:spLocks noChangeShapeType="1"/>
              </p:cNvSpPr>
              <p:nvPr/>
            </p:nvSpPr>
            <p:spPr bwMode="auto">
              <a:xfrm>
                <a:off x="2241550" y="4501356"/>
                <a:ext cx="0" cy="14422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8" name="Line 18"/>
              <p:cNvSpPr>
                <a:spLocks noChangeShapeType="1"/>
              </p:cNvSpPr>
              <p:nvPr/>
            </p:nvSpPr>
            <p:spPr bwMode="auto">
              <a:xfrm>
                <a:off x="2241550" y="4953000"/>
                <a:ext cx="6667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" name="Group 132"/>
          <p:cNvGrpSpPr>
            <a:grpSpLocks/>
          </p:cNvGrpSpPr>
          <p:nvPr/>
        </p:nvGrpSpPr>
        <p:grpSpPr bwMode="auto">
          <a:xfrm>
            <a:off x="465138" y="4144963"/>
            <a:ext cx="2216150" cy="1874837"/>
            <a:chOff x="611186" y="1875492"/>
            <a:chExt cx="1662114" cy="1875870"/>
          </a:xfrm>
        </p:grpSpPr>
        <p:grpSp>
          <p:nvGrpSpPr>
            <p:cNvPr id="7208" name="Group 133"/>
            <p:cNvGrpSpPr>
              <a:grpSpLocks/>
            </p:cNvGrpSpPr>
            <p:nvPr/>
          </p:nvGrpSpPr>
          <p:grpSpPr bwMode="auto">
            <a:xfrm>
              <a:off x="839786" y="2385862"/>
              <a:ext cx="472435" cy="833209"/>
              <a:chOff x="839786" y="2385862"/>
              <a:chExt cx="472435" cy="833209"/>
            </a:xfrm>
          </p:grpSpPr>
          <p:sp>
            <p:nvSpPr>
              <p:cNvPr id="7213" name="Line 41"/>
              <p:cNvSpPr>
                <a:spLocks noChangeShapeType="1"/>
              </p:cNvSpPr>
              <p:nvPr/>
            </p:nvSpPr>
            <p:spPr bwMode="auto">
              <a:xfrm flipV="1">
                <a:off x="839786" y="2385862"/>
                <a:ext cx="429113" cy="95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4" name="Line 44"/>
              <p:cNvSpPr>
                <a:spLocks noChangeShapeType="1"/>
              </p:cNvSpPr>
              <p:nvPr/>
            </p:nvSpPr>
            <p:spPr bwMode="auto">
              <a:xfrm flipV="1">
                <a:off x="914758" y="3209545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09" name="Rectangle 37"/>
            <p:cNvSpPr>
              <a:spLocks noChangeArrowheads="1"/>
            </p:cNvSpPr>
            <p:nvPr/>
          </p:nvSpPr>
          <p:spPr bwMode="auto">
            <a:xfrm>
              <a:off x="611186" y="1875492"/>
              <a:ext cx="1662114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49       70</a:t>
              </a:r>
            </a:p>
          </p:txBody>
        </p:sp>
        <p:sp>
          <p:nvSpPr>
            <p:cNvPr id="7210" name="Rectangle 42"/>
            <p:cNvSpPr>
              <a:spLocks noChangeArrowheads="1"/>
            </p:cNvSpPr>
            <p:nvPr/>
          </p:nvSpPr>
          <p:spPr bwMode="auto">
            <a:xfrm>
              <a:off x="794542" y="2303427"/>
              <a:ext cx="70643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00       </a:t>
              </a:r>
            </a:p>
          </p:txBody>
        </p:sp>
        <p:sp>
          <p:nvSpPr>
            <p:cNvPr id="7211" name="Rectangle 43"/>
            <p:cNvSpPr>
              <a:spLocks noChangeArrowheads="1"/>
            </p:cNvSpPr>
            <p:nvPr/>
          </p:nvSpPr>
          <p:spPr bwMode="auto">
            <a:xfrm>
              <a:off x="999545" y="2680960"/>
              <a:ext cx="4079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0        </a:t>
              </a:r>
            </a:p>
          </p:txBody>
        </p:sp>
        <p:sp>
          <p:nvSpPr>
            <p:cNvPr id="7212" name="Rectangle 45"/>
            <p:cNvSpPr>
              <a:spLocks noChangeArrowheads="1"/>
            </p:cNvSpPr>
            <p:nvPr/>
          </p:nvSpPr>
          <p:spPr bwMode="auto">
            <a:xfrm>
              <a:off x="999545" y="3228142"/>
              <a:ext cx="3555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0        </a:t>
              </a:r>
            </a:p>
          </p:txBody>
        </p:sp>
      </p:grpSp>
      <p:grpSp>
        <p:nvGrpSpPr>
          <p:cNvPr id="31" name="Group 140"/>
          <p:cNvGrpSpPr>
            <a:grpSpLocks/>
          </p:cNvGrpSpPr>
          <p:nvPr/>
        </p:nvGrpSpPr>
        <p:grpSpPr bwMode="auto">
          <a:xfrm>
            <a:off x="3595688" y="4271963"/>
            <a:ext cx="2216150" cy="1914525"/>
            <a:chOff x="694184" y="1805608"/>
            <a:chExt cx="1662114" cy="1914533"/>
          </a:xfrm>
        </p:grpSpPr>
        <p:grpSp>
          <p:nvGrpSpPr>
            <p:cNvPr id="7201" name="Group 141"/>
            <p:cNvGrpSpPr>
              <a:grpSpLocks/>
            </p:cNvGrpSpPr>
            <p:nvPr/>
          </p:nvGrpSpPr>
          <p:grpSpPr bwMode="auto">
            <a:xfrm>
              <a:off x="839786" y="2385862"/>
              <a:ext cx="477327" cy="814156"/>
              <a:chOff x="839786" y="2385862"/>
              <a:chExt cx="477327" cy="814156"/>
            </a:xfrm>
          </p:grpSpPr>
          <p:sp>
            <p:nvSpPr>
              <p:cNvPr id="7206" name="Line 41"/>
              <p:cNvSpPr>
                <a:spLocks noChangeShapeType="1"/>
              </p:cNvSpPr>
              <p:nvPr/>
            </p:nvSpPr>
            <p:spPr bwMode="auto">
              <a:xfrm flipV="1">
                <a:off x="839786" y="2385862"/>
                <a:ext cx="429113" cy="95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7" name="Line 44"/>
              <p:cNvSpPr>
                <a:spLocks noChangeShapeType="1"/>
              </p:cNvSpPr>
              <p:nvPr/>
            </p:nvSpPr>
            <p:spPr bwMode="auto">
              <a:xfrm flipV="1">
                <a:off x="919650" y="3200018"/>
                <a:ext cx="3974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02" name="Rectangle 37"/>
            <p:cNvSpPr>
              <a:spLocks noChangeArrowheads="1"/>
            </p:cNvSpPr>
            <p:nvPr/>
          </p:nvSpPr>
          <p:spPr bwMode="auto">
            <a:xfrm>
              <a:off x="694184" y="1805608"/>
              <a:ext cx="1662114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40        80</a:t>
              </a:r>
            </a:p>
          </p:txBody>
        </p:sp>
        <p:sp>
          <p:nvSpPr>
            <p:cNvPr id="7203" name="Rectangle 42"/>
            <p:cNvSpPr>
              <a:spLocks noChangeArrowheads="1"/>
            </p:cNvSpPr>
            <p:nvPr/>
          </p:nvSpPr>
          <p:spPr bwMode="auto">
            <a:xfrm>
              <a:off x="901067" y="2319003"/>
              <a:ext cx="70643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00       </a:t>
              </a:r>
            </a:p>
          </p:txBody>
        </p:sp>
        <p:sp>
          <p:nvSpPr>
            <p:cNvPr id="7204" name="Rectangle 43"/>
            <p:cNvSpPr>
              <a:spLocks noChangeArrowheads="1"/>
            </p:cNvSpPr>
            <p:nvPr/>
          </p:nvSpPr>
          <p:spPr bwMode="auto">
            <a:xfrm>
              <a:off x="1093189" y="2722919"/>
              <a:ext cx="4079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0        </a:t>
              </a:r>
            </a:p>
          </p:txBody>
        </p:sp>
        <p:sp>
          <p:nvSpPr>
            <p:cNvPr id="7205" name="Rectangle 45"/>
            <p:cNvSpPr>
              <a:spLocks noChangeArrowheads="1"/>
            </p:cNvSpPr>
            <p:nvPr/>
          </p:nvSpPr>
          <p:spPr bwMode="auto">
            <a:xfrm>
              <a:off x="1110575" y="3196921"/>
              <a:ext cx="3555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0        </a:t>
              </a:r>
            </a:p>
          </p:txBody>
        </p:sp>
      </p:grpSp>
      <p:grpSp>
        <p:nvGrpSpPr>
          <p:cNvPr id="5160" name="Group 148"/>
          <p:cNvGrpSpPr>
            <a:grpSpLocks/>
          </p:cNvGrpSpPr>
          <p:nvPr/>
        </p:nvGrpSpPr>
        <p:grpSpPr bwMode="auto">
          <a:xfrm>
            <a:off x="6691313" y="4076700"/>
            <a:ext cx="2214562" cy="2678113"/>
            <a:chOff x="5195991" y="1812423"/>
            <a:chExt cx="1660509" cy="2677656"/>
          </a:xfrm>
        </p:grpSpPr>
        <p:sp>
          <p:nvSpPr>
            <p:cNvPr id="7195" name="Rectangle 37"/>
            <p:cNvSpPr>
              <a:spLocks noChangeArrowheads="1"/>
            </p:cNvSpPr>
            <p:nvPr/>
          </p:nvSpPr>
          <p:spPr bwMode="auto">
            <a:xfrm>
              <a:off x="5975593" y="1887203"/>
              <a:ext cx="880907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120</a:t>
              </a:r>
            </a:p>
          </p:txBody>
        </p:sp>
        <p:sp>
          <p:nvSpPr>
            <p:cNvPr id="7196" name="Rectangle 45"/>
            <p:cNvSpPr>
              <a:spLocks noChangeArrowheads="1"/>
            </p:cNvSpPr>
            <p:nvPr/>
          </p:nvSpPr>
          <p:spPr bwMode="auto">
            <a:xfrm>
              <a:off x="5278688" y="1812423"/>
              <a:ext cx="1140003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3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06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6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01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  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  1        </a:t>
              </a:r>
            </a:p>
          </p:txBody>
        </p:sp>
        <p:grpSp>
          <p:nvGrpSpPr>
            <p:cNvPr id="7197" name="Group 151"/>
            <p:cNvGrpSpPr>
              <a:grpSpLocks/>
            </p:cNvGrpSpPr>
            <p:nvPr/>
          </p:nvGrpSpPr>
          <p:grpSpPr bwMode="auto">
            <a:xfrm>
              <a:off x="5195991" y="2266759"/>
              <a:ext cx="700956" cy="1698135"/>
              <a:chOff x="5195991" y="2266759"/>
              <a:chExt cx="700956" cy="1698135"/>
            </a:xfrm>
          </p:grpSpPr>
          <p:sp>
            <p:nvSpPr>
              <p:cNvPr id="7198" name="Line 41"/>
              <p:cNvSpPr>
                <a:spLocks noChangeShapeType="1"/>
              </p:cNvSpPr>
              <p:nvPr/>
            </p:nvSpPr>
            <p:spPr bwMode="auto">
              <a:xfrm flipV="1">
                <a:off x="5195991" y="2266759"/>
                <a:ext cx="429113" cy="95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9" name="Line 44"/>
              <p:cNvSpPr>
                <a:spLocks noChangeShapeType="1"/>
              </p:cNvSpPr>
              <p:nvPr/>
            </p:nvSpPr>
            <p:spPr bwMode="auto">
              <a:xfrm flipV="1">
                <a:off x="5499484" y="3115826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0" name="Line 44"/>
              <p:cNvSpPr>
                <a:spLocks noChangeShapeType="1"/>
              </p:cNvSpPr>
              <p:nvPr/>
            </p:nvSpPr>
            <p:spPr bwMode="auto">
              <a:xfrm flipV="1">
                <a:off x="5499484" y="3955368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72" name="Group 155"/>
          <p:cNvGrpSpPr>
            <a:grpSpLocks/>
          </p:cNvGrpSpPr>
          <p:nvPr/>
        </p:nvGrpSpPr>
        <p:grpSpPr bwMode="auto">
          <a:xfrm>
            <a:off x="9593263" y="4111625"/>
            <a:ext cx="2214562" cy="2678113"/>
            <a:chOff x="5195991" y="1776998"/>
            <a:chExt cx="1660509" cy="2677656"/>
          </a:xfrm>
        </p:grpSpPr>
        <p:sp>
          <p:nvSpPr>
            <p:cNvPr id="7189" name="Rectangle 37"/>
            <p:cNvSpPr>
              <a:spLocks noChangeArrowheads="1"/>
            </p:cNvSpPr>
            <p:nvPr/>
          </p:nvSpPr>
          <p:spPr bwMode="auto">
            <a:xfrm>
              <a:off x="5975593" y="1887203"/>
              <a:ext cx="880907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120</a:t>
              </a:r>
            </a:p>
          </p:txBody>
        </p:sp>
        <p:sp>
          <p:nvSpPr>
            <p:cNvPr id="7190" name="Rectangle 45"/>
            <p:cNvSpPr>
              <a:spLocks noChangeArrowheads="1"/>
            </p:cNvSpPr>
            <p:nvPr/>
          </p:nvSpPr>
          <p:spPr bwMode="auto">
            <a:xfrm>
              <a:off x="5265396" y="1776998"/>
              <a:ext cx="1140003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6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12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12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05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  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    5        </a:t>
              </a:r>
            </a:p>
          </p:txBody>
        </p:sp>
        <p:grpSp>
          <p:nvGrpSpPr>
            <p:cNvPr id="7191" name="Group 158"/>
            <p:cNvGrpSpPr>
              <a:grpSpLocks/>
            </p:cNvGrpSpPr>
            <p:nvPr/>
          </p:nvGrpSpPr>
          <p:grpSpPr bwMode="auto">
            <a:xfrm>
              <a:off x="5195991" y="2266759"/>
              <a:ext cx="700955" cy="1698134"/>
              <a:chOff x="5195991" y="2266759"/>
              <a:chExt cx="700955" cy="1698134"/>
            </a:xfrm>
          </p:grpSpPr>
          <p:sp>
            <p:nvSpPr>
              <p:cNvPr id="7192" name="Line 41"/>
              <p:cNvSpPr>
                <a:spLocks noChangeShapeType="1"/>
              </p:cNvSpPr>
              <p:nvPr/>
            </p:nvSpPr>
            <p:spPr bwMode="auto">
              <a:xfrm flipV="1">
                <a:off x="5195991" y="2266759"/>
                <a:ext cx="429113" cy="95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3" name="Line 44"/>
              <p:cNvSpPr>
                <a:spLocks noChangeShapeType="1"/>
              </p:cNvSpPr>
              <p:nvPr/>
            </p:nvSpPr>
            <p:spPr bwMode="auto">
              <a:xfrm flipV="1">
                <a:off x="5255985" y="3125353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4" name="Line 44"/>
              <p:cNvSpPr>
                <a:spLocks noChangeShapeType="1"/>
              </p:cNvSpPr>
              <p:nvPr/>
            </p:nvSpPr>
            <p:spPr bwMode="auto">
              <a:xfrm flipV="1">
                <a:off x="5499483" y="3955367"/>
                <a:ext cx="397463" cy="95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123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295710" y="333041"/>
            <a:ext cx="81749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2060"/>
                </a:solidFill>
                <a:latin typeface="HP001 4 hàng" panose="020B0603050302020204" pitchFamily="34" charset="0"/>
              </a:rPr>
              <a:t>Bài 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pitchFamily="34" charset="0"/>
              </a:rPr>
              <a:t>2</a:t>
            </a:r>
            <a:r>
              <a:rPr lang="vi-VN" altLang="en-US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: Một năm có 365 ngày, mỗi tuần lễ có 7 ngày. Hỏi năm đó gồm bao nhiêu tuần lễ và mấy ngày? </a:t>
            </a:r>
            <a:endParaRPr lang="en-US" altLang="en-US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7190" name="Text Box 7189"/>
          <p:cNvSpPr txBox="1">
            <a:spLocks noChangeArrowheads="1"/>
          </p:cNvSpPr>
          <p:nvPr/>
        </p:nvSpPr>
        <p:spPr bwMode="auto">
          <a:xfrm>
            <a:off x="6503479" y="2191017"/>
            <a:ext cx="182464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i</a:t>
            </a:r>
            <a:r>
              <a:rPr lang="en-US" altLang="en-US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giải</a:t>
            </a:r>
            <a:endParaRPr lang="en-US" altLang="en-US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731139" y="-1"/>
            <a:ext cx="2688" cy="69494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Document 18"/>
          <p:cNvSpPr/>
          <p:nvPr/>
        </p:nvSpPr>
        <p:spPr>
          <a:xfrm>
            <a:off x="487581" y="134713"/>
            <a:ext cx="1226179" cy="1102960"/>
          </a:xfrm>
          <a:prstGeom prst="flowChartDocumen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3364637" y="841412"/>
            <a:ext cx="1329283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6581700" y="2770455"/>
            <a:ext cx="160294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46982" y="2889944"/>
            <a:ext cx="5848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Ta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: 365 : 7 = 52 (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dư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1)</a:t>
            </a:r>
            <a:endParaRPr lang="vi-VN" sz="3200" b="1" dirty="0">
              <a:solidFill>
                <a:srgbClr val="002060"/>
              </a:solidFill>
              <a:latin typeface="HP001 4 hàng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22800" y="4178982"/>
            <a:ext cx="6574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Đáp</a:t>
            </a:r>
            <a:r>
              <a:rPr lang="en-US" sz="3200" b="1" u="sng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số</a:t>
            </a:r>
            <a:r>
              <a:rPr lang="en-US" sz="3200" b="1" u="sng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: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52</a:t>
            </a:r>
            <a:r>
              <a:rPr lang="vi-VN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tuần lễ và 1 ngày</a:t>
            </a:r>
            <a:endParaRPr lang="vi-VN" sz="3200" b="1" dirty="0">
              <a:solidFill>
                <a:srgbClr val="002060"/>
              </a:solidFill>
              <a:latin typeface="HP001 4 hàng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695AB7C-E57C-4C3C-95FF-4A43FF4C175B}"/>
              </a:ext>
            </a:extLst>
          </p:cNvPr>
          <p:cNvSpPr txBox="1"/>
          <p:nvPr/>
        </p:nvSpPr>
        <p:spPr>
          <a:xfrm>
            <a:off x="3751206" y="3594207"/>
            <a:ext cx="9301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Vậy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năm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đó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gồm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52</a:t>
            </a:r>
            <a:r>
              <a:rPr lang="vi-VN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tuần lễ và 1 ngày</a:t>
            </a:r>
            <a:endParaRPr lang="vi-VN" sz="3200" b="1" dirty="0">
              <a:solidFill>
                <a:srgbClr val="002060"/>
              </a:solidFill>
              <a:latin typeface="HP001 4 hàng" panose="020B0603050302020204" pitchFamily="34" charset="0"/>
              <a:ea typeface="HP001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3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/>
      <p:bldP spid="19" grpId="0" animBg="1"/>
      <p:bldP spid="16" grpId="0"/>
      <p:bldP spid="21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9F889BD0-9136-4EEC-A342-D32FB98A6F74}"/>
              </a:ext>
            </a:extLst>
          </p:cNvPr>
          <p:cNvGrpSpPr/>
          <p:nvPr/>
        </p:nvGrpSpPr>
        <p:grpSpPr>
          <a:xfrm>
            <a:off x="1752628" y="1529907"/>
            <a:ext cx="1974357" cy="3445634"/>
            <a:chOff x="1752628" y="1529907"/>
            <a:chExt cx="1974357" cy="3445634"/>
          </a:xfrm>
        </p:grpSpPr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3156227" y="2202284"/>
              <a:ext cx="508292" cy="74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267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D2D3DA57-B931-46A7-B81A-9E8EC1D29B5B}"/>
                </a:ext>
              </a:extLst>
            </p:cNvPr>
            <p:cNvGrpSpPr/>
            <p:nvPr/>
          </p:nvGrpSpPr>
          <p:grpSpPr>
            <a:xfrm>
              <a:off x="1752628" y="1529907"/>
              <a:ext cx="1974357" cy="3445634"/>
              <a:chOff x="1752628" y="1529907"/>
              <a:chExt cx="1974357" cy="3445634"/>
            </a:xfrm>
          </p:grpSpPr>
          <p:sp>
            <p:nvSpPr>
              <p:cNvPr id="17" name="TextBox 16"/>
              <p:cNvSpPr txBox="1">
                <a:spLocks noChangeArrowheads="1"/>
              </p:cNvSpPr>
              <p:nvPr/>
            </p:nvSpPr>
            <p:spPr bwMode="auto">
              <a:xfrm>
                <a:off x="2877628" y="2202284"/>
                <a:ext cx="508292" cy="748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2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" name="TextBox 15"/>
              <p:cNvSpPr txBox="1">
                <a:spLocks noChangeArrowheads="1"/>
              </p:cNvSpPr>
              <p:nvPr/>
            </p:nvSpPr>
            <p:spPr bwMode="auto">
              <a:xfrm>
                <a:off x="2902081" y="1529907"/>
                <a:ext cx="508292" cy="748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2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6" name="TextBox 16"/>
              <p:cNvSpPr txBox="1">
                <a:spLocks noChangeArrowheads="1"/>
              </p:cNvSpPr>
              <p:nvPr/>
            </p:nvSpPr>
            <p:spPr bwMode="auto">
              <a:xfrm>
                <a:off x="1752628" y="1544271"/>
                <a:ext cx="1046942" cy="748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2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185</a:t>
                </a:r>
              </a:p>
            </p:txBody>
          </p:sp>
          <p:cxnSp>
            <p:nvCxnSpPr>
              <p:cNvPr id="7" name="Straight Connector 6"/>
              <p:cNvCxnSpPr/>
              <p:nvPr/>
            </p:nvCxnSpPr>
            <p:spPr bwMode="auto">
              <a:xfrm>
                <a:off x="2812060" y="2261355"/>
                <a:ext cx="91492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 bwMode="auto">
              <a:xfrm rot="5400000">
                <a:off x="2050060" y="2466985"/>
                <a:ext cx="1524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cxnSpLocks/>
              </p:cNvCxnSpPr>
              <p:nvPr/>
            </p:nvCxnSpPr>
            <p:spPr>
              <a:xfrm>
                <a:off x="1803388" y="4261382"/>
                <a:ext cx="82851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cxnSpLocks/>
              </p:cNvCxnSpPr>
              <p:nvPr/>
            </p:nvCxnSpPr>
            <p:spPr>
              <a:xfrm>
                <a:off x="1887434" y="2890686"/>
                <a:ext cx="887129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>
                <a:spLocks noChangeArrowheads="1"/>
              </p:cNvSpPr>
              <p:nvPr/>
            </p:nvSpPr>
            <p:spPr bwMode="auto">
              <a:xfrm>
                <a:off x="2246952" y="4226553"/>
                <a:ext cx="508292" cy="748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2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2" name="TextBox 11"/>
              <p:cNvSpPr txBox="1">
                <a:spLocks noChangeArrowheads="1"/>
              </p:cNvSpPr>
              <p:nvPr/>
            </p:nvSpPr>
            <p:spPr bwMode="auto">
              <a:xfrm>
                <a:off x="2265191" y="3512394"/>
                <a:ext cx="508292" cy="748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2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15" name="TextBox 14"/>
              <p:cNvSpPr txBox="1">
                <a:spLocks noChangeArrowheads="1"/>
              </p:cNvSpPr>
              <p:nvPr/>
            </p:nvSpPr>
            <p:spPr bwMode="auto">
              <a:xfrm>
                <a:off x="2011044" y="2864052"/>
                <a:ext cx="774927" cy="748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2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05</a:t>
                </a:r>
              </a:p>
            </p:txBody>
          </p:sp>
          <p:sp>
            <p:nvSpPr>
              <p:cNvPr id="16" name="TextBox 15"/>
              <p:cNvSpPr txBox="1">
                <a:spLocks noChangeArrowheads="1"/>
              </p:cNvSpPr>
              <p:nvPr/>
            </p:nvSpPr>
            <p:spPr bwMode="auto">
              <a:xfrm>
                <a:off x="1756899" y="2197912"/>
                <a:ext cx="827102" cy="748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2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</a:p>
            </p:txBody>
          </p:sp>
        </p:grp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839" y="2792106"/>
            <a:ext cx="3099626" cy="2431715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12E5C1DE-CB28-4E32-A5E5-4CCF3B9CE466}"/>
              </a:ext>
            </a:extLst>
          </p:cNvPr>
          <p:cNvGrpSpPr/>
          <p:nvPr/>
        </p:nvGrpSpPr>
        <p:grpSpPr>
          <a:xfrm>
            <a:off x="6379875" y="1548957"/>
            <a:ext cx="1974357" cy="2083133"/>
            <a:chOff x="6379875" y="1548957"/>
            <a:chExt cx="1974357" cy="208313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45F0B4A3-6E56-45AD-971D-C8CB9DE57BDE}"/>
                </a:ext>
              </a:extLst>
            </p:cNvPr>
            <p:cNvCxnSpPr/>
            <p:nvPr/>
          </p:nvCxnSpPr>
          <p:spPr bwMode="auto">
            <a:xfrm rot="5400000">
              <a:off x="6677307" y="2486035"/>
              <a:ext cx="1524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883708E0-41EF-4597-AD4A-042517112541}"/>
                </a:ext>
              </a:extLst>
            </p:cNvPr>
            <p:cNvGrpSpPr/>
            <p:nvPr/>
          </p:nvGrpSpPr>
          <p:grpSpPr>
            <a:xfrm>
              <a:off x="6379875" y="1548957"/>
              <a:ext cx="1974357" cy="2083133"/>
              <a:chOff x="6379875" y="1548957"/>
              <a:chExt cx="1974357" cy="2083133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977C117F-7273-43BF-BC5C-982AFA69E6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4875" y="2221334"/>
                <a:ext cx="508292" cy="748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2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4" name="TextBox 15">
                <a:extLst>
                  <a:ext uri="{FF2B5EF4-FFF2-40B4-BE49-F238E27FC236}">
                    <a16:creationId xmlns:a16="http://schemas.microsoft.com/office/drawing/2014/main" xmlns="" id="{ADCBE823-2A88-412E-BA18-BBA9AABF81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29328" y="1548957"/>
                <a:ext cx="508292" cy="748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2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25" name="TextBox 16">
                <a:extLst>
                  <a:ext uri="{FF2B5EF4-FFF2-40B4-BE49-F238E27FC236}">
                    <a16:creationId xmlns:a16="http://schemas.microsoft.com/office/drawing/2014/main" xmlns="" id="{A693D9E8-D98F-4D6F-8793-DE2F566FFA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79875" y="1563321"/>
                <a:ext cx="1020140" cy="748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2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283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2719AD80-4E55-424F-9F7D-3D4C117AC832}"/>
                  </a:ext>
                </a:extLst>
              </p:cNvPr>
              <p:cNvCxnSpPr/>
              <p:nvPr/>
            </p:nvCxnSpPr>
            <p:spPr bwMode="auto">
              <a:xfrm>
                <a:off x="7439307" y="2280405"/>
                <a:ext cx="91492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1F0CCD4B-83B6-42E4-8AD5-2770C627C8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96583" y="2874204"/>
                <a:ext cx="508292" cy="748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2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9B88B088-D160-48B3-950F-0D8C441212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38292" y="2883102"/>
                <a:ext cx="508292" cy="748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2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CDAA0407-0740-4E6A-AECD-68F6257A37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84147" y="2216962"/>
                <a:ext cx="842129" cy="748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267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A0E9917C-4AC2-4A7C-B5D9-50219754B8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39688" y="2911292"/>
                <a:ext cx="887129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DDA6416-3B30-4ED5-9524-CF1640298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496" y="4794724"/>
            <a:ext cx="5049754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 : 6 = 30 (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AB210A2-2B69-49B5-89F2-BCB638758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743" y="4794724"/>
            <a:ext cx="5049754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283 : 7 = 4 (</a:t>
            </a:r>
            <a:r>
              <a:rPr lang="en-US" altLang="en-US" sz="4267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3B7E285-02FD-477F-9C4C-5694D346C082}"/>
              </a:ext>
            </a:extLst>
          </p:cNvPr>
          <p:cNvSpPr/>
          <p:nvPr/>
        </p:nvSpPr>
        <p:spPr>
          <a:xfrm>
            <a:off x="3744211" y="2379215"/>
            <a:ext cx="656947" cy="6569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7850ADB-2C61-409F-AABF-01109C57261C}"/>
              </a:ext>
            </a:extLst>
          </p:cNvPr>
          <p:cNvSpPr txBox="1"/>
          <p:nvPr/>
        </p:nvSpPr>
        <p:spPr>
          <a:xfrm>
            <a:off x="3816332" y="2379215"/>
            <a:ext cx="54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B03B82D2-DFB2-4B85-ABAF-623D5019C9EB}"/>
              </a:ext>
            </a:extLst>
          </p:cNvPr>
          <p:cNvSpPr/>
          <p:nvPr/>
        </p:nvSpPr>
        <p:spPr>
          <a:xfrm>
            <a:off x="8373616" y="2379215"/>
            <a:ext cx="656947" cy="6569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1EE3AB2-D30F-4FEB-8D39-BED11AC21EF1}"/>
              </a:ext>
            </a:extLst>
          </p:cNvPr>
          <p:cNvSpPr txBox="1"/>
          <p:nvPr/>
        </p:nvSpPr>
        <p:spPr>
          <a:xfrm>
            <a:off x="8464025" y="2379215"/>
            <a:ext cx="54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0DD13C6-1B2A-4955-BEB7-DF39B4CC9B08}"/>
              </a:ext>
            </a:extLst>
          </p:cNvPr>
          <p:cNvSpPr txBox="1"/>
          <p:nvPr/>
        </p:nvSpPr>
        <p:spPr>
          <a:xfrm>
            <a:off x="182614" y="119887"/>
            <a:ext cx="1317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BB6A956-ABEE-4A9C-B8B0-AF4EEC8DF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59" y="1529251"/>
            <a:ext cx="708834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E3A94E5-F98B-40DC-832B-CB9CD9908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1285" y="1537356"/>
            <a:ext cx="708834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02D7834-E69A-4CA6-A798-6F13BBC5EFBD}"/>
              </a:ext>
            </a:extLst>
          </p:cNvPr>
          <p:cNvSpPr/>
          <p:nvPr/>
        </p:nvSpPr>
        <p:spPr>
          <a:xfrm>
            <a:off x="1364809" y="33912"/>
            <a:ext cx="387819" cy="8006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ĐS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0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" grpId="0" animBg="1"/>
      <p:bldP spid="18" grpId="0"/>
      <p:bldP spid="42" grpId="0" animBg="1"/>
      <p:bldP spid="43" grpId="0"/>
      <p:bldP spid="44" grpId="0"/>
      <p:bldP spid="45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Shape 18"/>
          <p:cNvSpPr/>
          <p:nvPr/>
        </p:nvSpPr>
        <p:spPr>
          <a:xfrm>
            <a:off x="4308907" y="682536"/>
            <a:ext cx="3610284" cy="875252"/>
          </a:xfrm>
          <a:prstGeom prst="roundRect">
            <a:avLst>
              <a:gd name="adj" fmla="val 50000"/>
            </a:avLst>
          </a:prstGeom>
          <a:solidFill>
            <a:srgbClr val="FFDFD2">
              <a:alpha val="45000"/>
            </a:srgbClr>
          </a:solidFill>
          <a:ln w="12700" cap="flat">
            <a:solidFill>
              <a:schemeClr val="bg1"/>
            </a:solidFill>
            <a:prstDash val="solid"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750" b="0" i="0" u="none" strike="noStrike" kern="0" cap="none" spc="0" normalizeH="0" baseline="0" noProof="0">
              <a:ln>
                <a:noFill/>
              </a:ln>
              <a:solidFill>
                <a:srgbClr val="5DA2B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508" name="Text Box 4"/>
          <p:cNvSpPr txBox="1"/>
          <p:nvPr/>
        </p:nvSpPr>
        <p:spPr>
          <a:xfrm>
            <a:off x="4415246" y="766194"/>
            <a:ext cx="350394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BÀI TẬP</a:t>
            </a:r>
            <a:endParaRPr lang="en-US" alt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800100" y="2242783"/>
            <a:ext cx="11287125" cy="2171700"/>
          </a:xfrm>
          <a:prstGeom prst="rect">
            <a:avLst/>
          </a:prstGeom>
        </p:spPr>
        <p:txBody>
          <a:bodyPr anchor="ctr"/>
          <a:lstStyle/>
          <a:p>
            <a:pPr algn="l" eaLnBrk="1" hangingPunct="1"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Hoàn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thành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vở </a:t>
            </a:r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Chuẩn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bị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	</a:t>
            </a:r>
            <a:r>
              <a:rPr lang="en-US" sz="3600" b="1" i="1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Giới</a:t>
            </a:r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600" b="1" i="1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thiệu</a:t>
            </a:r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600" b="1" i="1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bảng</a:t>
            </a:r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600" b="1" i="1" dirty="0" err="1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nhân</a:t>
            </a:r>
            <a:r>
              <a:rPr lang="en-US" sz="3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SGK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trang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74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150000"/>
              </a:lnSpc>
            </a:pPr>
            <a:endParaRPr lang="en-US" sz="36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ldLvl="0" animBg="1"/>
      <p:bldP spid="21508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0CBE7D-CD2C-48E9-BE5B-8440BC3EB9AA}"/>
              </a:ext>
            </a:extLst>
          </p:cNvPr>
          <p:cNvSpPr txBox="1"/>
          <p:nvPr/>
        </p:nvSpPr>
        <p:spPr>
          <a:xfrm>
            <a:off x="2194560" y="2380565"/>
            <a:ext cx="8016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1" y="2903374"/>
            <a:ext cx="11172824" cy="1912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CHÀO CÁC EM HỌC SINH KHỐI 3 </a:t>
            </a:r>
          </a:p>
          <a:p>
            <a:pPr algn="ctr">
              <a:lnSpc>
                <a:spcPct val="130000"/>
              </a:lnSpc>
            </a:pPr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ĐẾN VỚI LỚP HỌC TRỰC TUYẾN</a:t>
            </a:r>
          </a:p>
        </p:txBody>
      </p:sp>
    </p:spTree>
    <p:extLst>
      <p:ext uri="{BB962C8B-B14F-4D97-AF65-F5344CB8AC3E}">
        <p14:creationId xmlns:p14="http://schemas.microsoft.com/office/powerpoint/2010/main" val="1595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23" y="921361"/>
            <a:ext cx="897518" cy="4785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37" y="230332"/>
            <a:ext cx="988966" cy="5637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4" y="-32831"/>
            <a:ext cx="1515113" cy="151511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9" y="703199"/>
            <a:ext cx="1828502" cy="1042246"/>
          </a:xfrm>
          <a:prstGeom prst="rect">
            <a:avLst/>
          </a:prstGeom>
        </p:spPr>
      </p:pic>
      <p:sp>
        <p:nvSpPr>
          <p:cNvPr id="9" name="AutoShape 8" descr="Đôrêmon - Bài viết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Đôrêmon - Bài viết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" name="图片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257" y="2287350"/>
            <a:ext cx="2733080" cy="24895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3389" y="1949636"/>
            <a:ext cx="8881297" cy="176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EE84D5B-0FC7-478D-B80B-899B388D7CCA}"/>
              </a:ext>
            </a:extLst>
          </p:cNvPr>
          <p:cNvSpPr txBox="1"/>
          <p:nvPr/>
        </p:nvSpPr>
        <p:spPr>
          <a:xfrm>
            <a:off x="2160870" y="269409"/>
            <a:ext cx="96026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ngày14 tháng 12 năm 2021 </a:t>
            </a:r>
          </a:p>
          <a:p>
            <a:pPr algn="ctr"/>
            <a:r>
              <a:rPr lang="en-US" sz="4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209C0E-6669-4874-A983-A5820BEE5DA6}"/>
              </a:ext>
            </a:extLst>
          </p:cNvPr>
          <p:cNvSpPr txBox="1"/>
          <p:nvPr/>
        </p:nvSpPr>
        <p:spPr>
          <a:xfrm>
            <a:off x="1242873" y="2342948"/>
            <a:ext cx="71198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HP001 4 hàng" pitchFamily="34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0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HP001 4 hàng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F1CDAFD-9B1F-4BB2-B2D1-B13B23A11021}"/>
              </a:ext>
            </a:extLst>
          </p:cNvPr>
          <p:cNvSpPr txBox="1"/>
          <p:nvPr/>
        </p:nvSpPr>
        <p:spPr>
          <a:xfrm>
            <a:off x="3595458" y="1695635"/>
            <a:ext cx="3205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 smtClean="0">
                <a:solidFill>
                  <a:srgbClr val="FF0066"/>
                </a:solidFill>
                <a:latin typeface="HP001 4 hàng" pitchFamily="34" charset="0"/>
                <a:cs typeface="Times New Roman" pitchFamily="18" charset="0"/>
              </a:rPr>
              <a:t>:</a:t>
            </a:r>
            <a:r>
              <a:rPr lang="en-US" sz="3600" b="1" dirty="0" smtClean="0">
                <a:latin typeface="HP001 4 hàng" pitchFamily="34" charset="0"/>
                <a:cs typeface="Times New Roman" pitchFamily="18" charset="0"/>
              </a:rPr>
              <a:t> </a:t>
            </a:r>
            <a:endParaRPr lang="en-US" sz="3600" b="1" dirty="0"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5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933E1A18-684C-46A4-B1FA-488C83EEC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93" y="1251992"/>
            <a:ext cx="4354015" cy="4354015"/>
          </a:xfrm>
          <a:prstGeom prst="rect">
            <a:avLst/>
          </a:prstGeom>
        </p:spPr>
      </p:pic>
      <p:sp>
        <p:nvSpPr>
          <p:cNvPr id="5" name="ValueShape1">
            <a:extLst>
              <a:ext uri="{FF2B5EF4-FFF2-40B4-BE49-F238E27FC236}">
                <a16:creationId xmlns:a16="http://schemas.microsoft.com/office/drawing/2014/main" xmlns="" id="{CAEE83E4-2ADB-4319-906E-16F457BE0674}"/>
              </a:ext>
            </a:extLst>
          </p:cNvPr>
          <p:cNvSpPr/>
          <p:nvPr/>
        </p:nvSpPr>
        <p:spPr bwMode="auto">
          <a:xfrm>
            <a:off x="7868132" y="1585700"/>
            <a:ext cx="3383056" cy="4044782"/>
          </a:xfrm>
          <a:custGeom>
            <a:avLst/>
            <a:gdLst>
              <a:gd name="connsiteX0" fmla="*/ 825500 w 2052462"/>
              <a:gd name="connsiteY0" fmla="*/ 0 h 2453924"/>
              <a:gd name="connsiteX1" fmla="*/ 2052462 w 2052462"/>
              <a:gd name="connsiteY1" fmla="*/ 1226962 h 2453924"/>
              <a:gd name="connsiteX2" fmla="*/ 825500 w 2052462"/>
              <a:gd name="connsiteY2" fmla="*/ 2453924 h 2453924"/>
              <a:gd name="connsiteX3" fmla="*/ 45039 w 2052462"/>
              <a:gd name="connsiteY3" fmla="*/ 2173746 h 2453924"/>
              <a:gd name="connsiteX4" fmla="*/ 0 w 2052462"/>
              <a:gd name="connsiteY4" fmla="*/ 2132812 h 2453924"/>
              <a:gd name="connsiteX5" fmla="*/ 42093 w 2052462"/>
              <a:gd name="connsiteY5" fmla="*/ 2094555 h 2453924"/>
              <a:gd name="connsiteX6" fmla="*/ 191916 w 2052462"/>
              <a:gd name="connsiteY6" fmla="*/ 1912968 h 2453924"/>
              <a:gd name="connsiteX7" fmla="*/ 235656 w 2052462"/>
              <a:gd name="connsiteY7" fmla="*/ 1832383 h 2453924"/>
              <a:gd name="connsiteX8" fmla="*/ 352362 w 2052462"/>
              <a:gd name="connsiteY8" fmla="*/ 1928674 h 2453924"/>
              <a:gd name="connsiteX9" fmla="*/ 825500 w 2052462"/>
              <a:gd name="connsiteY9" fmla="*/ 2073198 h 2453924"/>
              <a:gd name="connsiteX10" fmla="*/ 1671736 w 2052462"/>
              <a:gd name="connsiteY10" fmla="*/ 1226962 h 2453924"/>
              <a:gd name="connsiteX11" fmla="*/ 825500 w 2052462"/>
              <a:gd name="connsiteY11" fmla="*/ 380726 h 2453924"/>
              <a:gd name="connsiteX12" fmla="*/ 352362 w 2052462"/>
              <a:gd name="connsiteY12" fmla="*/ 525250 h 2453924"/>
              <a:gd name="connsiteX13" fmla="*/ 235656 w 2052462"/>
              <a:gd name="connsiteY13" fmla="*/ 621541 h 2453924"/>
              <a:gd name="connsiteX14" fmla="*/ 191916 w 2052462"/>
              <a:gd name="connsiteY14" fmla="*/ 540956 h 2453924"/>
              <a:gd name="connsiteX15" fmla="*/ 42093 w 2052462"/>
              <a:gd name="connsiteY15" fmla="*/ 359369 h 2453924"/>
              <a:gd name="connsiteX16" fmla="*/ 0 w 2052462"/>
              <a:gd name="connsiteY16" fmla="*/ 321112 h 2453924"/>
              <a:gd name="connsiteX17" fmla="*/ 45039 w 2052462"/>
              <a:gd name="connsiteY17" fmla="*/ 280179 h 2453924"/>
              <a:gd name="connsiteX18" fmla="*/ 825500 w 2052462"/>
              <a:gd name="connsiteY18" fmla="*/ 0 h 24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462" h="2453924">
                <a:moveTo>
                  <a:pt x="825500" y="0"/>
                </a:moveTo>
                <a:cubicBezTo>
                  <a:pt x="1503132" y="0"/>
                  <a:pt x="2052462" y="549330"/>
                  <a:pt x="2052462" y="1226962"/>
                </a:cubicBezTo>
                <a:cubicBezTo>
                  <a:pt x="2052462" y="1904594"/>
                  <a:pt x="1503132" y="2453924"/>
                  <a:pt x="825500" y="2453924"/>
                </a:cubicBezTo>
                <a:cubicBezTo>
                  <a:pt x="529036" y="2453924"/>
                  <a:pt x="257130" y="2348779"/>
                  <a:pt x="45039" y="2173746"/>
                </a:cubicBezTo>
                <a:lnTo>
                  <a:pt x="0" y="2132812"/>
                </a:lnTo>
                <a:lnTo>
                  <a:pt x="42093" y="2094555"/>
                </a:lnTo>
                <a:cubicBezTo>
                  <a:pt x="97602" y="2039046"/>
                  <a:pt x="147817" y="1978243"/>
                  <a:pt x="191916" y="1912968"/>
                </a:cubicBezTo>
                <a:lnTo>
                  <a:pt x="235656" y="1832383"/>
                </a:lnTo>
                <a:lnTo>
                  <a:pt x="352362" y="1928674"/>
                </a:lnTo>
                <a:cubicBezTo>
                  <a:pt x="487422" y="2019919"/>
                  <a:pt x="650239" y="2073198"/>
                  <a:pt x="825500" y="2073198"/>
                </a:cubicBezTo>
                <a:cubicBezTo>
                  <a:pt x="1292863" y="2073198"/>
                  <a:pt x="1671736" y="1694325"/>
                  <a:pt x="1671736" y="1226962"/>
                </a:cubicBezTo>
                <a:cubicBezTo>
                  <a:pt x="1671736" y="759599"/>
                  <a:pt x="1292863" y="380726"/>
                  <a:pt x="825500" y="380726"/>
                </a:cubicBezTo>
                <a:cubicBezTo>
                  <a:pt x="650239" y="380726"/>
                  <a:pt x="487422" y="434005"/>
                  <a:pt x="352362" y="525250"/>
                </a:cubicBezTo>
                <a:lnTo>
                  <a:pt x="235656" y="621541"/>
                </a:lnTo>
                <a:lnTo>
                  <a:pt x="191916" y="540956"/>
                </a:lnTo>
                <a:cubicBezTo>
                  <a:pt x="147817" y="475681"/>
                  <a:pt x="97602" y="414878"/>
                  <a:pt x="42093" y="359369"/>
                </a:cubicBezTo>
                <a:lnTo>
                  <a:pt x="0" y="321112"/>
                </a:lnTo>
                <a:lnTo>
                  <a:pt x="45039" y="280179"/>
                </a:lnTo>
                <a:cubicBezTo>
                  <a:pt x="257130" y="105145"/>
                  <a:pt x="529036" y="0"/>
                  <a:pt x="825500" y="0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01AAAA6-C3AB-4D78-8AA3-1CD20D74EC15}"/>
              </a:ext>
            </a:extLst>
          </p:cNvPr>
          <p:cNvSpPr/>
          <p:nvPr/>
        </p:nvSpPr>
        <p:spPr>
          <a:xfrm>
            <a:off x="6676244" y="2751894"/>
            <a:ext cx="416979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stomText1">
            <a:extLst>
              <a:ext uri="{FF2B5EF4-FFF2-40B4-BE49-F238E27FC236}">
                <a16:creationId xmlns:a16="http://schemas.microsoft.com/office/drawing/2014/main" xmlns="" id="{DA30A179-82EE-476C-A90F-8CFB4FF79C10}"/>
              </a:ext>
            </a:extLst>
          </p:cNvPr>
          <p:cNvSpPr txBox="1"/>
          <p:nvPr/>
        </p:nvSpPr>
        <p:spPr>
          <a:xfrm>
            <a:off x="6094092" y="2865193"/>
            <a:ext cx="796582" cy="1343062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FFD268"/>
                </a:solidFill>
                <a:latin typeface="Impact" panose="020B080603090205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2994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">
            <a:extLst>
              <a:ext uri="{FF2B5EF4-FFF2-40B4-BE49-F238E27FC236}">
                <a16:creationId xmlns:a16="http://schemas.microsoft.com/office/drawing/2014/main" xmlns="" id="{EDD74C6E-D337-494F-9FAC-B3075637240C}"/>
              </a:ext>
            </a:extLst>
          </p:cNvPr>
          <p:cNvSpPr/>
          <p:nvPr/>
        </p:nvSpPr>
        <p:spPr>
          <a:xfrm>
            <a:off x="557601" y="585758"/>
            <a:ext cx="3596514" cy="646331"/>
          </a:xfrm>
          <a:custGeom>
            <a:avLst/>
            <a:gdLst>
              <a:gd name="connsiteX0" fmla="*/ 0 w 3596514"/>
              <a:gd name="connsiteY0" fmla="*/ 0 h 646331"/>
              <a:gd name="connsiteX1" fmla="*/ 527489 w 3596514"/>
              <a:gd name="connsiteY1" fmla="*/ 0 h 646331"/>
              <a:gd name="connsiteX2" fmla="*/ 1126908 w 3596514"/>
              <a:gd name="connsiteY2" fmla="*/ 0 h 646331"/>
              <a:gd name="connsiteX3" fmla="*/ 1798257 w 3596514"/>
              <a:gd name="connsiteY3" fmla="*/ 0 h 646331"/>
              <a:gd name="connsiteX4" fmla="*/ 2289781 w 3596514"/>
              <a:gd name="connsiteY4" fmla="*/ 0 h 646331"/>
              <a:gd name="connsiteX5" fmla="*/ 2925165 w 3596514"/>
              <a:gd name="connsiteY5" fmla="*/ 0 h 646331"/>
              <a:gd name="connsiteX6" fmla="*/ 3596514 w 3596514"/>
              <a:gd name="connsiteY6" fmla="*/ 0 h 646331"/>
              <a:gd name="connsiteX7" fmla="*/ 3596514 w 3596514"/>
              <a:gd name="connsiteY7" fmla="*/ 323166 h 646331"/>
              <a:gd name="connsiteX8" fmla="*/ 3596514 w 3596514"/>
              <a:gd name="connsiteY8" fmla="*/ 646331 h 646331"/>
              <a:gd name="connsiteX9" fmla="*/ 3104990 w 3596514"/>
              <a:gd name="connsiteY9" fmla="*/ 646331 h 646331"/>
              <a:gd name="connsiteX10" fmla="*/ 2577502 w 3596514"/>
              <a:gd name="connsiteY10" fmla="*/ 646331 h 646331"/>
              <a:gd name="connsiteX11" fmla="*/ 1942118 w 3596514"/>
              <a:gd name="connsiteY11" fmla="*/ 646331 h 646331"/>
              <a:gd name="connsiteX12" fmla="*/ 1342699 w 3596514"/>
              <a:gd name="connsiteY12" fmla="*/ 646331 h 646331"/>
              <a:gd name="connsiteX13" fmla="*/ 743280 w 3596514"/>
              <a:gd name="connsiteY13" fmla="*/ 646331 h 646331"/>
              <a:gd name="connsiteX14" fmla="*/ 0 w 3596514"/>
              <a:gd name="connsiteY14" fmla="*/ 646331 h 646331"/>
              <a:gd name="connsiteX15" fmla="*/ 0 w 3596514"/>
              <a:gd name="connsiteY15" fmla="*/ 336092 h 646331"/>
              <a:gd name="connsiteX16" fmla="*/ 0 w 3596514"/>
              <a:gd name="connsiteY16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6514" h="646331" fill="none" extrusionOk="0">
                <a:moveTo>
                  <a:pt x="0" y="0"/>
                </a:moveTo>
                <a:cubicBezTo>
                  <a:pt x="248821" y="-20557"/>
                  <a:pt x="381192" y="22662"/>
                  <a:pt x="527489" y="0"/>
                </a:cubicBezTo>
                <a:cubicBezTo>
                  <a:pt x="673786" y="-22662"/>
                  <a:pt x="972979" y="1657"/>
                  <a:pt x="1126908" y="0"/>
                </a:cubicBezTo>
                <a:cubicBezTo>
                  <a:pt x="1280837" y="-1657"/>
                  <a:pt x="1486798" y="41367"/>
                  <a:pt x="1798257" y="0"/>
                </a:cubicBezTo>
                <a:cubicBezTo>
                  <a:pt x="2109716" y="-41367"/>
                  <a:pt x="2154597" y="16942"/>
                  <a:pt x="2289781" y="0"/>
                </a:cubicBezTo>
                <a:cubicBezTo>
                  <a:pt x="2424965" y="-16942"/>
                  <a:pt x="2623166" y="12120"/>
                  <a:pt x="2925165" y="0"/>
                </a:cubicBezTo>
                <a:cubicBezTo>
                  <a:pt x="3227164" y="-12120"/>
                  <a:pt x="3449554" y="55030"/>
                  <a:pt x="3596514" y="0"/>
                </a:cubicBezTo>
                <a:cubicBezTo>
                  <a:pt x="3596879" y="131749"/>
                  <a:pt x="3576912" y="248720"/>
                  <a:pt x="3596514" y="323166"/>
                </a:cubicBezTo>
                <a:cubicBezTo>
                  <a:pt x="3616116" y="397612"/>
                  <a:pt x="3560830" y="556371"/>
                  <a:pt x="3596514" y="646331"/>
                </a:cubicBezTo>
                <a:cubicBezTo>
                  <a:pt x="3363147" y="650100"/>
                  <a:pt x="3296527" y="638702"/>
                  <a:pt x="3104990" y="646331"/>
                </a:cubicBezTo>
                <a:cubicBezTo>
                  <a:pt x="2913453" y="653960"/>
                  <a:pt x="2826859" y="599269"/>
                  <a:pt x="2577502" y="646331"/>
                </a:cubicBezTo>
                <a:cubicBezTo>
                  <a:pt x="2328145" y="693393"/>
                  <a:pt x="2116211" y="590027"/>
                  <a:pt x="1942118" y="646331"/>
                </a:cubicBezTo>
                <a:cubicBezTo>
                  <a:pt x="1768025" y="702635"/>
                  <a:pt x="1591809" y="598187"/>
                  <a:pt x="1342699" y="646331"/>
                </a:cubicBezTo>
                <a:cubicBezTo>
                  <a:pt x="1093589" y="694475"/>
                  <a:pt x="919818" y="621860"/>
                  <a:pt x="743280" y="646331"/>
                </a:cubicBezTo>
                <a:cubicBezTo>
                  <a:pt x="566742" y="670802"/>
                  <a:pt x="219640" y="616735"/>
                  <a:pt x="0" y="646331"/>
                </a:cubicBezTo>
                <a:cubicBezTo>
                  <a:pt x="-1892" y="527392"/>
                  <a:pt x="27058" y="406933"/>
                  <a:pt x="0" y="336092"/>
                </a:cubicBezTo>
                <a:cubicBezTo>
                  <a:pt x="-27058" y="265251"/>
                  <a:pt x="36589" y="108649"/>
                  <a:pt x="0" y="0"/>
                </a:cubicBezTo>
                <a:close/>
              </a:path>
              <a:path w="3596514" h="646331" stroke="0" extrusionOk="0">
                <a:moveTo>
                  <a:pt x="0" y="0"/>
                </a:moveTo>
                <a:cubicBezTo>
                  <a:pt x="206831" y="-60585"/>
                  <a:pt x="288197" y="10204"/>
                  <a:pt x="527489" y="0"/>
                </a:cubicBezTo>
                <a:cubicBezTo>
                  <a:pt x="766781" y="-10204"/>
                  <a:pt x="919292" y="47878"/>
                  <a:pt x="1126908" y="0"/>
                </a:cubicBezTo>
                <a:cubicBezTo>
                  <a:pt x="1334524" y="-47878"/>
                  <a:pt x="1494667" y="52805"/>
                  <a:pt x="1762292" y="0"/>
                </a:cubicBezTo>
                <a:cubicBezTo>
                  <a:pt x="2029917" y="-52805"/>
                  <a:pt x="2041096" y="46843"/>
                  <a:pt x="2253815" y="0"/>
                </a:cubicBezTo>
                <a:cubicBezTo>
                  <a:pt x="2466534" y="-46843"/>
                  <a:pt x="2758956" y="47933"/>
                  <a:pt x="2889200" y="0"/>
                </a:cubicBezTo>
                <a:cubicBezTo>
                  <a:pt x="3019444" y="-47933"/>
                  <a:pt x="3349343" y="16938"/>
                  <a:pt x="3596514" y="0"/>
                </a:cubicBezTo>
                <a:cubicBezTo>
                  <a:pt x="3633214" y="84041"/>
                  <a:pt x="3577553" y="175137"/>
                  <a:pt x="3596514" y="310239"/>
                </a:cubicBezTo>
                <a:cubicBezTo>
                  <a:pt x="3615475" y="445341"/>
                  <a:pt x="3586017" y="502894"/>
                  <a:pt x="3596514" y="646331"/>
                </a:cubicBezTo>
                <a:cubicBezTo>
                  <a:pt x="3459101" y="674540"/>
                  <a:pt x="3304119" y="584205"/>
                  <a:pt x="3033060" y="646331"/>
                </a:cubicBezTo>
                <a:cubicBezTo>
                  <a:pt x="2762001" y="708457"/>
                  <a:pt x="2706596" y="596965"/>
                  <a:pt x="2541537" y="646331"/>
                </a:cubicBezTo>
                <a:cubicBezTo>
                  <a:pt x="2376478" y="695697"/>
                  <a:pt x="2185358" y="608385"/>
                  <a:pt x="1978083" y="646331"/>
                </a:cubicBezTo>
                <a:cubicBezTo>
                  <a:pt x="1770808" y="684277"/>
                  <a:pt x="1708078" y="623672"/>
                  <a:pt x="1450594" y="646331"/>
                </a:cubicBezTo>
                <a:cubicBezTo>
                  <a:pt x="1193110" y="668990"/>
                  <a:pt x="1038788" y="636500"/>
                  <a:pt x="815210" y="646331"/>
                </a:cubicBezTo>
                <a:cubicBezTo>
                  <a:pt x="591632" y="656162"/>
                  <a:pt x="260958" y="625108"/>
                  <a:pt x="0" y="646331"/>
                </a:cubicBezTo>
                <a:cubicBezTo>
                  <a:pt x="-3801" y="498980"/>
                  <a:pt x="25739" y="444634"/>
                  <a:pt x="0" y="342555"/>
                </a:cubicBezTo>
                <a:cubicBezTo>
                  <a:pt x="-25739" y="240476"/>
                  <a:pt x="13157" y="15476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555330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US" sz="4000" b="1">
                <a:solidFill>
                  <a:srgbClr val="002060"/>
                </a:solidFill>
              </a:rPr>
              <a:t>560 : 8 </a:t>
            </a:r>
            <a:r>
              <a:rPr lang="en-US" sz="4000" b="1" dirty="0">
                <a:solidFill>
                  <a:srgbClr val="002060"/>
                </a:solidFill>
              </a:rPr>
              <a:t>= ?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xmlns="" id="{EDD74C6E-D337-494F-9FAC-B3075637240C}"/>
              </a:ext>
            </a:extLst>
          </p:cNvPr>
          <p:cNvSpPr/>
          <p:nvPr/>
        </p:nvSpPr>
        <p:spPr>
          <a:xfrm>
            <a:off x="4988335" y="4606155"/>
            <a:ext cx="6599812" cy="840230"/>
          </a:xfrm>
          <a:custGeom>
            <a:avLst/>
            <a:gdLst>
              <a:gd name="connsiteX0" fmla="*/ 0 w 6599812"/>
              <a:gd name="connsiteY0" fmla="*/ 0 h 840230"/>
              <a:gd name="connsiteX1" fmla="*/ 467987 w 6599812"/>
              <a:gd name="connsiteY1" fmla="*/ 0 h 840230"/>
              <a:gd name="connsiteX2" fmla="*/ 869975 w 6599812"/>
              <a:gd name="connsiteY2" fmla="*/ 0 h 840230"/>
              <a:gd name="connsiteX3" fmla="*/ 1271964 w 6599812"/>
              <a:gd name="connsiteY3" fmla="*/ 0 h 840230"/>
              <a:gd name="connsiteX4" fmla="*/ 1739950 w 6599812"/>
              <a:gd name="connsiteY4" fmla="*/ 0 h 840230"/>
              <a:gd name="connsiteX5" fmla="*/ 2141939 w 6599812"/>
              <a:gd name="connsiteY5" fmla="*/ 0 h 840230"/>
              <a:gd name="connsiteX6" fmla="*/ 2609926 w 6599812"/>
              <a:gd name="connsiteY6" fmla="*/ 0 h 840230"/>
              <a:gd name="connsiteX7" fmla="*/ 3209909 w 6599812"/>
              <a:gd name="connsiteY7" fmla="*/ 0 h 840230"/>
              <a:gd name="connsiteX8" fmla="*/ 3875890 w 6599812"/>
              <a:gd name="connsiteY8" fmla="*/ 0 h 840230"/>
              <a:gd name="connsiteX9" fmla="*/ 4277878 w 6599812"/>
              <a:gd name="connsiteY9" fmla="*/ 0 h 840230"/>
              <a:gd name="connsiteX10" fmla="*/ 4877861 w 6599812"/>
              <a:gd name="connsiteY10" fmla="*/ 0 h 840230"/>
              <a:gd name="connsiteX11" fmla="*/ 5609840 w 6599812"/>
              <a:gd name="connsiteY11" fmla="*/ 0 h 840230"/>
              <a:gd name="connsiteX12" fmla="*/ 6077827 w 6599812"/>
              <a:gd name="connsiteY12" fmla="*/ 0 h 840230"/>
              <a:gd name="connsiteX13" fmla="*/ 6599812 w 6599812"/>
              <a:gd name="connsiteY13" fmla="*/ 0 h 840230"/>
              <a:gd name="connsiteX14" fmla="*/ 6599812 w 6599812"/>
              <a:gd name="connsiteY14" fmla="*/ 428517 h 840230"/>
              <a:gd name="connsiteX15" fmla="*/ 6599812 w 6599812"/>
              <a:gd name="connsiteY15" fmla="*/ 840230 h 840230"/>
              <a:gd name="connsiteX16" fmla="*/ 5933831 w 6599812"/>
              <a:gd name="connsiteY16" fmla="*/ 840230 h 840230"/>
              <a:gd name="connsiteX17" fmla="*/ 5201852 w 6599812"/>
              <a:gd name="connsiteY17" fmla="*/ 840230 h 840230"/>
              <a:gd name="connsiteX18" fmla="*/ 4667867 w 6599812"/>
              <a:gd name="connsiteY18" fmla="*/ 840230 h 840230"/>
              <a:gd name="connsiteX19" fmla="*/ 4265878 w 6599812"/>
              <a:gd name="connsiteY19" fmla="*/ 840230 h 840230"/>
              <a:gd name="connsiteX20" fmla="*/ 3599897 w 6599812"/>
              <a:gd name="connsiteY20" fmla="*/ 840230 h 840230"/>
              <a:gd name="connsiteX21" fmla="*/ 3197909 w 6599812"/>
              <a:gd name="connsiteY21" fmla="*/ 840230 h 840230"/>
              <a:gd name="connsiteX22" fmla="*/ 2531928 w 6599812"/>
              <a:gd name="connsiteY22" fmla="*/ 840230 h 840230"/>
              <a:gd name="connsiteX23" fmla="*/ 1799949 w 6599812"/>
              <a:gd name="connsiteY23" fmla="*/ 840230 h 840230"/>
              <a:gd name="connsiteX24" fmla="*/ 1265964 w 6599812"/>
              <a:gd name="connsiteY24" fmla="*/ 840230 h 840230"/>
              <a:gd name="connsiteX25" fmla="*/ 863975 w 6599812"/>
              <a:gd name="connsiteY25" fmla="*/ 840230 h 840230"/>
              <a:gd name="connsiteX26" fmla="*/ 0 w 6599812"/>
              <a:gd name="connsiteY26" fmla="*/ 840230 h 840230"/>
              <a:gd name="connsiteX27" fmla="*/ 0 w 6599812"/>
              <a:gd name="connsiteY27" fmla="*/ 403310 h 840230"/>
              <a:gd name="connsiteX28" fmla="*/ 0 w 6599812"/>
              <a:gd name="connsiteY28" fmla="*/ 0 h 84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599812" h="840230" fill="none" extrusionOk="0">
                <a:moveTo>
                  <a:pt x="0" y="0"/>
                </a:moveTo>
                <a:cubicBezTo>
                  <a:pt x="144763" y="-8546"/>
                  <a:pt x="337286" y="54153"/>
                  <a:pt x="467987" y="0"/>
                </a:cubicBezTo>
                <a:cubicBezTo>
                  <a:pt x="598688" y="-54153"/>
                  <a:pt x="733129" y="16361"/>
                  <a:pt x="869975" y="0"/>
                </a:cubicBezTo>
                <a:cubicBezTo>
                  <a:pt x="1006821" y="-16361"/>
                  <a:pt x="1182866" y="37538"/>
                  <a:pt x="1271964" y="0"/>
                </a:cubicBezTo>
                <a:cubicBezTo>
                  <a:pt x="1361062" y="-37538"/>
                  <a:pt x="1517932" y="40408"/>
                  <a:pt x="1739950" y="0"/>
                </a:cubicBezTo>
                <a:cubicBezTo>
                  <a:pt x="1961968" y="-40408"/>
                  <a:pt x="2004263" y="40061"/>
                  <a:pt x="2141939" y="0"/>
                </a:cubicBezTo>
                <a:cubicBezTo>
                  <a:pt x="2279615" y="-40061"/>
                  <a:pt x="2510567" y="5804"/>
                  <a:pt x="2609926" y="0"/>
                </a:cubicBezTo>
                <a:cubicBezTo>
                  <a:pt x="2709285" y="-5804"/>
                  <a:pt x="2919891" y="47517"/>
                  <a:pt x="3209909" y="0"/>
                </a:cubicBezTo>
                <a:cubicBezTo>
                  <a:pt x="3499927" y="-47517"/>
                  <a:pt x="3657034" y="73067"/>
                  <a:pt x="3875890" y="0"/>
                </a:cubicBezTo>
                <a:cubicBezTo>
                  <a:pt x="4094746" y="-73067"/>
                  <a:pt x="4109098" y="15980"/>
                  <a:pt x="4277878" y="0"/>
                </a:cubicBezTo>
                <a:cubicBezTo>
                  <a:pt x="4446658" y="-15980"/>
                  <a:pt x="4609908" y="44732"/>
                  <a:pt x="4877861" y="0"/>
                </a:cubicBezTo>
                <a:cubicBezTo>
                  <a:pt x="5145814" y="-44732"/>
                  <a:pt x="5418827" y="50262"/>
                  <a:pt x="5609840" y="0"/>
                </a:cubicBezTo>
                <a:cubicBezTo>
                  <a:pt x="5800853" y="-50262"/>
                  <a:pt x="5856397" y="33239"/>
                  <a:pt x="6077827" y="0"/>
                </a:cubicBezTo>
                <a:cubicBezTo>
                  <a:pt x="6299257" y="-33239"/>
                  <a:pt x="6410955" y="28224"/>
                  <a:pt x="6599812" y="0"/>
                </a:cubicBezTo>
                <a:cubicBezTo>
                  <a:pt x="6640787" y="163141"/>
                  <a:pt x="6550401" y="270976"/>
                  <a:pt x="6599812" y="428517"/>
                </a:cubicBezTo>
                <a:cubicBezTo>
                  <a:pt x="6649223" y="586058"/>
                  <a:pt x="6591163" y="654377"/>
                  <a:pt x="6599812" y="840230"/>
                </a:cubicBezTo>
                <a:cubicBezTo>
                  <a:pt x="6286427" y="843624"/>
                  <a:pt x="6165003" y="801894"/>
                  <a:pt x="5933831" y="840230"/>
                </a:cubicBezTo>
                <a:cubicBezTo>
                  <a:pt x="5702659" y="878566"/>
                  <a:pt x="5355163" y="807583"/>
                  <a:pt x="5201852" y="840230"/>
                </a:cubicBezTo>
                <a:cubicBezTo>
                  <a:pt x="5048541" y="872877"/>
                  <a:pt x="4852528" y="781649"/>
                  <a:pt x="4667867" y="840230"/>
                </a:cubicBezTo>
                <a:cubicBezTo>
                  <a:pt x="4483207" y="898811"/>
                  <a:pt x="4366563" y="829967"/>
                  <a:pt x="4265878" y="840230"/>
                </a:cubicBezTo>
                <a:cubicBezTo>
                  <a:pt x="4165193" y="850493"/>
                  <a:pt x="3883728" y="831119"/>
                  <a:pt x="3599897" y="840230"/>
                </a:cubicBezTo>
                <a:cubicBezTo>
                  <a:pt x="3316066" y="849341"/>
                  <a:pt x="3292293" y="818675"/>
                  <a:pt x="3197909" y="840230"/>
                </a:cubicBezTo>
                <a:cubicBezTo>
                  <a:pt x="3103525" y="861785"/>
                  <a:pt x="2699698" y="824744"/>
                  <a:pt x="2531928" y="840230"/>
                </a:cubicBezTo>
                <a:cubicBezTo>
                  <a:pt x="2364158" y="855716"/>
                  <a:pt x="1995933" y="783639"/>
                  <a:pt x="1799949" y="840230"/>
                </a:cubicBezTo>
                <a:cubicBezTo>
                  <a:pt x="1603965" y="896821"/>
                  <a:pt x="1410020" y="809544"/>
                  <a:pt x="1265964" y="840230"/>
                </a:cubicBezTo>
                <a:cubicBezTo>
                  <a:pt x="1121909" y="870916"/>
                  <a:pt x="953060" y="824865"/>
                  <a:pt x="863975" y="840230"/>
                </a:cubicBezTo>
                <a:cubicBezTo>
                  <a:pt x="774890" y="855595"/>
                  <a:pt x="197588" y="813565"/>
                  <a:pt x="0" y="840230"/>
                </a:cubicBezTo>
                <a:cubicBezTo>
                  <a:pt x="-34445" y="632622"/>
                  <a:pt x="52218" y="582371"/>
                  <a:pt x="0" y="403310"/>
                </a:cubicBezTo>
                <a:cubicBezTo>
                  <a:pt x="-52218" y="224249"/>
                  <a:pt x="33748" y="198304"/>
                  <a:pt x="0" y="0"/>
                </a:cubicBezTo>
                <a:close/>
              </a:path>
              <a:path w="6599812" h="840230" stroke="0" extrusionOk="0">
                <a:moveTo>
                  <a:pt x="0" y="0"/>
                </a:moveTo>
                <a:cubicBezTo>
                  <a:pt x="137320" y="-40853"/>
                  <a:pt x="354046" y="49153"/>
                  <a:pt x="467987" y="0"/>
                </a:cubicBezTo>
                <a:cubicBezTo>
                  <a:pt x="581928" y="-49153"/>
                  <a:pt x="799315" y="36765"/>
                  <a:pt x="1067970" y="0"/>
                </a:cubicBezTo>
                <a:cubicBezTo>
                  <a:pt x="1336625" y="-36765"/>
                  <a:pt x="1467907" y="25390"/>
                  <a:pt x="1733951" y="0"/>
                </a:cubicBezTo>
                <a:cubicBezTo>
                  <a:pt x="1999995" y="-25390"/>
                  <a:pt x="2013295" y="24527"/>
                  <a:pt x="2135939" y="0"/>
                </a:cubicBezTo>
                <a:cubicBezTo>
                  <a:pt x="2258583" y="-24527"/>
                  <a:pt x="2509487" y="30543"/>
                  <a:pt x="2801920" y="0"/>
                </a:cubicBezTo>
                <a:cubicBezTo>
                  <a:pt x="3094353" y="-30543"/>
                  <a:pt x="3308189" y="52961"/>
                  <a:pt x="3533899" y="0"/>
                </a:cubicBezTo>
                <a:cubicBezTo>
                  <a:pt x="3759609" y="-52961"/>
                  <a:pt x="3892350" y="38183"/>
                  <a:pt x="4001886" y="0"/>
                </a:cubicBezTo>
                <a:cubicBezTo>
                  <a:pt x="4111422" y="-38183"/>
                  <a:pt x="4216254" y="3938"/>
                  <a:pt x="4403875" y="0"/>
                </a:cubicBezTo>
                <a:cubicBezTo>
                  <a:pt x="4591497" y="-3938"/>
                  <a:pt x="4686070" y="18569"/>
                  <a:pt x="4871861" y="0"/>
                </a:cubicBezTo>
                <a:cubicBezTo>
                  <a:pt x="5057652" y="-18569"/>
                  <a:pt x="5287336" y="52452"/>
                  <a:pt x="5471844" y="0"/>
                </a:cubicBezTo>
                <a:cubicBezTo>
                  <a:pt x="5656352" y="-52452"/>
                  <a:pt x="5760162" y="15100"/>
                  <a:pt x="5939831" y="0"/>
                </a:cubicBezTo>
                <a:cubicBezTo>
                  <a:pt x="6119500" y="-15100"/>
                  <a:pt x="6465508" y="53117"/>
                  <a:pt x="6599812" y="0"/>
                </a:cubicBezTo>
                <a:cubicBezTo>
                  <a:pt x="6635370" y="168409"/>
                  <a:pt x="6555208" y="267796"/>
                  <a:pt x="6599812" y="403310"/>
                </a:cubicBezTo>
                <a:cubicBezTo>
                  <a:pt x="6644416" y="538824"/>
                  <a:pt x="6588697" y="639076"/>
                  <a:pt x="6599812" y="840230"/>
                </a:cubicBezTo>
                <a:cubicBezTo>
                  <a:pt x="6328083" y="841064"/>
                  <a:pt x="6233143" y="780615"/>
                  <a:pt x="5867833" y="840230"/>
                </a:cubicBezTo>
                <a:cubicBezTo>
                  <a:pt x="5502523" y="899845"/>
                  <a:pt x="5598837" y="829003"/>
                  <a:pt x="5333848" y="840230"/>
                </a:cubicBezTo>
                <a:cubicBezTo>
                  <a:pt x="5068860" y="851457"/>
                  <a:pt x="5050350" y="800593"/>
                  <a:pt x="4931860" y="840230"/>
                </a:cubicBezTo>
                <a:cubicBezTo>
                  <a:pt x="4813370" y="879867"/>
                  <a:pt x="4633344" y="837435"/>
                  <a:pt x="4397875" y="840230"/>
                </a:cubicBezTo>
                <a:cubicBezTo>
                  <a:pt x="4162407" y="843025"/>
                  <a:pt x="4103532" y="802354"/>
                  <a:pt x="3995886" y="840230"/>
                </a:cubicBezTo>
                <a:cubicBezTo>
                  <a:pt x="3888240" y="878106"/>
                  <a:pt x="3447733" y="811066"/>
                  <a:pt x="3263907" y="840230"/>
                </a:cubicBezTo>
                <a:cubicBezTo>
                  <a:pt x="3080081" y="869394"/>
                  <a:pt x="2989574" y="813842"/>
                  <a:pt x="2861918" y="840230"/>
                </a:cubicBezTo>
                <a:cubicBezTo>
                  <a:pt x="2734262" y="866618"/>
                  <a:pt x="2462162" y="839796"/>
                  <a:pt x="2195937" y="840230"/>
                </a:cubicBezTo>
                <a:cubicBezTo>
                  <a:pt x="1929712" y="840664"/>
                  <a:pt x="1868436" y="831690"/>
                  <a:pt x="1595955" y="840230"/>
                </a:cubicBezTo>
                <a:cubicBezTo>
                  <a:pt x="1323474" y="848770"/>
                  <a:pt x="1143329" y="826615"/>
                  <a:pt x="929974" y="840230"/>
                </a:cubicBezTo>
                <a:cubicBezTo>
                  <a:pt x="716619" y="853845"/>
                  <a:pt x="241430" y="765077"/>
                  <a:pt x="0" y="840230"/>
                </a:cubicBezTo>
                <a:cubicBezTo>
                  <a:pt x="-13614" y="631338"/>
                  <a:pt x="10545" y="555399"/>
                  <a:pt x="0" y="420115"/>
                </a:cubicBezTo>
                <a:cubicBezTo>
                  <a:pt x="-10545" y="284831"/>
                  <a:pt x="32162" y="14724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555330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 : 8 = 70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 rot="5400000">
            <a:off x="-58888" y="1675999"/>
            <a:ext cx="4799718" cy="42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882104" y="4625320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0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572161" y="4685143"/>
            <a:ext cx="820439" cy="42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1146025" y="3120780"/>
            <a:ext cx="12705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43"/>
          <p:cNvSpPr txBox="1">
            <a:spLocks noChangeArrowheads="1"/>
          </p:cNvSpPr>
          <p:nvPr/>
        </p:nvSpPr>
        <p:spPr bwMode="auto">
          <a:xfrm>
            <a:off x="2537080" y="1494607"/>
            <a:ext cx="7508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8" name="TextBox 49"/>
          <p:cNvSpPr txBox="1">
            <a:spLocks noChangeArrowheads="1"/>
          </p:cNvSpPr>
          <p:nvPr/>
        </p:nvSpPr>
        <p:spPr bwMode="auto">
          <a:xfrm>
            <a:off x="1115065" y="1497700"/>
            <a:ext cx="13514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Arial" panose="020B0604020202020204" pitchFamily="34" charset="0"/>
              </a:rPr>
              <a:t>560</a:t>
            </a: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 bwMode="auto">
          <a:xfrm>
            <a:off x="2522971" y="2355797"/>
            <a:ext cx="8620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 rot="5400000">
            <a:off x="1743337" y="2466221"/>
            <a:ext cx="152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862647" y="3818760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845662" y="2265016"/>
            <a:ext cx="275508" cy="95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873226" y="1494607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473029" y="3038993"/>
            <a:ext cx="304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107200" y="2260653"/>
            <a:ext cx="11331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56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460649" y="2270104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7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527319" y="2009105"/>
            <a:ext cx="750804" cy="599554"/>
            <a:chOff x="3428059" y="2466818"/>
            <a:chExt cx="1049581" cy="879585"/>
          </a:xfrm>
        </p:grpSpPr>
        <p:sp>
          <p:nvSpPr>
            <p:cNvPr id="14" name="Curved Up Arrow 13"/>
            <p:cNvSpPr/>
            <p:nvPr/>
          </p:nvSpPr>
          <p:spPr>
            <a:xfrm rot="15152063">
              <a:off x="3172044" y="2722833"/>
              <a:ext cx="879585" cy="367555"/>
            </a:xfrm>
            <a:prstGeom prst="curvedUpArrow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Multiply 46"/>
            <p:cNvSpPr/>
            <p:nvPr/>
          </p:nvSpPr>
          <p:spPr>
            <a:xfrm>
              <a:off x="3738051" y="2526928"/>
              <a:ext cx="739589" cy="565044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 rot="11901397">
            <a:off x="230282" y="2016618"/>
            <a:ext cx="681379" cy="608378"/>
            <a:chOff x="3384470" y="2544109"/>
            <a:chExt cx="958056" cy="786011"/>
          </a:xfrm>
        </p:grpSpPr>
        <p:sp>
          <p:nvSpPr>
            <p:cNvPr id="50" name="Curved Up Arrow 49"/>
            <p:cNvSpPr/>
            <p:nvPr/>
          </p:nvSpPr>
          <p:spPr>
            <a:xfrm rot="15152063">
              <a:off x="3187282" y="2741297"/>
              <a:ext cx="786011" cy="391636"/>
            </a:xfrm>
            <a:prstGeom prst="curvedUpArrow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Minus 50"/>
            <p:cNvSpPr/>
            <p:nvPr/>
          </p:nvSpPr>
          <p:spPr>
            <a:xfrm rot="20498603">
              <a:off x="3741580" y="2548759"/>
              <a:ext cx="600946" cy="565044"/>
            </a:xfrm>
            <a:prstGeom prst="mathMinus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 rot="11901397">
            <a:off x="492042" y="3429042"/>
            <a:ext cx="958056" cy="786011"/>
            <a:chOff x="3384470" y="2544109"/>
            <a:chExt cx="958056" cy="786011"/>
          </a:xfrm>
        </p:grpSpPr>
        <p:sp>
          <p:nvSpPr>
            <p:cNvPr id="56" name="Curved Up Arrow 55"/>
            <p:cNvSpPr/>
            <p:nvPr/>
          </p:nvSpPr>
          <p:spPr>
            <a:xfrm rot="15152063">
              <a:off x="3187282" y="2741297"/>
              <a:ext cx="786011" cy="391636"/>
            </a:xfrm>
            <a:prstGeom prst="curvedUpArrow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Minus 56"/>
            <p:cNvSpPr/>
            <p:nvPr/>
          </p:nvSpPr>
          <p:spPr>
            <a:xfrm rot="20498603">
              <a:off x="3741580" y="2548759"/>
              <a:ext cx="600946" cy="565044"/>
            </a:xfrm>
            <a:prstGeom prst="mathMinus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ight Arrow 2"/>
          <p:cNvSpPr/>
          <p:nvPr/>
        </p:nvSpPr>
        <p:spPr>
          <a:xfrm>
            <a:off x="288178" y="1577429"/>
            <a:ext cx="659969" cy="24236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C52D63C-8D72-42D3-B23D-1561C27D5771}"/>
              </a:ext>
            </a:extLst>
          </p:cNvPr>
          <p:cNvGrpSpPr/>
          <p:nvPr/>
        </p:nvGrpSpPr>
        <p:grpSpPr>
          <a:xfrm>
            <a:off x="5322951" y="1073943"/>
            <a:ext cx="6448462" cy="553998"/>
            <a:chOff x="5322951" y="1073943"/>
            <a:chExt cx="6448462" cy="553998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5322951" y="1073943"/>
              <a:ext cx="6448462" cy="55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 marL="514350" indent="-5143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56 chia 8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7,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7.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30B5C6B6-A789-4854-9104-FEA607E810A9}"/>
                </a:ext>
              </a:extLst>
            </p:cNvPr>
            <p:cNvSpPr/>
            <p:nvPr/>
          </p:nvSpPr>
          <p:spPr>
            <a:xfrm>
              <a:off x="5381897" y="1405830"/>
              <a:ext cx="88777" cy="8877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9FA478C-D0C9-4FF5-BF6E-FC2A0B19B9DB}"/>
              </a:ext>
            </a:extLst>
          </p:cNvPr>
          <p:cNvGrpSpPr/>
          <p:nvPr/>
        </p:nvGrpSpPr>
        <p:grpSpPr>
          <a:xfrm>
            <a:off x="5322951" y="2242654"/>
            <a:ext cx="6448462" cy="553998"/>
            <a:chOff x="5149473" y="2683183"/>
            <a:chExt cx="6448462" cy="553998"/>
          </a:xfrm>
        </p:grpSpPr>
        <p:sp>
          <p:nvSpPr>
            <p:cNvPr id="53" name="Text Box 8">
              <a:extLst>
                <a:ext uri="{FF2B5EF4-FFF2-40B4-BE49-F238E27FC236}">
                  <a16:creationId xmlns:a16="http://schemas.microsoft.com/office/drawing/2014/main" xmlns="" id="{B662DEC6-B58D-47F0-A495-0234258F2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9473" y="2683183"/>
              <a:ext cx="6448462" cy="55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 marL="514350" indent="-5143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0; 0 chia 8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0,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0.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3B46B906-FE0A-4828-9AB3-74B11179A18E}"/>
                </a:ext>
              </a:extLst>
            </p:cNvPr>
            <p:cNvSpPr/>
            <p:nvPr/>
          </p:nvSpPr>
          <p:spPr>
            <a:xfrm>
              <a:off x="5234174" y="2954465"/>
              <a:ext cx="88777" cy="8877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3F141F1C-5C38-42FF-A48F-072A98672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021" y="1494607"/>
            <a:ext cx="11331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56</a:t>
            </a:r>
          </a:p>
        </p:txBody>
      </p:sp>
      <p:sp>
        <p:nvSpPr>
          <p:cNvPr id="36" name="Text Box 8">
            <a:extLst>
              <a:ext uri="{FF2B5EF4-FFF2-40B4-BE49-F238E27FC236}">
                <a16:creationId xmlns:a16="http://schemas.microsoft.com/office/drawing/2014/main" xmlns="" id="{B06A575E-2F90-42BD-9E7D-E3E2C1B48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493" y="1610873"/>
            <a:ext cx="6448462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56; 56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xmlns="" id="{7CDE2A2D-2A27-4584-A99A-FF3FF2F5A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645" y="2792623"/>
            <a:ext cx="6448462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0; 0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87918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5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4.81481E-6 L -0.00013 0.22731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3" grpId="0"/>
      <p:bldP spid="37" grpId="0"/>
      <p:bldP spid="38" grpId="0"/>
      <p:bldP spid="41" grpId="0"/>
      <p:bldP spid="42" grpId="0"/>
      <p:bldP spid="43" grpId="1"/>
      <p:bldP spid="43" grpId="2"/>
      <p:bldP spid="44" grpId="0"/>
      <p:bldP spid="45" grpId="0"/>
      <p:bldP spid="46" grpId="0"/>
      <p:bldP spid="3" grpId="0" animBg="1"/>
      <p:bldP spid="59" grpId="0"/>
      <p:bldP spid="36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">
            <a:extLst>
              <a:ext uri="{FF2B5EF4-FFF2-40B4-BE49-F238E27FC236}">
                <a16:creationId xmlns:a16="http://schemas.microsoft.com/office/drawing/2014/main" xmlns="" id="{EDD74C6E-D337-494F-9FAC-B3075637240C}"/>
              </a:ext>
            </a:extLst>
          </p:cNvPr>
          <p:cNvSpPr/>
          <p:nvPr/>
        </p:nvSpPr>
        <p:spPr>
          <a:xfrm>
            <a:off x="557601" y="585758"/>
            <a:ext cx="3596514" cy="646331"/>
          </a:xfrm>
          <a:custGeom>
            <a:avLst/>
            <a:gdLst>
              <a:gd name="connsiteX0" fmla="*/ 0 w 3596514"/>
              <a:gd name="connsiteY0" fmla="*/ 0 h 646331"/>
              <a:gd name="connsiteX1" fmla="*/ 527489 w 3596514"/>
              <a:gd name="connsiteY1" fmla="*/ 0 h 646331"/>
              <a:gd name="connsiteX2" fmla="*/ 1126908 w 3596514"/>
              <a:gd name="connsiteY2" fmla="*/ 0 h 646331"/>
              <a:gd name="connsiteX3" fmla="*/ 1798257 w 3596514"/>
              <a:gd name="connsiteY3" fmla="*/ 0 h 646331"/>
              <a:gd name="connsiteX4" fmla="*/ 2289781 w 3596514"/>
              <a:gd name="connsiteY4" fmla="*/ 0 h 646331"/>
              <a:gd name="connsiteX5" fmla="*/ 2925165 w 3596514"/>
              <a:gd name="connsiteY5" fmla="*/ 0 h 646331"/>
              <a:gd name="connsiteX6" fmla="*/ 3596514 w 3596514"/>
              <a:gd name="connsiteY6" fmla="*/ 0 h 646331"/>
              <a:gd name="connsiteX7" fmla="*/ 3596514 w 3596514"/>
              <a:gd name="connsiteY7" fmla="*/ 323166 h 646331"/>
              <a:gd name="connsiteX8" fmla="*/ 3596514 w 3596514"/>
              <a:gd name="connsiteY8" fmla="*/ 646331 h 646331"/>
              <a:gd name="connsiteX9" fmla="*/ 3104990 w 3596514"/>
              <a:gd name="connsiteY9" fmla="*/ 646331 h 646331"/>
              <a:gd name="connsiteX10" fmla="*/ 2577502 w 3596514"/>
              <a:gd name="connsiteY10" fmla="*/ 646331 h 646331"/>
              <a:gd name="connsiteX11" fmla="*/ 1942118 w 3596514"/>
              <a:gd name="connsiteY11" fmla="*/ 646331 h 646331"/>
              <a:gd name="connsiteX12" fmla="*/ 1342699 w 3596514"/>
              <a:gd name="connsiteY12" fmla="*/ 646331 h 646331"/>
              <a:gd name="connsiteX13" fmla="*/ 743280 w 3596514"/>
              <a:gd name="connsiteY13" fmla="*/ 646331 h 646331"/>
              <a:gd name="connsiteX14" fmla="*/ 0 w 3596514"/>
              <a:gd name="connsiteY14" fmla="*/ 646331 h 646331"/>
              <a:gd name="connsiteX15" fmla="*/ 0 w 3596514"/>
              <a:gd name="connsiteY15" fmla="*/ 336092 h 646331"/>
              <a:gd name="connsiteX16" fmla="*/ 0 w 3596514"/>
              <a:gd name="connsiteY16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6514" h="646331" fill="none" extrusionOk="0">
                <a:moveTo>
                  <a:pt x="0" y="0"/>
                </a:moveTo>
                <a:cubicBezTo>
                  <a:pt x="248821" y="-20557"/>
                  <a:pt x="381192" y="22662"/>
                  <a:pt x="527489" y="0"/>
                </a:cubicBezTo>
                <a:cubicBezTo>
                  <a:pt x="673786" y="-22662"/>
                  <a:pt x="972979" y="1657"/>
                  <a:pt x="1126908" y="0"/>
                </a:cubicBezTo>
                <a:cubicBezTo>
                  <a:pt x="1280837" y="-1657"/>
                  <a:pt x="1486798" y="41367"/>
                  <a:pt x="1798257" y="0"/>
                </a:cubicBezTo>
                <a:cubicBezTo>
                  <a:pt x="2109716" y="-41367"/>
                  <a:pt x="2154597" y="16942"/>
                  <a:pt x="2289781" y="0"/>
                </a:cubicBezTo>
                <a:cubicBezTo>
                  <a:pt x="2424965" y="-16942"/>
                  <a:pt x="2623166" y="12120"/>
                  <a:pt x="2925165" y="0"/>
                </a:cubicBezTo>
                <a:cubicBezTo>
                  <a:pt x="3227164" y="-12120"/>
                  <a:pt x="3449554" y="55030"/>
                  <a:pt x="3596514" y="0"/>
                </a:cubicBezTo>
                <a:cubicBezTo>
                  <a:pt x="3596879" y="131749"/>
                  <a:pt x="3576912" y="248720"/>
                  <a:pt x="3596514" y="323166"/>
                </a:cubicBezTo>
                <a:cubicBezTo>
                  <a:pt x="3616116" y="397612"/>
                  <a:pt x="3560830" y="556371"/>
                  <a:pt x="3596514" y="646331"/>
                </a:cubicBezTo>
                <a:cubicBezTo>
                  <a:pt x="3363147" y="650100"/>
                  <a:pt x="3296527" y="638702"/>
                  <a:pt x="3104990" y="646331"/>
                </a:cubicBezTo>
                <a:cubicBezTo>
                  <a:pt x="2913453" y="653960"/>
                  <a:pt x="2826859" y="599269"/>
                  <a:pt x="2577502" y="646331"/>
                </a:cubicBezTo>
                <a:cubicBezTo>
                  <a:pt x="2328145" y="693393"/>
                  <a:pt x="2116211" y="590027"/>
                  <a:pt x="1942118" y="646331"/>
                </a:cubicBezTo>
                <a:cubicBezTo>
                  <a:pt x="1768025" y="702635"/>
                  <a:pt x="1591809" y="598187"/>
                  <a:pt x="1342699" y="646331"/>
                </a:cubicBezTo>
                <a:cubicBezTo>
                  <a:pt x="1093589" y="694475"/>
                  <a:pt x="919818" y="621860"/>
                  <a:pt x="743280" y="646331"/>
                </a:cubicBezTo>
                <a:cubicBezTo>
                  <a:pt x="566742" y="670802"/>
                  <a:pt x="219640" y="616735"/>
                  <a:pt x="0" y="646331"/>
                </a:cubicBezTo>
                <a:cubicBezTo>
                  <a:pt x="-1892" y="527392"/>
                  <a:pt x="27058" y="406933"/>
                  <a:pt x="0" y="336092"/>
                </a:cubicBezTo>
                <a:cubicBezTo>
                  <a:pt x="-27058" y="265251"/>
                  <a:pt x="36589" y="108649"/>
                  <a:pt x="0" y="0"/>
                </a:cubicBezTo>
                <a:close/>
              </a:path>
              <a:path w="3596514" h="646331" stroke="0" extrusionOk="0">
                <a:moveTo>
                  <a:pt x="0" y="0"/>
                </a:moveTo>
                <a:cubicBezTo>
                  <a:pt x="206831" y="-60585"/>
                  <a:pt x="288197" y="10204"/>
                  <a:pt x="527489" y="0"/>
                </a:cubicBezTo>
                <a:cubicBezTo>
                  <a:pt x="766781" y="-10204"/>
                  <a:pt x="919292" y="47878"/>
                  <a:pt x="1126908" y="0"/>
                </a:cubicBezTo>
                <a:cubicBezTo>
                  <a:pt x="1334524" y="-47878"/>
                  <a:pt x="1494667" y="52805"/>
                  <a:pt x="1762292" y="0"/>
                </a:cubicBezTo>
                <a:cubicBezTo>
                  <a:pt x="2029917" y="-52805"/>
                  <a:pt x="2041096" y="46843"/>
                  <a:pt x="2253815" y="0"/>
                </a:cubicBezTo>
                <a:cubicBezTo>
                  <a:pt x="2466534" y="-46843"/>
                  <a:pt x="2758956" y="47933"/>
                  <a:pt x="2889200" y="0"/>
                </a:cubicBezTo>
                <a:cubicBezTo>
                  <a:pt x="3019444" y="-47933"/>
                  <a:pt x="3349343" y="16938"/>
                  <a:pt x="3596514" y="0"/>
                </a:cubicBezTo>
                <a:cubicBezTo>
                  <a:pt x="3633214" y="84041"/>
                  <a:pt x="3577553" y="175137"/>
                  <a:pt x="3596514" y="310239"/>
                </a:cubicBezTo>
                <a:cubicBezTo>
                  <a:pt x="3615475" y="445341"/>
                  <a:pt x="3586017" y="502894"/>
                  <a:pt x="3596514" y="646331"/>
                </a:cubicBezTo>
                <a:cubicBezTo>
                  <a:pt x="3459101" y="674540"/>
                  <a:pt x="3304119" y="584205"/>
                  <a:pt x="3033060" y="646331"/>
                </a:cubicBezTo>
                <a:cubicBezTo>
                  <a:pt x="2762001" y="708457"/>
                  <a:pt x="2706596" y="596965"/>
                  <a:pt x="2541537" y="646331"/>
                </a:cubicBezTo>
                <a:cubicBezTo>
                  <a:pt x="2376478" y="695697"/>
                  <a:pt x="2185358" y="608385"/>
                  <a:pt x="1978083" y="646331"/>
                </a:cubicBezTo>
                <a:cubicBezTo>
                  <a:pt x="1770808" y="684277"/>
                  <a:pt x="1708078" y="623672"/>
                  <a:pt x="1450594" y="646331"/>
                </a:cubicBezTo>
                <a:cubicBezTo>
                  <a:pt x="1193110" y="668990"/>
                  <a:pt x="1038788" y="636500"/>
                  <a:pt x="815210" y="646331"/>
                </a:cubicBezTo>
                <a:cubicBezTo>
                  <a:pt x="591632" y="656162"/>
                  <a:pt x="260958" y="625108"/>
                  <a:pt x="0" y="646331"/>
                </a:cubicBezTo>
                <a:cubicBezTo>
                  <a:pt x="-3801" y="498980"/>
                  <a:pt x="25739" y="444634"/>
                  <a:pt x="0" y="342555"/>
                </a:cubicBezTo>
                <a:cubicBezTo>
                  <a:pt x="-25739" y="240476"/>
                  <a:pt x="13157" y="15476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555330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US" sz="4000" b="1" dirty="0">
                <a:solidFill>
                  <a:srgbClr val="002060"/>
                </a:solidFill>
              </a:rPr>
              <a:t>632 : 7 = ?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xmlns="" id="{EDD74C6E-D337-494F-9FAC-B3075637240C}"/>
              </a:ext>
            </a:extLst>
          </p:cNvPr>
          <p:cNvSpPr/>
          <p:nvPr/>
        </p:nvSpPr>
        <p:spPr>
          <a:xfrm>
            <a:off x="4988335" y="4606155"/>
            <a:ext cx="6599812" cy="840230"/>
          </a:xfrm>
          <a:custGeom>
            <a:avLst/>
            <a:gdLst>
              <a:gd name="connsiteX0" fmla="*/ 0 w 6599812"/>
              <a:gd name="connsiteY0" fmla="*/ 0 h 840230"/>
              <a:gd name="connsiteX1" fmla="*/ 467987 w 6599812"/>
              <a:gd name="connsiteY1" fmla="*/ 0 h 840230"/>
              <a:gd name="connsiteX2" fmla="*/ 869975 w 6599812"/>
              <a:gd name="connsiteY2" fmla="*/ 0 h 840230"/>
              <a:gd name="connsiteX3" fmla="*/ 1271964 w 6599812"/>
              <a:gd name="connsiteY3" fmla="*/ 0 h 840230"/>
              <a:gd name="connsiteX4" fmla="*/ 1739950 w 6599812"/>
              <a:gd name="connsiteY4" fmla="*/ 0 h 840230"/>
              <a:gd name="connsiteX5" fmla="*/ 2141939 w 6599812"/>
              <a:gd name="connsiteY5" fmla="*/ 0 h 840230"/>
              <a:gd name="connsiteX6" fmla="*/ 2609926 w 6599812"/>
              <a:gd name="connsiteY6" fmla="*/ 0 h 840230"/>
              <a:gd name="connsiteX7" fmla="*/ 3209909 w 6599812"/>
              <a:gd name="connsiteY7" fmla="*/ 0 h 840230"/>
              <a:gd name="connsiteX8" fmla="*/ 3875890 w 6599812"/>
              <a:gd name="connsiteY8" fmla="*/ 0 h 840230"/>
              <a:gd name="connsiteX9" fmla="*/ 4277878 w 6599812"/>
              <a:gd name="connsiteY9" fmla="*/ 0 h 840230"/>
              <a:gd name="connsiteX10" fmla="*/ 4877861 w 6599812"/>
              <a:gd name="connsiteY10" fmla="*/ 0 h 840230"/>
              <a:gd name="connsiteX11" fmla="*/ 5609840 w 6599812"/>
              <a:gd name="connsiteY11" fmla="*/ 0 h 840230"/>
              <a:gd name="connsiteX12" fmla="*/ 6077827 w 6599812"/>
              <a:gd name="connsiteY12" fmla="*/ 0 h 840230"/>
              <a:gd name="connsiteX13" fmla="*/ 6599812 w 6599812"/>
              <a:gd name="connsiteY13" fmla="*/ 0 h 840230"/>
              <a:gd name="connsiteX14" fmla="*/ 6599812 w 6599812"/>
              <a:gd name="connsiteY14" fmla="*/ 428517 h 840230"/>
              <a:gd name="connsiteX15" fmla="*/ 6599812 w 6599812"/>
              <a:gd name="connsiteY15" fmla="*/ 840230 h 840230"/>
              <a:gd name="connsiteX16" fmla="*/ 5933831 w 6599812"/>
              <a:gd name="connsiteY16" fmla="*/ 840230 h 840230"/>
              <a:gd name="connsiteX17" fmla="*/ 5201852 w 6599812"/>
              <a:gd name="connsiteY17" fmla="*/ 840230 h 840230"/>
              <a:gd name="connsiteX18" fmla="*/ 4667867 w 6599812"/>
              <a:gd name="connsiteY18" fmla="*/ 840230 h 840230"/>
              <a:gd name="connsiteX19" fmla="*/ 4265878 w 6599812"/>
              <a:gd name="connsiteY19" fmla="*/ 840230 h 840230"/>
              <a:gd name="connsiteX20" fmla="*/ 3599897 w 6599812"/>
              <a:gd name="connsiteY20" fmla="*/ 840230 h 840230"/>
              <a:gd name="connsiteX21" fmla="*/ 3197909 w 6599812"/>
              <a:gd name="connsiteY21" fmla="*/ 840230 h 840230"/>
              <a:gd name="connsiteX22" fmla="*/ 2531928 w 6599812"/>
              <a:gd name="connsiteY22" fmla="*/ 840230 h 840230"/>
              <a:gd name="connsiteX23" fmla="*/ 1799949 w 6599812"/>
              <a:gd name="connsiteY23" fmla="*/ 840230 h 840230"/>
              <a:gd name="connsiteX24" fmla="*/ 1265964 w 6599812"/>
              <a:gd name="connsiteY24" fmla="*/ 840230 h 840230"/>
              <a:gd name="connsiteX25" fmla="*/ 863975 w 6599812"/>
              <a:gd name="connsiteY25" fmla="*/ 840230 h 840230"/>
              <a:gd name="connsiteX26" fmla="*/ 0 w 6599812"/>
              <a:gd name="connsiteY26" fmla="*/ 840230 h 840230"/>
              <a:gd name="connsiteX27" fmla="*/ 0 w 6599812"/>
              <a:gd name="connsiteY27" fmla="*/ 403310 h 840230"/>
              <a:gd name="connsiteX28" fmla="*/ 0 w 6599812"/>
              <a:gd name="connsiteY28" fmla="*/ 0 h 84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599812" h="840230" fill="none" extrusionOk="0">
                <a:moveTo>
                  <a:pt x="0" y="0"/>
                </a:moveTo>
                <a:cubicBezTo>
                  <a:pt x="144763" y="-8546"/>
                  <a:pt x="337286" y="54153"/>
                  <a:pt x="467987" y="0"/>
                </a:cubicBezTo>
                <a:cubicBezTo>
                  <a:pt x="598688" y="-54153"/>
                  <a:pt x="733129" y="16361"/>
                  <a:pt x="869975" y="0"/>
                </a:cubicBezTo>
                <a:cubicBezTo>
                  <a:pt x="1006821" y="-16361"/>
                  <a:pt x="1182866" y="37538"/>
                  <a:pt x="1271964" y="0"/>
                </a:cubicBezTo>
                <a:cubicBezTo>
                  <a:pt x="1361062" y="-37538"/>
                  <a:pt x="1517932" y="40408"/>
                  <a:pt x="1739950" y="0"/>
                </a:cubicBezTo>
                <a:cubicBezTo>
                  <a:pt x="1961968" y="-40408"/>
                  <a:pt x="2004263" y="40061"/>
                  <a:pt x="2141939" y="0"/>
                </a:cubicBezTo>
                <a:cubicBezTo>
                  <a:pt x="2279615" y="-40061"/>
                  <a:pt x="2510567" y="5804"/>
                  <a:pt x="2609926" y="0"/>
                </a:cubicBezTo>
                <a:cubicBezTo>
                  <a:pt x="2709285" y="-5804"/>
                  <a:pt x="2919891" y="47517"/>
                  <a:pt x="3209909" y="0"/>
                </a:cubicBezTo>
                <a:cubicBezTo>
                  <a:pt x="3499927" y="-47517"/>
                  <a:pt x="3657034" y="73067"/>
                  <a:pt x="3875890" y="0"/>
                </a:cubicBezTo>
                <a:cubicBezTo>
                  <a:pt x="4094746" y="-73067"/>
                  <a:pt x="4109098" y="15980"/>
                  <a:pt x="4277878" y="0"/>
                </a:cubicBezTo>
                <a:cubicBezTo>
                  <a:pt x="4446658" y="-15980"/>
                  <a:pt x="4609908" y="44732"/>
                  <a:pt x="4877861" y="0"/>
                </a:cubicBezTo>
                <a:cubicBezTo>
                  <a:pt x="5145814" y="-44732"/>
                  <a:pt x="5418827" y="50262"/>
                  <a:pt x="5609840" y="0"/>
                </a:cubicBezTo>
                <a:cubicBezTo>
                  <a:pt x="5800853" y="-50262"/>
                  <a:pt x="5856397" y="33239"/>
                  <a:pt x="6077827" y="0"/>
                </a:cubicBezTo>
                <a:cubicBezTo>
                  <a:pt x="6299257" y="-33239"/>
                  <a:pt x="6410955" y="28224"/>
                  <a:pt x="6599812" y="0"/>
                </a:cubicBezTo>
                <a:cubicBezTo>
                  <a:pt x="6640787" y="163141"/>
                  <a:pt x="6550401" y="270976"/>
                  <a:pt x="6599812" y="428517"/>
                </a:cubicBezTo>
                <a:cubicBezTo>
                  <a:pt x="6649223" y="586058"/>
                  <a:pt x="6591163" y="654377"/>
                  <a:pt x="6599812" y="840230"/>
                </a:cubicBezTo>
                <a:cubicBezTo>
                  <a:pt x="6286427" y="843624"/>
                  <a:pt x="6165003" y="801894"/>
                  <a:pt x="5933831" y="840230"/>
                </a:cubicBezTo>
                <a:cubicBezTo>
                  <a:pt x="5702659" y="878566"/>
                  <a:pt x="5355163" y="807583"/>
                  <a:pt x="5201852" y="840230"/>
                </a:cubicBezTo>
                <a:cubicBezTo>
                  <a:pt x="5048541" y="872877"/>
                  <a:pt x="4852528" y="781649"/>
                  <a:pt x="4667867" y="840230"/>
                </a:cubicBezTo>
                <a:cubicBezTo>
                  <a:pt x="4483207" y="898811"/>
                  <a:pt x="4366563" y="829967"/>
                  <a:pt x="4265878" y="840230"/>
                </a:cubicBezTo>
                <a:cubicBezTo>
                  <a:pt x="4165193" y="850493"/>
                  <a:pt x="3883728" y="831119"/>
                  <a:pt x="3599897" y="840230"/>
                </a:cubicBezTo>
                <a:cubicBezTo>
                  <a:pt x="3316066" y="849341"/>
                  <a:pt x="3292293" y="818675"/>
                  <a:pt x="3197909" y="840230"/>
                </a:cubicBezTo>
                <a:cubicBezTo>
                  <a:pt x="3103525" y="861785"/>
                  <a:pt x="2699698" y="824744"/>
                  <a:pt x="2531928" y="840230"/>
                </a:cubicBezTo>
                <a:cubicBezTo>
                  <a:pt x="2364158" y="855716"/>
                  <a:pt x="1995933" y="783639"/>
                  <a:pt x="1799949" y="840230"/>
                </a:cubicBezTo>
                <a:cubicBezTo>
                  <a:pt x="1603965" y="896821"/>
                  <a:pt x="1410020" y="809544"/>
                  <a:pt x="1265964" y="840230"/>
                </a:cubicBezTo>
                <a:cubicBezTo>
                  <a:pt x="1121909" y="870916"/>
                  <a:pt x="953060" y="824865"/>
                  <a:pt x="863975" y="840230"/>
                </a:cubicBezTo>
                <a:cubicBezTo>
                  <a:pt x="774890" y="855595"/>
                  <a:pt x="197588" y="813565"/>
                  <a:pt x="0" y="840230"/>
                </a:cubicBezTo>
                <a:cubicBezTo>
                  <a:pt x="-34445" y="632622"/>
                  <a:pt x="52218" y="582371"/>
                  <a:pt x="0" y="403310"/>
                </a:cubicBezTo>
                <a:cubicBezTo>
                  <a:pt x="-52218" y="224249"/>
                  <a:pt x="33748" y="198304"/>
                  <a:pt x="0" y="0"/>
                </a:cubicBezTo>
                <a:close/>
              </a:path>
              <a:path w="6599812" h="840230" stroke="0" extrusionOk="0">
                <a:moveTo>
                  <a:pt x="0" y="0"/>
                </a:moveTo>
                <a:cubicBezTo>
                  <a:pt x="137320" y="-40853"/>
                  <a:pt x="354046" y="49153"/>
                  <a:pt x="467987" y="0"/>
                </a:cubicBezTo>
                <a:cubicBezTo>
                  <a:pt x="581928" y="-49153"/>
                  <a:pt x="799315" y="36765"/>
                  <a:pt x="1067970" y="0"/>
                </a:cubicBezTo>
                <a:cubicBezTo>
                  <a:pt x="1336625" y="-36765"/>
                  <a:pt x="1467907" y="25390"/>
                  <a:pt x="1733951" y="0"/>
                </a:cubicBezTo>
                <a:cubicBezTo>
                  <a:pt x="1999995" y="-25390"/>
                  <a:pt x="2013295" y="24527"/>
                  <a:pt x="2135939" y="0"/>
                </a:cubicBezTo>
                <a:cubicBezTo>
                  <a:pt x="2258583" y="-24527"/>
                  <a:pt x="2509487" y="30543"/>
                  <a:pt x="2801920" y="0"/>
                </a:cubicBezTo>
                <a:cubicBezTo>
                  <a:pt x="3094353" y="-30543"/>
                  <a:pt x="3308189" y="52961"/>
                  <a:pt x="3533899" y="0"/>
                </a:cubicBezTo>
                <a:cubicBezTo>
                  <a:pt x="3759609" y="-52961"/>
                  <a:pt x="3892350" y="38183"/>
                  <a:pt x="4001886" y="0"/>
                </a:cubicBezTo>
                <a:cubicBezTo>
                  <a:pt x="4111422" y="-38183"/>
                  <a:pt x="4216254" y="3938"/>
                  <a:pt x="4403875" y="0"/>
                </a:cubicBezTo>
                <a:cubicBezTo>
                  <a:pt x="4591497" y="-3938"/>
                  <a:pt x="4686070" y="18569"/>
                  <a:pt x="4871861" y="0"/>
                </a:cubicBezTo>
                <a:cubicBezTo>
                  <a:pt x="5057652" y="-18569"/>
                  <a:pt x="5287336" y="52452"/>
                  <a:pt x="5471844" y="0"/>
                </a:cubicBezTo>
                <a:cubicBezTo>
                  <a:pt x="5656352" y="-52452"/>
                  <a:pt x="5760162" y="15100"/>
                  <a:pt x="5939831" y="0"/>
                </a:cubicBezTo>
                <a:cubicBezTo>
                  <a:pt x="6119500" y="-15100"/>
                  <a:pt x="6465508" y="53117"/>
                  <a:pt x="6599812" y="0"/>
                </a:cubicBezTo>
                <a:cubicBezTo>
                  <a:pt x="6635370" y="168409"/>
                  <a:pt x="6555208" y="267796"/>
                  <a:pt x="6599812" y="403310"/>
                </a:cubicBezTo>
                <a:cubicBezTo>
                  <a:pt x="6644416" y="538824"/>
                  <a:pt x="6588697" y="639076"/>
                  <a:pt x="6599812" y="840230"/>
                </a:cubicBezTo>
                <a:cubicBezTo>
                  <a:pt x="6328083" y="841064"/>
                  <a:pt x="6233143" y="780615"/>
                  <a:pt x="5867833" y="840230"/>
                </a:cubicBezTo>
                <a:cubicBezTo>
                  <a:pt x="5502523" y="899845"/>
                  <a:pt x="5598837" y="829003"/>
                  <a:pt x="5333848" y="840230"/>
                </a:cubicBezTo>
                <a:cubicBezTo>
                  <a:pt x="5068860" y="851457"/>
                  <a:pt x="5050350" y="800593"/>
                  <a:pt x="4931860" y="840230"/>
                </a:cubicBezTo>
                <a:cubicBezTo>
                  <a:pt x="4813370" y="879867"/>
                  <a:pt x="4633344" y="837435"/>
                  <a:pt x="4397875" y="840230"/>
                </a:cubicBezTo>
                <a:cubicBezTo>
                  <a:pt x="4162407" y="843025"/>
                  <a:pt x="4103532" y="802354"/>
                  <a:pt x="3995886" y="840230"/>
                </a:cubicBezTo>
                <a:cubicBezTo>
                  <a:pt x="3888240" y="878106"/>
                  <a:pt x="3447733" y="811066"/>
                  <a:pt x="3263907" y="840230"/>
                </a:cubicBezTo>
                <a:cubicBezTo>
                  <a:pt x="3080081" y="869394"/>
                  <a:pt x="2989574" y="813842"/>
                  <a:pt x="2861918" y="840230"/>
                </a:cubicBezTo>
                <a:cubicBezTo>
                  <a:pt x="2734262" y="866618"/>
                  <a:pt x="2462162" y="839796"/>
                  <a:pt x="2195937" y="840230"/>
                </a:cubicBezTo>
                <a:cubicBezTo>
                  <a:pt x="1929712" y="840664"/>
                  <a:pt x="1868436" y="831690"/>
                  <a:pt x="1595955" y="840230"/>
                </a:cubicBezTo>
                <a:cubicBezTo>
                  <a:pt x="1323474" y="848770"/>
                  <a:pt x="1143329" y="826615"/>
                  <a:pt x="929974" y="840230"/>
                </a:cubicBezTo>
                <a:cubicBezTo>
                  <a:pt x="716619" y="853845"/>
                  <a:pt x="241430" y="765077"/>
                  <a:pt x="0" y="840230"/>
                </a:cubicBezTo>
                <a:cubicBezTo>
                  <a:pt x="-13614" y="631338"/>
                  <a:pt x="10545" y="555399"/>
                  <a:pt x="0" y="420115"/>
                </a:cubicBezTo>
                <a:cubicBezTo>
                  <a:pt x="-10545" y="284831"/>
                  <a:pt x="32162" y="14724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EBA35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5553304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632 : 7 = 90 (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 rot="5400000">
            <a:off x="90588" y="1674688"/>
            <a:ext cx="4799718" cy="42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882104" y="4625320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572161" y="4685143"/>
            <a:ext cx="820439" cy="42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1146025" y="3120780"/>
            <a:ext cx="12705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43"/>
          <p:cNvSpPr txBox="1">
            <a:spLocks noChangeArrowheads="1"/>
          </p:cNvSpPr>
          <p:nvPr/>
        </p:nvSpPr>
        <p:spPr bwMode="auto">
          <a:xfrm>
            <a:off x="2537080" y="1494607"/>
            <a:ext cx="7508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38" name="TextBox 49"/>
          <p:cNvSpPr txBox="1">
            <a:spLocks noChangeArrowheads="1"/>
          </p:cNvSpPr>
          <p:nvPr/>
        </p:nvSpPr>
        <p:spPr bwMode="auto">
          <a:xfrm>
            <a:off x="1115065" y="1497700"/>
            <a:ext cx="13514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Arial" panose="020B0604020202020204" pitchFamily="34" charset="0"/>
              </a:rPr>
              <a:t>632</a:t>
            </a: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 bwMode="auto">
          <a:xfrm>
            <a:off x="2522971" y="2355797"/>
            <a:ext cx="8620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 rot="5400000">
            <a:off x="1743337" y="2466221"/>
            <a:ext cx="152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862647" y="3818760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845662" y="2265016"/>
            <a:ext cx="275508" cy="95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873226" y="1494607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473029" y="3038993"/>
            <a:ext cx="304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107200" y="2260653"/>
            <a:ext cx="11331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63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460649" y="2270104"/>
            <a:ext cx="38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9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527319" y="2009105"/>
            <a:ext cx="750804" cy="599554"/>
            <a:chOff x="3428059" y="2466818"/>
            <a:chExt cx="1049581" cy="879585"/>
          </a:xfrm>
        </p:grpSpPr>
        <p:sp>
          <p:nvSpPr>
            <p:cNvPr id="14" name="Curved Up Arrow 13"/>
            <p:cNvSpPr/>
            <p:nvPr/>
          </p:nvSpPr>
          <p:spPr>
            <a:xfrm rot="15152063">
              <a:off x="3172044" y="2722833"/>
              <a:ext cx="879585" cy="367555"/>
            </a:xfrm>
            <a:prstGeom prst="curvedUpArrow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Multiply 46"/>
            <p:cNvSpPr/>
            <p:nvPr/>
          </p:nvSpPr>
          <p:spPr>
            <a:xfrm>
              <a:off x="3738051" y="2526928"/>
              <a:ext cx="739589" cy="565044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 rot="11901397">
            <a:off x="230282" y="2016618"/>
            <a:ext cx="681379" cy="608378"/>
            <a:chOff x="3384470" y="2544109"/>
            <a:chExt cx="958056" cy="786011"/>
          </a:xfrm>
        </p:grpSpPr>
        <p:sp>
          <p:nvSpPr>
            <p:cNvPr id="50" name="Curved Up Arrow 49"/>
            <p:cNvSpPr/>
            <p:nvPr/>
          </p:nvSpPr>
          <p:spPr>
            <a:xfrm rot="15152063">
              <a:off x="3187282" y="2741297"/>
              <a:ext cx="786011" cy="391636"/>
            </a:xfrm>
            <a:prstGeom prst="curvedUpArrow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Minus 50"/>
            <p:cNvSpPr/>
            <p:nvPr/>
          </p:nvSpPr>
          <p:spPr>
            <a:xfrm rot="20498603">
              <a:off x="3741580" y="2548759"/>
              <a:ext cx="600946" cy="565044"/>
            </a:xfrm>
            <a:prstGeom prst="mathMinus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 rot="11901397">
            <a:off x="492042" y="3429042"/>
            <a:ext cx="958056" cy="786011"/>
            <a:chOff x="3384470" y="2544109"/>
            <a:chExt cx="958056" cy="786011"/>
          </a:xfrm>
        </p:grpSpPr>
        <p:sp>
          <p:nvSpPr>
            <p:cNvPr id="56" name="Curved Up Arrow 55"/>
            <p:cNvSpPr/>
            <p:nvPr/>
          </p:nvSpPr>
          <p:spPr>
            <a:xfrm rot="15152063">
              <a:off x="3187282" y="2741297"/>
              <a:ext cx="786011" cy="391636"/>
            </a:xfrm>
            <a:prstGeom prst="curvedUpArrow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Minus 56"/>
            <p:cNvSpPr/>
            <p:nvPr/>
          </p:nvSpPr>
          <p:spPr>
            <a:xfrm rot="20498603">
              <a:off x="3741580" y="2548759"/>
              <a:ext cx="600946" cy="565044"/>
            </a:xfrm>
            <a:prstGeom prst="mathMinus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ight Arrow 2"/>
          <p:cNvSpPr/>
          <p:nvPr/>
        </p:nvSpPr>
        <p:spPr>
          <a:xfrm>
            <a:off x="288178" y="1577429"/>
            <a:ext cx="659969" cy="24236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C52D63C-8D72-42D3-B23D-1561C27D5771}"/>
              </a:ext>
            </a:extLst>
          </p:cNvPr>
          <p:cNvGrpSpPr/>
          <p:nvPr/>
        </p:nvGrpSpPr>
        <p:grpSpPr>
          <a:xfrm>
            <a:off x="5322951" y="1073943"/>
            <a:ext cx="6448462" cy="553998"/>
            <a:chOff x="5322951" y="1073943"/>
            <a:chExt cx="6448462" cy="553998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5322951" y="1073943"/>
              <a:ext cx="6448462" cy="55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 marL="514350" indent="-5143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63 chia 7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9,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9.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30B5C6B6-A789-4854-9104-FEA607E810A9}"/>
                </a:ext>
              </a:extLst>
            </p:cNvPr>
            <p:cNvSpPr/>
            <p:nvPr/>
          </p:nvSpPr>
          <p:spPr>
            <a:xfrm>
              <a:off x="5381897" y="1405830"/>
              <a:ext cx="88777" cy="8877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9FA478C-D0C9-4FF5-BF6E-FC2A0B19B9DB}"/>
              </a:ext>
            </a:extLst>
          </p:cNvPr>
          <p:cNvGrpSpPr/>
          <p:nvPr/>
        </p:nvGrpSpPr>
        <p:grpSpPr>
          <a:xfrm>
            <a:off x="5322951" y="2242654"/>
            <a:ext cx="6448462" cy="553998"/>
            <a:chOff x="5149473" y="2683183"/>
            <a:chExt cx="6448462" cy="553998"/>
          </a:xfrm>
        </p:grpSpPr>
        <p:sp>
          <p:nvSpPr>
            <p:cNvPr id="53" name="Text Box 8">
              <a:extLst>
                <a:ext uri="{FF2B5EF4-FFF2-40B4-BE49-F238E27FC236}">
                  <a16:creationId xmlns:a16="http://schemas.microsoft.com/office/drawing/2014/main" xmlns="" id="{B662DEC6-B58D-47F0-A495-0234258F2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9473" y="2683183"/>
              <a:ext cx="6448462" cy="55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 marL="514350" indent="-5143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2; 2 chia 7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0, </a:t>
              </a:r>
              <a:r>
                <a:rPr lang="en-US" alt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0.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3B46B906-FE0A-4828-9AB3-74B11179A18E}"/>
                </a:ext>
              </a:extLst>
            </p:cNvPr>
            <p:cNvSpPr/>
            <p:nvPr/>
          </p:nvSpPr>
          <p:spPr>
            <a:xfrm>
              <a:off x="5234174" y="2954465"/>
              <a:ext cx="88777" cy="8877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3F141F1C-5C38-42FF-A48F-072A98672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141" y="1503404"/>
            <a:ext cx="11331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63</a:t>
            </a:r>
          </a:p>
        </p:txBody>
      </p:sp>
      <p:sp>
        <p:nvSpPr>
          <p:cNvPr id="36" name="Text Box 8">
            <a:extLst>
              <a:ext uri="{FF2B5EF4-FFF2-40B4-BE49-F238E27FC236}">
                <a16:creationId xmlns:a16="http://schemas.microsoft.com/office/drawing/2014/main" xmlns="" id="{B06A575E-2F90-42BD-9E7D-E3E2C1B48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493" y="1610873"/>
            <a:ext cx="6448462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63; 63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63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xmlns="" id="{7CDE2A2D-2A27-4584-A99A-FF3FF2F5A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645" y="2792623"/>
            <a:ext cx="6448462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0; 2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56949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4.81481E-6 L -0.00013 0.22731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75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3" grpId="0"/>
      <p:bldP spid="37" grpId="0"/>
      <p:bldP spid="38" grpId="0"/>
      <p:bldP spid="41" grpId="0"/>
      <p:bldP spid="42" grpId="0"/>
      <p:bldP spid="43" grpId="0"/>
      <p:bldP spid="43" grpId="1"/>
      <p:bldP spid="44" grpId="0"/>
      <p:bldP spid="45" grpId="0"/>
      <p:bldP spid="46" grpId="0"/>
      <p:bldP spid="3" grpId="0" animBg="1"/>
      <p:bldP spid="59" grpId="0"/>
      <p:bldP spid="36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933E1A18-684C-46A4-B1FA-488C83EEC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93" y="1251992"/>
            <a:ext cx="4354015" cy="4354015"/>
          </a:xfrm>
          <a:prstGeom prst="rect">
            <a:avLst/>
          </a:prstGeom>
        </p:spPr>
      </p:pic>
      <p:sp>
        <p:nvSpPr>
          <p:cNvPr id="5" name="ValueShape1">
            <a:extLst>
              <a:ext uri="{FF2B5EF4-FFF2-40B4-BE49-F238E27FC236}">
                <a16:creationId xmlns:a16="http://schemas.microsoft.com/office/drawing/2014/main" xmlns="" id="{CAEE83E4-2ADB-4319-906E-16F457BE0674}"/>
              </a:ext>
            </a:extLst>
          </p:cNvPr>
          <p:cNvSpPr/>
          <p:nvPr/>
        </p:nvSpPr>
        <p:spPr bwMode="auto">
          <a:xfrm>
            <a:off x="7868132" y="1585700"/>
            <a:ext cx="3383056" cy="4044782"/>
          </a:xfrm>
          <a:custGeom>
            <a:avLst/>
            <a:gdLst>
              <a:gd name="connsiteX0" fmla="*/ 825500 w 2052462"/>
              <a:gd name="connsiteY0" fmla="*/ 0 h 2453924"/>
              <a:gd name="connsiteX1" fmla="*/ 2052462 w 2052462"/>
              <a:gd name="connsiteY1" fmla="*/ 1226962 h 2453924"/>
              <a:gd name="connsiteX2" fmla="*/ 825500 w 2052462"/>
              <a:gd name="connsiteY2" fmla="*/ 2453924 h 2453924"/>
              <a:gd name="connsiteX3" fmla="*/ 45039 w 2052462"/>
              <a:gd name="connsiteY3" fmla="*/ 2173746 h 2453924"/>
              <a:gd name="connsiteX4" fmla="*/ 0 w 2052462"/>
              <a:gd name="connsiteY4" fmla="*/ 2132812 h 2453924"/>
              <a:gd name="connsiteX5" fmla="*/ 42093 w 2052462"/>
              <a:gd name="connsiteY5" fmla="*/ 2094555 h 2453924"/>
              <a:gd name="connsiteX6" fmla="*/ 191916 w 2052462"/>
              <a:gd name="connsiteY6" fmla="*/ 1912968 h 2453924"/>
              <a:gd name="connsiteX7" fmla="*/ 235656 w 2052462"/>
              <a:gd name="connsiteY7" fmla="*/ 1832383 h 2453924"/>
              <a:gd name="connsiteX8" fmla="*/ 352362 w 2052462"/>
              <a:gd name="connsiteY8" fmla="*/ 1928674 h 2453924"/>
              <a:gd name="connsiteX9" fmla="*/ 825500 w 2052462"/>
              <a:gd name="connsiteY9" fmla="*/ 2073198 h 2453924"/>
              <a:gd name="connsiteX10" fmla="*/ 1671736 w 2052462"/>
              <a:gd name="connsiteY10" fmla="*/ 1226962 h 2453924"/>
              <a:gd name="connsiteX11" fmla="*/ 825500 w 2052462"/>
              <a:gd name="connsiteY11" fmla="*/ 380726 h 2453924"/>
              <a:gd name="connsiteX12" fmla="*/ 352362 w 2052462"/>
              <a:gd name="connsiteY12" fmla="*/ 525250 h 2453924"/>
              <a:gd name="connsiteX13" fmla="*/ 235656 w 2052462"/>
              <a:gd name="connsiteY13" fmla="*/ 621541 h 2453924"/>
              <a:gd name="connsiteX14" fmla="*/ 191916 w 2052462"/>
              <a:gd name="connsiteY14" fmla="*/ 540956 h 2453924"/>
              <a:gd name="connsiteX15" fmla="*/ 42093 w 2052462"/>
              <a:gd name="connsiteY15" fmla="*/ 359369 h 2453924"/>
              <a:gd name="connsiteX16" fmla="*/ 0 w 2052462"/>
              <a:gd name="connsiteY16" fmla="*/ 321112 h 2453924"/>
              <a:gd name="connsiteX17" fmla="*/ 45039 w 2052462"/>
              <a:gd name="connsiteY17" fmla="*/ 280179 h 2453924"/>
              <a:gd name="connsiteX18" fmla="*/ 825500 w 2052462"/>
              <a:gd name="connsiteY18" fmla="*/ 0 h 24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462" h="2453924">
                <a:moveTo>
                  <a:pt x="825500" y="0"/>
                </a:moveTo>
                <a:cubicBezTo>
                  <a:pt x="1503132" y="0"/>
                  <a:pt x="2052462" y="549330"/>
                  <a:pt x="2052462" y="1226962"/>
                </a:cubicBezTo>
                <a:cubicBezTo>
                  <a:pt x="2052462" y="1904594"/>
                  <a:pt x="1503132" y="2453924"/>
                  <a:pt x="825500" y="2453924"/>
                </a:cubicBezTo>
                <a:cubicBezTo>
                  <a:pt x="529036" y="2453924"/>
                  <a:pt x="257130" y="2348779"/>
                  <a:pt x="45039" y="2173746"/>
                </a:cubicBezTo>
                <a:lnTo>
                  <a:pt x="0" y="2132812"/>
                </a:lnTo>
                <a:lnTo>
                  <a:pt x="42093" y="2094555"/>
                </a:lnTo>
                <a:cubicBezTo>
                  <a:pt x="97602" y="2039046"/>
                  <a:pt x="147817" y="1978243"/>
                  <a:pt x="191916" y="1912968"/>
                </a:cubicBezTo>
                <a:lnTo>
                  <a:pt x="235656" y="1832383"/>
                </a:lnTo>
                <a:lnTo>
                  <a:pt x="352362" y="1928674"/>
                </a:lnTo>
                <a:cubicBezTo>
                  <a:pt x="487422" y="2019919"/>
                  <a:pt x="650239" y="2073198"/>
                  <a:pt x="825500" y="2073198"/>
                </a:cubicBezTo>
                <a:cubicBezTo>
                  <a:pt x="1292863" y="2073198"/>
                  <a:pt x="1671736" y="1694325"/>
                  <a:pt x="1671736" y="1226962"/>
                </a:cubicBezTo>
                <a:cubicBezTo>
                  <a:pt x="1671736" y="759599"/>
                  <a:pt x="1292863" y="380726"/>
                  <a:pt x="825500" y="380726"/>
                </a:cubicBezTo>
                <a:cubicBezTo>
                  <a:pt x="650239" y="380726"/>
                  <a:pt x="487422" y="434005"/>
                  <a:pt x="352362" y="525250"/>
                </a:cubicBezTo>
                <a:lnTo>
                  <a:pt x="235656" y="621541"/>
                </a:lnTo>
                <a:lnTo>
                  <a:pt x="191916" y="540956"/>
                </a:lnTo>
                <a:cubicBezTo>
                  <a:pt x="147817" y="475681"/>
                  <a:pt x="97602" y="414878"/>
                  <a:pt x="42093" y="359369"/>
                </a:cubicBezTo>
                <a:lnTo>
                  <a:pt x="0" y="321112"/>
                </a:lnTo>
                <a:lnTo>
                  <a:pt x="45039" y="280179"/>
                </a:lnTo>
                <a:cubicBezTo>
                  <a:pt x="257130" y="105145"/>
                  <a:pt x="529036" y="0"/>
                  <a:pt x="825500" y="0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01AAAA6-C3AB-4D78-8AA3-1CD20D74EC15}"/>
              </a:ext>
            </a:extLst>
          </p:cNvPr>
          <p:cNvSpPr/>
          <p:nvPr/>
        </p:nvSpPr>
        <p:spPr>
          <a:xfrm>
            <a:off x="6809409" y="3007926"/>
            <a:ext cx="416979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tập</a:t>
            </a:r>
            <a:endParaRPr lang="en-US" sz="72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stomText1">
            <a:extLst>
              <a:ext uri="{FF2B5EF4-FFF2-40B4-BE49-F238E27FC236}">
                <a16:creationId xmlns:a16="http://schemas.microsoft.com/office/drawing/2014/main" xmlns="" id="{DA30A179-82EE-476C-A90F-8CFB4FF79C10}"/>
              </a:ext>
            </a:extLst>
          </p:cNvPr>
          <p:cNvSpPr txBox="1"/>
          <p:nvPr/>
        </p:nvSpPr>
        <p:spPr>
          <a:xfrm>
            <a:off x="6094092" y="2865193"/>
            <a:ext cx="796582" cy="1343062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FFD268"/>
                </a:solidFill>
                <a:latin typeface="Impact" panose="020B080603090205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864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532839" y="2191543"/>
            <a:ext cx="2100207" cy="1524000"/>
            <a:chOff x="197103" y="2407657"/>
            <a:chExt cx="1574252" cy="1524000"/>
          </a:xfrm>
        </p:grpSpPr>
        <p:sp>
          <p:nvSpPr>
            <p:cNvPr id="5" name="TextBox 15"/>
            <p:cNvSpPr txBox="1">
              <a:spLocks noChangeArrowheads="1"/>
            </p:cNvSpPr>
            <p:nvPr/>
          </p:nvSpPr>
          <p:spPr bwMode="auto">
            <a:xfrm>
              <a:off x="1298365" y="2407657"/>
              <a:ext cx="381000" cy="74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267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6" name="TextBox 16"/>
            <p:cNvSpPr txBox="1">
              <a:spLocks noChangeArrowheads="1"/>
            </p:cNvSpPr>
            <p:nvPr/>
          </p:nvSpPr>
          <p:spPr bwMode="auto">
            <a:xfrm>
              <a:off x="197103" y="2407657"/>
              <a:ext cx="831596" cy="74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267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350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085555" y="3169657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27627" y="3169657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7D44E3D-00A0-47CC-9068-47A13029D86E}"/>
              </a:ext>
            </a:extLst>
          </p:cNvPr>
          <p:cNvGrpSpPr/>
          <p:nvPr/>
        </p:nvGrpSpPr>
        <p:grpSpPr>
          <a:xfrm>
            <a:off x="17726" y="356164"/>
            <a:ext cx="4722557" cy="1729226"/>
            <a:chOff x="63378" y="43403"/>
            <a:chExt cx="7774217" cy="3697251"/>
          </a:xfrm>
        </p:grpSpPr>
        <p:pic>
          <p:nvPicPr>
            <p:cNvPr id="23" name="图片 8" descr="图片包含 餐桌, 就坐&#10;&#10;已生成高可信度的说明">
              <a:extLst>
                <a:ext uri="{FF2B5EF4-FFF2-40B4-BE49-F238E27FC236}">
                  <a16:creationId xmlns:a16="http://schemas.microsoft.com/office/drawing/2014/main" xmlns="" id="{C2DAFB3C-2250-458F-9E76-26948349E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378" y="43403"/>
              <a:ext cx="7774217" cy="3697251"/>
            </a:xfrm>
            <a:prstGeom prst="rect">
              <a:avLst/>
            </a:prstGeom>
          </p:spPr>
        </p:pic>
        <p:sp>
          <p:nvSpPr>
            <p:cNvPr id="24" name="文本框 10">
              <a:extLst>
                <a:ext uri="{FF2B5EF4-FFF2-40B4-BE49-F238E27FC236}">
                  <a16:creationId xmlns:a16="http://schemas.microsoft.com/office/drawing/2014/main" xmlns="" id="{9B3AA4E8-48D1-43DC-9C18-A7D769ECDEBC}"/>
                </a:ext>
              </a:extLst>
            </p:cNvPr>
            <p:cNvSpPr txBox="1"/>
            <p:nvPr/>
          </p:nvSpPr>
          <p:spPr>
            <a:xfrm>
              <a:off x="678866" y="1380938"/>
              <a:ext cx="6797504" cy="1381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sz="36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vi-VN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45" y="399754"/>
            <a:ext cx="988966" cy="56371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" y="-131193"/>
            <a:ext cx="1515113" cy="15151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303" y="614582"/>
            <a:ext cx="1535870" cy="8754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6342">
            <a:off x="170305" y="1228182"/>
            <a:ext cx="1063852" cy="8283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7A5AA1-9B36-4C4A-959C-3DB148B619BA}"/>
              </a:ext>
            </a:extLst>
          </p:cNvPr>
          <p:cNvSpPr txBox="1"/>
          <p:nvPr/>
        </p:nvSpPr>
        <p:spPr>
          <a:xfrm>
            <a:off x="501003" y="2191543"/>
            <a:ext cx="582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701DA72-F636-4211-90D8-36B3FE266095}"/>
              </a:ext>
            </a:extLst>
          </p:cNvPr>
          <p:cNvSpPr txBox="1"/>
          <p:nvPr/>
        </p:nvSpPr>
        <p:spPr>
          <a:xfrm>
            <a:off x="403457" y="4274984"/>
            <a:ext cx="79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33" name="Group 14">
            <a:extLst>
              <a:ext uri="{FF2B5EF4-FFF2-40B4-BE49-F238E27FC236}">
                <a16:creationId xmlns:a16="http://schemas.microsoft.com/office/drawing/2014/main" xmlns="" id="{F56D9221-D605-4942-853F-23D92B211DD8}"/>
              </a:ext>
            </a:extLst>
          </p:cNvPr>
          <p:cNvGrpSpPr>
            <a:grpSpLocks/>
          </p:cNvGrpSpPr>
          <p:nvPr/>
        </p:nvGrpSpPr>
        <p:grpSpPr bwMode="auto">
          <a:xfrm>
            <a:off x="1532839" y="4223656"/>
            <a:ext cx="2100207" cy="1524000"/>
            <a:chOff x="197103" y="2407657"/>
            <a:chExt cx="1574252" cy="1524000"/>
          </a:xfrm>
        </p:grpSpPr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xmlns="" id="{82ACBF27-7A11-48BD-9FDA-33A929ADB6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8365" y="2407657"/>
              <a:ext cx="381000" cy="74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267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35" name="TextBox 16">
              <a:extLst>
                <a:ext uri="{FF2B5EF4-FFF2-40B4-BE49-F238E27FC236}">
                  <a16:creationId xmlns:a16="http://schemas.microsoft.com/office/drawing/2014/main" xmlns="" id="{A3CEA31A-3862-4BC7-987D-44A9E55D65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103" y="2407657"/>
              <a:ext cx="831596" cy="74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267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490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D3BA7261-9E36-4DB3-9C64-974D3FFB0388}"/>
                </a:ext>
              </a:extLst>
            </p:cNvPr>
            <p:cNvCxnSpPr/>
            <p:nvPr/>
          </p:nvCxnSpPr>
          <p:spPr>
            <a:xfrm>
              <a:off x="1085555" y="3169657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8BF8421-80BB-4A28-9DE6-6FDED393791D}"/>
                </a:ext>
              </a:extLst>
            </p:cNvPr>
            <p:cNvCxnSpPr/>
            <p:nvPr/>
          </p:nvCxnSpPr>
          <p:spPr>
            <a:xfrm rot="5400000">
              <a:off x="327627" y="3169657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14">
            <a:extLst>
              <a:ext uri="{FF2B5EF4-FFF2-40B4-BE49-F238E27FC236}">
                <a16:creationId xmlns:a16="http://schemas.microsoft.com/office/drawing/2014/main" xmlns="" id="{7021DD8E-574F-44C4-B33E-37CA2003918F}"/>
              </a:ext>
            </a:extLst>
          </p:cNvPr>
          <p:cNvGrpSpPr>
            <a:grpSpLocks/>
          </p:cNvGrpSpPr>
          <p:nvPr/>
        </p:nvGrpSpPr>
        <p:grpSpPr bwMode="auto">
          <a:xfrm>
            <a:off x="4520852" y="2170895"/>
            <a:ext cx="2100207" cy="1524000"/>
            <a:chOff x="197103" y="2407657"/>
            <a:chExt cx="1574252" cy="1524000"/>
          </a:xfrm>
        </p:grpSpPr>
        <p:sp>
          <p:nvSpPr>
            <p:cNvPr id="54" name="TextBox 15">
              <a:extLst>
                <a:ext uri="{FF2B5EF4-FFF2-40B4-BE49-F238E27FC236}">
                  <a16:creationId xmlns:a16="http://schemas.microsoft.com/office/drawing/2014/main" xmlns="" id="{6E9E8AD7-78B7-4D97-9A8F-107042E349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8365" y="2407657"/>
              <a:ext cx="381000" cy="74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267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5" name="TextBox 16">
              <a:extLst>
                <a:ext uri="{FF2B5EF4-FFF2-40B4-BE49-F238E27FC236}">
                  <a16:creationId xmlns:a16="http://schemas.microsoft.com/office/drawing/2014/main" xmlns="" id="{045AF546-2FA3-4603-A13E-6CA84D47A3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103" y="2407657"/>
              <a:ext cx="831596" cy="74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267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420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4E92F096-5AEB-42AD-8DEC-D1DC670E16B8}"/>
                </a:ext>
              </a:extLst>
            </p:cNvPr>
            <p:cNvCxnSpPr/>
            <p:nvPr/>
          </p:nvCxnSpPr>
          <p:spPr>
            <a:xfrm>
              <a:off x="1085555" y="3169657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56B9C167-68ED-4E02-959B-A74ED26B9880}"/>
                </a:ext>
              </a:extLst>
            </p:cNvPr>
            <p:cNvCxnSpPr/>
            <p:nvPr/>
          </p:nvCxnSpPr>
          <p:spPr>
            <a:xfrm rot="5400000">
              <a:off x="327627" y="3169657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14">
            <a:extLst>
              <a:ext uri="{FF2B5EF4-FFF2-40B4-BE49-F238E27FC236}">
                <a16:creationId xmlns:a16="http://schemas.microsoft.com/office/drawing/2014/main" xmlns="" id="{DFB2BB99-D595-44EE-9176-ED29391B6B95}"/>
              </a:ext>
            </a:extLst>
          </p:cNvPr>
          <p:cNvGrpSpPr>
            <a:grpSpLocks/>
          </p:cNvGrpSpPr>
          <p:nvPr/>
        </p:nvGrpSpPr>
        <p:grpSpPr bwMode="auto">
          <a:xfrm>
            <a:off x="4520852" y="4203008"/>
            <a:ext cx="2100207" cy="1524000"/>
            <a:chOff x="197103" y="2407657"/>
            <a:chExt cx="1574252" cy="1524000"/>
          </a:xfrm>
        </p:grpSpPr>
        <p:sp>
          <p:nvSpPr>
            <p:cNvPr id="59" name="TextBox 15">
              <a:extLst>
                <a:ext uri="{FF2B5EF4-FFF2-40B4-BE49-F238E27FC236}">
                  <a16:creationId xmlns:a16="http://schemas.microsoft.com/office/drawing/2014/main" xmlns="" id="{EF7F99FE-F26D-4353-9C8D-159803BD1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8365" y="2407657"/>
              <a:ext cx="381000" cy="74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267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0" name="TextBox 16">
              <a:extLst>
                <a:ext uri="{FF2B5EF4-FFF2-40B4-BE49-F238E27FC236}">
                  <a16:creationId xmlns:a16="http://schemas.microsoft.com/office/drawing/2014/main" xmlns="" id="{9D7A2B3C-B173-40C8-9699-B96C4E280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103" y="2407657"/>
              <a:ext cx="831596" cy="74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267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400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0EE85171-675E-4BC1-BE83-99FF09DBABF5}"/>
                </a:ext>
              </a:extLst>
            </p:cNvPr>
            <p:cNvCxnSpPr/>
            <p:nvPr/>
          </p:nvCxnSpPr>
          <p:spPr>
            <a:xfrm>
              <a:off x="1085555" y="3169657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41E61687-2F34-4561-9529-9D7F93DFACC3}"/>
                </a:ext>
              </a:extLst>
            </p:cNvPr>
            <p:cNvCxnSpPr/>
            <p:nvPr/>
          </p:nvCxnSpPr>
          <p:spPr>
            <a:xfrm rot="5400000">
              <a:off x="327627" y="3169657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14">
            <a:extLst>
              <a:ext uri="{FF2B5EF4-FFF2-40B4-BE49-F238E27FC236}">
                <a16:creationId xmlns:a16="http://schemas.microsoft.com/office/drawing/2014/main" xmlns="" id="{AC3D5CFA-923D-4584-A55E-FED4585EA5BD}"/>
              </a:ext>
            </a:extLst>
          </p:cNvPr>
          <p:cNvGrpSpPr>
            <a:grpSpLocks/>
          </p:cNvGrpSpPr>
          <p:nvPr/>
        </p:nvGrpSpPr>
        <p:grpSpPr bwMode="auto">
          <a:xfrm>
            <a:off x="7975252" y="2191543"/>
            <a:ext cx="2100207" cy="1524000"/>
            <a:chOff x="197103" y="2407657"/>
            <a:chExt cx="1574252" cy="1524000"/>
          </a:xfrm>
        </p:grpSpPr>
        <p:sp>
          <p:nvSpPr>
            <p:cNvPr id="64" name="TextBox 15">
              <a:extLst>
                <a:ext uri="{FF2B5EF4-FFF2-40B4-BE49-F238E27FC236}">
                  <a16:creationId xmlns:a16="http://schemas.microsoft.com/office/drawing/2014/main" xmlns="" id="{B9C54BEF-4762-4F20-8A5A-355661B30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8365" y="2407657"/>
              <a:ext cx="381000" cy="74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267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5" name="TextBox 16">
              <a:extLst>
                <a:ext uri="{FF2B5EF4-FFF2-40B4-BE49-F238E27FC236}">
                  <a16:creationId xmlns:a16="http://schemas.microsoft.com/office/drawing/2014/main" xmlns="" id="{440AAE94-B190-475D-8337-F96E38438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103" y="2407657"/>
              <a:ext cx="831596" cy="74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267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480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3ADEA126-07A1-466B-B9BB-E989B12521F3}"/>
                </a:ext>
              </a:extLst>
            </p:cNvPr>
            <p:cNvCxnSpPr/>
            <p:nvPr/>
          </p:nvCxnSpPr>
          <p:spPr>
            <a:xfrm>
              <a:off x="1085555" y="3169657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F8823405-916A-48EF-9BD0-C034B9D8E001}"/>
                </a:ext>
              </a:extLst>
            </p:cNvPr>
            <p:cNvCxnSpPr/>
            <p:nvPr/>
          </p:nvCxnSpPr>
          <p:spPr>
            <a:xfrm rot="5400000">
              <a:off x="327627" y="3169657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14">
            <a:extLst>
              <a:ext uri="{FF2B5EF4-FFF2-40B4-BE49-F238E27FC236}">
                <a16:creationId xmlns:a16="http://schemas.microsoft.com/office/drawing/2014/main" xmlns="" id="{FFEC59CF-55E3-4A73-A381-EFBFC38EC4A1}"/>
              </a:ext>
            </a:extLst>
          </p:cNvPr>
          <p:cNvGrpSpPr>
            <a:grpSpLocks/>
          </p:cNvGrpSpPr>
          <p:nvPr/>
        </p:nvGrpSpPr>
        <p:grpSpPr bwMode="auto">
          <a:xfrm>
            <a:off x="7975252" y="4223656"/>
            <a:ext cx="2100207" cy="1524000"/>
            <a:chOff x="197103" y="2407657"/>
            <a:chExt cx="1574252" cy="1524000"/>
          </a:xfrm>
        </p:grpSpPr>
        <p:sp>
          <p:nvSpPr>
            <p:cNvPr id="69" name="TextBox 15">
              <a:extLst>
                <a:ext uri="{FF2B5EF4-FFF2-40B4-BE49-F238E27FC236}">
                  <a16:creationId xmlns:a16="http://schemas.microsoft.com/office/drawing/2014/main" xmlns="" id="{2BF8BE8F-6A3F-4B45-B672-0925660A0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8365" y="2407657"/>
              <a:ext cx="381000" cy="74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267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70" name="TextBox 16">
              <a:extLst>
                <a:ext uri="{FF2B5EF4-FFF2-40B4-BE49-F238E27FC236}">
                  <a16:creationId xmlns:a16="http://schemas.microsoft.com/office/drawing/2014/main" xmlns="" id="{181F3EBF-67C0-4146-B02B-7721C51FC5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103" y="2407657"/>
              <a:ext cx="831596" cy="74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267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725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B3C6A88C-53E3-4B59-BCAE-B29187BF5E95}"/>
                </a:ext>
              </a:extLst>
            </p:cNvPr>
            <p:cNvCxnSpPr/>
            <p:nvPr/>
          </p:nvCxnSpPr>
          <p:spPr>
            <a:xfrm>
              <a:off x="1085555" y="3169657"/>
              <a:ext cx="6858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04066DC1-8802-4EC7-9E93-5C7F6AE53611}"/>
                </a:ext>
              </a:extLst>
            </p:cNvPr>
            <p:cNvCxnSpPr/>
            <p:nvPr/>
          </p:nvCxnSpPr>
          <p:spPr>
            <a:xfrm rot="5400000">
              <a:off x="327627" y="3169657"/>
              <a:ext cx="1524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860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3622</TotalTime>
  <Words>727</Words>
  <Application>Microsoft Office PowerPoint</Application>
  <PresentationFormat>Custom</PresentationFormat>
  <Paragraphs>181</Paragraphs>
  <Slides>15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BKV</cp:lastModifiedBy>
  <cp:revision>352</cp:revision>
  <dcterms:created xsi:type="dcterms:W3CDTF">2018-02-23T07:21:00Z</dcterms:created>
  <dcterms:modified xsi:type="dcterms:W3CDTF">2021-12-15T11:08:15Z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CE362F7923114B63B68AFE71D7C2E639</vt:lpwstr>
  </property>
  <property fmtid="{D5CDD505-2E9C-101B-9397-08002B2CF9AE}" pid="3" name="KSOProductBuildVer">
    <vt:lpwstr>1033-11.2.0.10258</vt:lpwstr>
  </property>
</Properties>
</file>