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393" r:id="rId3"/>
    <p:sldId id="396" r:id="rId4"/>
    <p:sldId id="395" r:id="rId5"/>
    <p:sldId id="397" r:id="rId6"/>
    <p:sldId id="339" r:id="rId7"/>
    <p:sldId id="258" r:id="rId8"/>
    <p:sldId id="308" r:id="rId9"/>
    <p:sldId id="409" r:id="rId10"/>
    <p:sldId id="310" r:id="rId11"/>
    <p:sldId id="401" r:id="rId12"/>
    <p:sldId id="405" r:id="rId13"/>
    <p:sldId id="315" r:id="rId14"/>
    <p:sldId id="404" r:id="rId15"/>
    <p:sldId id="406" r:id="rId16"/>
    <p:sldId id="330" r:id="rId17"/>
    <p:sldId id="261" r:id="rId18"/>
    <p:sldId id="407" r:id="rId19"/>
    <p:sldId id="40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29E"/>
    <a:srgbClr val="FEF3E2"/>
    <a:srgbClr val="FEEBCE"/>
    <a:srgbClr val="FD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2950" autoAdjust="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17:04:57.612" idx="1">
    <p:pos x="10202" y="93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17:04:57.612" idx="1">
    <p:pos x="10202" y="93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17:04:57.612" idx="1">
    <p:pos x="10202" y="93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17:04:57.612" idx="1">
    <p:pos x="10202" y="93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17:04:57.612" idx="1">
    <p:pos x="10202" y="93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17:04:57.612" idx="1">
    <p:pos x="10202" y="93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1FC7F-BA87-42A5-AAAF-813C0B69ED3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F885-080A-4D5A-A085-62BF83865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9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3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32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0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4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7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9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6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7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1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89" r:id="rId4"/>
    <p:sldLayoutId id="214748368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7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4656406" y="1302632"/>
            <a:ext cx="6936560" cy="35366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1" y="3713570"/>
            <a:ext cx="4047590" cy="28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1" y="182062"/>
            <a:ext cx="8189763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380" y="364124"/>
            <a:ext cx="527238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91" y="1026674"/>
            <a:ext cx="9274629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B020F2-427E-4650-88DF-EA3A4CB44805}"/>
              </a:ext>
            </a:extLst>
          </p:cNvPr>
          <p:cNvSpPr/>
          <p:nvPr/>
        </p:nvSpPr>
        <p:spPr>
          <a:xfrm>
            <a:off x="870910" y="1105843"/>
            <a:ext cx="479686" cy="48701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F72A68-00BE-4F37-95BD-68F9F7CA9C05}"/>
              </a:ext>
            </a:extLst>
          </p:cNvPr>
          <p:cNvSpPr/>
          <p:nvPr/>
        </p:nvSpPr>
        <p:spPr>
          <a:xfrm>
            <a:off x="870910" y="2019560"/>
            <a:ext cx="479686" cy="48701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F72A68-00BE-4F37-95BD-68F9F7CA9C05}"/>
              </a:ext>
            </a:extLst>
          </p:cNvPr>
          <p:cNvSpPr/>
          <p:nvPr/>
        </p:nvSpPr>
        <p:spPr>
          <a:xfrm>
            <a:off x="870910" y="4997438"/>
            <a:ext cx="518528" cy="48701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3C43E1-55FA-42F1-9610-2CF4CAC5DBD2}"/>
              </a:ext>
            </a:extLst>
          </p:cNvPr>
          <p:cNvSpPr txBox="1"/>
          <p:nvPr/>
        </p:nvSpPr>
        <p:spPr>
          <a:xfrm>
            <a:off x="583480" y="6475640"/>
            <a:ext cx="46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7F3A136-D3BC-4C18-A600-A38088D172CF}"/>
              </a:ext>
            </a:extLst>
          </p:cNvPr>
          <p:cNvSpPr txBox="1"/>
          <p:nvPr/>
        </p:nvSpPr>
        <p:spPr>
          <a:xfrm>
            <a:off x="1367677" y="760547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F126B8C-3CAF-4F83-B535-4F18580DE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72" y="3701320"/>
            <a:ext cx="3296428" cy="3296428"/>
          </a:xfrm>
          <a:prstGeom prst="rect">
            <a:avLst/>
          </a:prstGeom>
        </p:spPr>
      </p:pic>
      <p:pic>
        <p:nvPicPr>
          <p:cNvPr id="23" name="Picture 22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8727DDF7-67C7-4FC9-BCE0-5F90FC2B86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94">
            <a:off x="132554" y="-211923"/>
            <a:ext cx="2470245" cy="24702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73909" y="1976575"/>
            <a:ext cx="735602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4495870" y="2055745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5414707" y="2582589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8009687" y="2542760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8094649" y="2553758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7338722" y="2033305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7F3A136-D3BC-4C18-A600-A38088D172CF}"/>
              </a:ext>
            </a:extLst>
          </p:cNvPr>
          <p:cNvSpPr txBox="1"/>
          <p:nvPr/>
        </p:nvSpPr>
        <p:spPr>
          <a:xfrm>
            <a:off x="613588" y="3659375"/>
            <a:ext cx="10598361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7B4FBB65-9D38-4E78-A76C-06ABB9A9C0E7}"/>
              </a:ext>
            </a:extLst>
          </p:cNvPr>
          <p:cNvSpPr/>
          <p:nvPr/>
        </p:nvSpPr>
        <p:spPr>
          <a:xfrm flipH="1">
            <a:off x="952455" y="600502"/>
            <a:ext cx="10306947" cy="5502508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50323" y="685142"/>
            <a:ext cx="8674781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822553" y="1642743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775465" y="2313670"/>
            <a:ext cx="167360" cy="546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5810652" y="3052522"/>
            <a:ext cx="132173" cy="560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5193084" y="3723300"/>
            <a:ext cx="113721" cy="546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674ED8-63CE-4169-828A-5DE0D7A33933}"/>
              </a:ext>
            </a:extLst>
          </p:cNvPr>
          <p:cNvCxnSpPr>
            <a:cxnSpLocks/>
          </p:cNvCxnSpPr>
          <p:nvPr/>
        </p:nvCxnSpPr>
        <p:spPr>
          <a:xfrm flipV="1">
            <a:off x="4954726" y="4478382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F3A136-D3BC-4C18-A600-A38088D172CF}"/>
              </a:ext>
            </a:extLst>
          </p:cNvPr>
          <p:cNvSpPr txBox="1"/>
          <p:nvPr/>
        </p:nvSpPr>
        <p:spPr>
          <a:xfrm>
            <a:off x="1367677" y="760547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lang="en-US" sz="4000" b="1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4000" b="1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F126B8C-3CAF-4F83-B535-4F18580DE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72" y="3701320"/>
            <a:ext cx="3296428" cy="3296428"/>
          </a:xfrm>
          <a:prstGeom prst="rect">
            <a:avLst/>
          </a:prstGeom>
        </p:spPr>
      </p:pic>
      <p:pic>
        <p:nvPicPr>
          <p:cNvPr id="23" name="Picture 22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8727DDF7-67C7-4FC9-BCE0-5F90FC2B86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94">
            <a:off x="132554" y="-211923"/>
            <a:ext cx="2470245" cy="2470245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7746289" y="1642743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8576282" y="2279454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8678965" y="2279453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576281" y="2984537"/>
            <a:ext cx="132173" cy="560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9291389" y="3701321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9394072" y="3701320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8123326" y="4455969"/>
            <a:ext cx="132173" cy="560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8666603" y="5200282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8769286" y="5200281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1" y="182062"/>
            <a:ext cx="8189763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380" y="364124"/>
            <a:ext cx="527238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91" y="1026674"/>
            <a:ext cx="9274629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B020F2-427E-4650-88DF-EA3A4CB44805}"/>
              </a:ext>
            </a:extLst>
          </p:cNvPr>
          <p:cNvSpPr/>
          <p:nvPr/>
        </p:nvSpPr>
        <p:spPr>
          <a:xfrm>
            <a:off x="870910" y="1105843"/>
            <a:ext cx="479686" cy="48701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F72A68-00BE-4F37-95BD-68F9F7CA9C05}"/>
              </a:ext>
            </a:extLst>
          </p:cNvPr>
          <p:cNvSpPr/>
          <p:nvPr/>
        </p:nvSpPr>
        <p:spPr>
          <a:xfrm>
            <a:off x="870910" y="2019560"/>
            <a:ext cx="479686" cy="48701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F72A68-00BE-4F37-95BD-68F9F7CA9C05}"/>
              </a:ext>
            </a:extLst>
          </p:cNvPr>
          <p:cNvSpPr/>
          <p:nvPr/>
        </p:nvSpPr>
        <p:spPr>
          <a:xfrm>
            <a:off x="870910" y="4997438"/>
            <a:ext cx="518528" cy="48701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2892153" y="1105843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3810990" y="1632687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826066" y="2037314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051168" y="2575157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478495" y="3100095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3692200" y="3561794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4234632" y="4099637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3654012" y="4493265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3024326" y="4997438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6892917" y="2586078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6977879" y="2597076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6405970" y="1592858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6490932" y="1603856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6538143" y="3490299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6623105" y="3501297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7633491" y="4482267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7718453" y="4493265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6585354" y="5473455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6670316" y="5484453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5735005" y="1083403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5406066" y="2038923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V="1">
            <a:off x="5241030" y="3076434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6962234" y="3979531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6301999" y="5032717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1" y="182062"/>
            <a:ext cx="758043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09" y="190877"/>
            <a:ext cx="6140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91" y="949902"/>
            <a:ext cx="796402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90801" y="26010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1855" y="1071783"/>
            <a:ext cx="502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đệm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26" name="Picture 2" descr="Thơ: Đất nước đi lên trong lời ru của m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80" y="2275624"/>
            <a:ext cx="6364507" cy="41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-Con-Nhung-bai-hat-dan-ca-ru-con-ngu-ngon-Hat-Ru-Con-Bac-Bo-hoa-nguye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180" y="60086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63998" y="243757"/>
            <a:ext cx="4321985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ơ: Đất nước đi lên trong lời ru của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56" y="2126634"/>
            <a:ext cx="7098609" cy="43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D6A43F-BEBA-4BD4-AA83-74C632CEAF8E}"/>
              </a:ext>
            </a:extLst>
          </p:cNvPr>
          <p:cNvSpPr txBox="1"/>
          <p:nvPr/>
        </p:nvSpPr>
        <p:spPr>
          <a:xfrm>
            <a:off x="1767639" y="1207815"/>
            <a:ext cx="957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kẹt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vi-VN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1" y="182062"/>
            <a:ext cx="758043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09" y="190877"/>
            <a:ext cx="6140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91" y="949902"/>
            <a:ext cx="796402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1" y="182062"/>
            <a:ext cx="758043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09" y="190877"/>
            <a:ext cx="6140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91" y="949902"/>
            <a:ext cx="796402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823">
            <a:off x="8353720" y="662733"/>
            <a:ext cx="3822659" cy="27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423298" y="1352397"/>
            <a:ext cx="412282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3237355" y="1075808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335606" y="125594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96360F-25D0-420D-BFC0-696673BE81F7}"/>
              </a:ext>
            </a:extLst>
          </p:cNvPr>
          <p:cNvSpPr txBox="1"/>
          <p:nvPr/>
        </p:nvSpPr>
        <p:spPr>
          <a:xfrm>
            <a:off x="4637399" y="1468194"/>
            <a:ext cx="29408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404996" y="2627984"/>
            <a:ext cx="521400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hợp.</a:t>
            </a:r>
            <a:endParaRPr lang="en-US" sz="1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oi, giấc tròn.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Nhận biết được tình cảm yêu thương, sự quan tâm chăm sóc của mẹ dành cho con.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858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2572" y="213845"/>
            <a:ext cx="4926543" cy="1016040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9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7649" y="472316"/>
            <a:ext cx="9898821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30246" y="1227139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9" b="75833" l="21406" r="80156">
                        <a14:foregroundMark x1="26302" y1="23241" x2="40625" y2="40833"/>
                        <a14:foregroundMark x1="33750" y1="21389" x2="38750" y2="25185"/>
                        <a14:foregroundMark x1="29219" y1="20833" x2="25625" y2="23704"/>
                        <a14:foregroundMark x1="24583" y1="27407" x2="27708" y2="34630"/>
                        <a14:foregroundMark x1="27813" y1="30741" x2="32969" y2="41296"/>
                        <a14:foregroundMark x1="26875" y1="37500" x2="28750" y2="37500"/>
                        <a14:foregroundMark x1="34219" y1="41296" x2="37135" y2="41296"/>
                        <a14:foregroundMark x1="60625" y1="21204" x2="65052" y2="17315"/>
                        <a14:foregroundMark x1="73177" y1="18704" x2="74948" y2="20833"/>
                        <a14:foregroundMark x1="57708" y1="24352" x2="58750" y2="29722"/>
                        <a14:foregroundMark x1="61771" y1="37778" x2="67813" y2="40278"/>
                        <a14:foregroundMark x1="67813" y1="40278" x2="76771" y2="37500"/>
                        <a14:foregroundMark x1="22500" y1="57407" x2="40625" y2="70000"/>
                        <a14:foregroundMark x1="23854" y1="64815" x2="25521" y2="69630"/>
                        <a14:foregroundMark x1="30365" y1="53889" x2="41771" y2="63611"/>
                        <a14:foregroundMark x1="23385" y1="56389" x2="29115" y2="55556"/>
                        <a14:foregroundMark x1="26667" y1="52407" x2="30156" y2="50370"/>
                        <a14:foregroundMark x1="31302" y1="51574" x2="34219" y2="51574"/>
                        <a14:foregroundMark x1="34010" y1="52407" x2="35833" y2="52407"/>
                        <a14:foregroundMark x1="49792" y1="39167" x2="50521" y2="72685"/>
                        <a14:foregroundMark x1="46302" y1="56574" x2="48542" y2="74167"/>
                        <a14:foregroundMark x1="46458" y1="67130" x2="46771" y2="73519"/>
                        <a14:foregroundMark x1="52344" y1="55741" x2="52031" y2="71852"/>
                        <a14:foregroundMark x1="45052" y1="71204" x2="46563" y2="74722"/>
                        <a14:foregroundMark x1="45052" y1="74537" x2="54219" y2="73333"/>
                        <a14:foregroundMark x1="64479" y1="50556" x2="75365" y2="69352"/>
                        <a14:foregroundMark x1="63177" y1="52222" x2="62813" y2="57778"/>
                        <a14:foregroundMark x1="63281" y1="65833" x2="68385" y2="73889"/>
                        <a14:foregroundMark x1="72969" y1="71852" x2="69323" y2="71667"/>
                        <a14:foregroundMark x1="69219" y1="46667" x2="75260" y2="56111"/>
                        <a14:foregroundMark x1="68542" y1="44167" x2="70521" y2="46019"/>
                        <a14:foregroundMark x1="69010" y1="45648" x2="65365" y2="47500"/>
                        <a14:foregroundMark x1="76302" y1="55556" x2="75729" y2="55556"/>
                        <a14:foregroundMark x1="75052" y1="54259" x2="76771" y2="54907"/>
                        <a14:foregroundMark x1="76458" y1="60278" x2="77031" y2="64167"/>
                        <a14:foregroundMark x1="77031" y1="64630" x2="76094" y2="68796"/>
                        <a14:foregroundMark x1="38854" y1="24907" x2="40521" y2="34074"/>
                      </a14:backgroundRemoval>
                    </a14:imgEffect>
                  </a14:imgLayer>
                </a14:imgProps>
              </a:ext>
            </a:extLst>
          </a:blip>
          <a:srcRect l="21086" t="15220" r="19845" b="24419"/>
          <a:stretch/>
        </p:blipFill>
        <p:spPr>
          <a:xfrm>
            <a:off x="2355497" y="1865837"/>
            <a:ext cx="8143614" cy="46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1" y="182062"/>
            <a:ext cx="758043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09" y="190877"/>
            <a:ext cx="6140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91" y="949902"/>
            <a:ext cx="796402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807963">
            <a:off x="8353720" y="662733"/>
            <a:ext cx="3822659" cy="2722208"/>
            <a:chOff x="-66856" y="198988"/>
            <a:chExt cx="3217155" cy="2722208"/>
          </a:xfrm>
        </p:grpSpPr>
        <p:pic>
          <p:nvPicPr>
            <p:cNvPr id="7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9815718">
              <a:off x="520997" y="668068"/>
              <a:ext cx="20414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mẫu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Single Corner Snipped 35">
            <a:extLst>
              <a:ext uri="{FF2B5EF4-FFF2-40B4-BE49-F238E27FC236}">
                <a16:creationId xmlns:a16="http://schemas.microsoft.com/office/drawing/2014/main" id="{52A09BF7-4ECF-41D2-80CE-D2A5198B1004}"/>
              </a:ext>
            </a:extLst>
          </p:cNvPr>
          <p:cNvSpPr/>
          <p:nvPr/>
        </p:nvSpPr>
        <p:spPr>
          <a:xfrm flipH="1">
            <a:off x="952455" y="600502"/>
            <a:ext cx="10306947" cy="5502508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4279F8F-62F5-4F51-A75E-7E9859455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10" y="3706462"/>
            <a:ext cx="3320202" cy="3320202"/>
          </a:xfrm>
          <a:prstGeom prst="rect">
            <a:avLst/>
          </a:prstGeom>
        </p:spPr>
      </p:pic>
      <p:pic>
        <p:nvPicPr>
          <p:cNvPr id="33" name="Picture 32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D5B71780-2271-46B2-9338-EA12CCC9A9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4">
            <a:off x="-61920" y="-252644"/>
            <a:ext cx="2470245" cy="24702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27101" y="1490146"/>
            <a:ext cx="5115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4529" y="2413800"/>
            <a:ext cx="10154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Single Corner Snipped 35">
            <a:extLst>
              <a:ext uri="{FF2B5EF4-FFF2-40B4-BE49-F238E27FC236}">
                <a16:creationId xmlns:a16="http://schemas.microsoft.com/office/drawing/2014/main" id="{52A09BF7-4ECF-41D2-80CE-D2A5198B1004}"/>
              </a:ext>
            </a:extLst>
          </p:cNvPr>
          <p:cNvSpPr/>
          <p:nvPr/>
        </p:nvSpPr>
        <p:spPr>
          <a:xfrm flipH="1">
            <a:off x="952455" y="600502"/>
            <a:ext cx="10306947" cy="5502508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25844-D263-4C7A-B291-E6F5C9A44836}"/>
              </a:ext>
            </a:extLst>
          </p:cNvPr>
          <p:cNvSpPr txBox="1"/>
          <p:nvPr/>
        </p:nvSpPr>
        <p:spPr>
          <a:xfrm>
            <a:off x="1303915" y="997665"/>
            <a:ext cx="8755494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84435-939C-43F0-9ECE-C28052CD25D9}"/>
              </a:ext>
            </a:extLst>
          </p:cNvPr>
          <p:cNvSpPr txBox="1"/>
          <p:nvPr/>
        </p:nvSpPr>
        <p:spPr>
          <a:xfrm>
            <a:off x="2333074" y="2010369"/>
            <a:ext cx="269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ặng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ồi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E4D9D4-C810-4E4B-94E5-3165189FF57D}"/>
              </a:ext>
            </a:extLst>
          </p:cNvPr>
          <p:cNvSpPr txBox="1"/>
          <p:nvPr/>
        </p:nvSpPr>
        <p:spPr>
          <a:xfrm>
            <a:off x="2333074" y="3037633"/>
            <a:ext cx="269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983BF-B912-40BD-BB0C-B417B5AA8EBB}"/>
              </a:ext>
            </a:extLst>
          </p:cNvPr>
          <p:cNvSpPr txBox="1"/>
          <p:nvPr/>
        </p:nvSpPr>
        <p:spPr>
          <a:xfrm>
            <a:off x="2376691" y="4005426"/>
            <a:ext cx="269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92323A-9701-4CF3-8CEE-3F18F0511777}"/>
              </a:ext>
            </a:extLst>
          </p:cNvPr>
          <p:cNvSpPr txBox="1"/>
          <p:nvPr/>
        </p:nvSpPr>
        <p:spPr>
          <a:xfrm>
            <a:off x="5992876" y="2037516"/>
            <a:ext cx="382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ẳng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ằng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CF4985-3EF1-4C08-A34B-14057D25F6D2}"/>
              </a:ext>
            </a:extLst>
          </p:cNvPr>
          <p:cNvSpPr txBox="1"/>
          <p:nvPr/>
        </p:nvSpPr>
        <p:spPr>
          <a:xfrm>
            <a:off x="5992876" y="2937825"/>
            <a:ext cx="3277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4279F8F-62F5-4F51-A75E-7E9859455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10" y="3706462"/>
            <a:ext cx="3320202" cy="3320202"/>
          </a:xfrm>
          <a:prstGeom prst="rect">
            <a:avLst/>
          </a:prstGeom>
        </p:spPr>
      </p:pic>
      <p:pic>
        <p:nvPicPr>
          <p:cNvPr id="33" name="Picture 32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D5B71780-2271-46B2-9338-EA12CCC9A9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4">
            <a:off x="-61920" y="-252644"/>
            <a:ext cx="2470245" cy="24702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CF4985-3EF1-4C08-A34B-14057D25F6D2}"/>
              </a:ext>
            </a:extLst>
          </p:cNvPr>
          <p:cNvSpPr txBox="1"/>
          <p:nvPr/>
        </p:nvSpPr>
        <p:spPr>
          <a:xfrm>
            <a:off x="6047287" y="4014393"/>
            <a:ext cx="3277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uốt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6" grpId="0"/>
      <p:bldP spid="28" grpId="0"/>
      <p:bldP spid="2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640649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774</Words>
  <Application>Microsoft Office PowerPoint</Application>
  <PresentationFormat>Widescreen</PresentationFormat>
  <Paragraphs>126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49</cp:revision>
  <dcterms:created xsi:type="dcterms:W3CDTF">2021-07-22T10:00:08Z</dcterms:created>
  <dcterms:modified xsi:type="dcterms:W3CDTF">2021-12-17T09:08:50Z</dcterms:modified>
</cp:coreProperties>
</file>