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7" r:id="rId3"/>
    <p:sldMasterId id="2147483701" r:id="rId4"/>
  </p:sldMasterIdLst>
  <p:notesMasterIdLst>
    <p:notesMasterId r:id="rId15"/>
  </p:notesMasterIdLst>
  <p:sldIdLst>
    <p:sldId id="296" r:id="rId5"/>
    <p:sldId id="295" r:id="rId6"/>
    <p:sldId id="299" r:id="rId7"/>
    <p:sldId id="292" r:id="rId8"/>
    <p:sldId id="298" r:id="rId9"/>
    <p:sldId id="297" r:id="rId10"/>
    <p:sldId id="286" r:id="rId11"/>
    <p:sldId id="287" r:id="rId12"/>
    <p:sldId id="288" r:id="rId13"/>
    <p:sldId id="29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A9D9FB-A8CE-4685-A859-EDF1F12A5898}" type="datetimeFigureOut">
              <a:rPr lang="en-US" smtClean="0"/>
              <a:t>16/12/2021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E456C9-AD06-41B2-B2A0-EF51451F4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812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481B1F-2521-4E24-A028-52B6FE0F99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324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16/12/2021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288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16/12/2021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745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16/12/2021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884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3278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4684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1007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6205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2953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8766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7669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105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16/12/2021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5009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5473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2653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6298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57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337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2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09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38886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13315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4240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0698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16/12/2021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0015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45112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9483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5723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89350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9658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63406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80269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630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2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84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BB29B-02E5-44C1-896D-9796997AD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7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5A44D4-2CE9-4BC5-94FA-2016D0023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302"/>
            </a:lvl1pPr>
            <a:lvl2pPr marL="443060" indent="0" algn="ctr">
              <a:buNone/>
              <a:defRPr sz="1931"/>
            </a:lvl2pPr>
            <a:lvl3pPr marL="886123" indent="0" algn="ctr">
              <a:buNone/>
              <a:defRPr sz="1782"/>
            </a:lvl3pPr>
            <a:lvl4pPr marL="1329184" indent="0" algn="ctr">
              <a:buNone/>
              <a:defRPr sz="1559"/>
            </a:lvl4pPr>
            <a:lvl5pPr marL="1772244" indent="0" algn="ctr">
              <a:buNone/>
              <a:defRPr sz="1559"/>
            </a:lvl5pPr>
            <a:lvl6pPr marL="2215307" indent="0" algn="ctr">
              <a:buNone/>
              <a:defRPr sz="1559"/>
            </a:lvl6pPr>
            <a:lvl7pPr marL="2658368" indent="0" algn="ctr">
              <a:buNone/>
              <a:defRPr sz="1559"/>
            </a:lvl7pPr>
            <a:lvl8pPr marL="3101429" indent="0" algn="ctr">
              <a:buNone/>
              <a:defRPr sz="1559"/>
            </a:lvl8pPr>
            <a:lvl9pPr marL="3544491" indent="0" algn="ctr">
              <a:buNone/>
              <a:defRPr sz="155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A4D96-D4C2-456B-BC80-B0F8E55A4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6B03-135E-4169-9B02-3E1AF83E1D74}" type="datetimeFigureOut">
              <a:rPr kumimoji="0" lang="en-US" sz="118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16/12/2021</a:t>
            </a:fld>
            <a:endParaRPr kumimoji="0" lang="en-US" sz="118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015B6-C71E-41B8-8D7C-FD02590AC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8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B518A-B6CA-40FA-A4F2-2A483DC86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EE2C24-48EB-4E4A-A359-A84F0B139071}" type="slidenum">
              <a:rPr kumimoji="0" lang="en-US" sz="118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8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7639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16/12/2021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5236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A1A26-E57F-4D27-8EE9-E139D4F3D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BD74F-A6A9-446D-8895-7905F73D07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096B6-E30C-4D23-B9FF-C03DC6EE6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6B03-135E-4169-9B02-3E1AF83E1D74}" type="datetimeFigureOut">
              <a:rPr kumimoji="0" lang="en-US" sz="118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16/12/2021</a:t>
            </a:fld>
            <a:endParaRPr kumimoji="0" lang="en-US" sz="118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C1069-0F11-478A-A742-9D3A8FCE3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8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79582-9C1C-4C97-B578-2AF1D9E97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EE2C24-48EB-4E4A-A359-A84F0B139071}" type="slidenum">
              <a:rPr kumimoji="0" lang="en-US" sz="118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8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23447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43DF2-8775-45A3-B568-67E187983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57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68F2D3-9763-4211-9CA2-CFAFCC098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2302">
                <a:solidFill>
                  <a:schemeClr val="tx1">
                    <a:tint val="75000"/>
                  </a:schemeClr>
                </a:solidFill>
              </a:defRPr>
            </a:lvl1pPr>
            <a:lvl2pPr marL="443060" indent="0">
              <a:buNone/>
              <a:defRPr sz="1931">
                <a:solidFill>
                  <a:schemeClr val="tx1">
                    <a:tint val="75000"/>
                  </a:schemeClr>
                </a:solidFill>
              </a:defRPr>
            </a:lvl2pPr>
            <a:lvl3pPr marL="886123" indent="0">
              <a:buNone/>
              <a:defRPr sz="1782">
                <a:solidFill>
                  <a:schemeClr val="tx1">
                    <a:tint val="75000"/>
                  </a:schemeClr>
                </a:solidFill>
              </a:defRPr>
            </a:lvl3pPr>
            <a:lvl4pPr marL="1329184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4pPr>
            <a:lvl5pPr marL="1772244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5pPr>
            <a:lvl6pPr marL="2215307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6pPr>
            <a:lvl7pPr marL="2658368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7pPr>
            <a:lvl8pPr marL="3101429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8pPr>
            <a:lvl9pPr marL="3544491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B7D0F-62A8-4110-ADB2-09903FEEE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6B03-135E-4169-9B02-3E1AF83E1D74}" type="datetimeFigureOut">
              <a:rPr kumimoji="0" lang="en-US" sz="118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16/12/2021</a:t>
            </a:fld>
            <a:endParaRPr kumimoji="0" lang="en-US" sz="118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F5A414-55D3-4BF9-92F9-9855A2DB7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8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0456A-00D1-4278-AB89-D67B5D8DF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EE2C24-48EB-4E4A-A359-A84F0B139071}" type="slidenum">
              <a:rPr kumimoji="0" lang="en-US" sz="118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8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19890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005D3-94F8-4C3A-9FCB-FBEC58215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B0455-0598-4209-B1D0-5CD834DDF3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D91314-29B1-41E1-A1DB-D56E36E88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BEB4A-D8F3-4BAB-804A-5FAFCE4C9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6B03-135E-4169-9B02-3E1AF83E1D74}" type="datetimeFigureOut">
              <a:rPr kumimoji="0" lang="en-US" sz="118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16/12/2021</a:t>
            </a:fld>
            <a:endParaRPr kumimoji="0" lang="en-US" sz="118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135DFC-AA01-45DF-B9AB-CD92F8F8C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8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726A60-65BA-40AF-B832-8B208E592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EE2C24-48EB-4E4A-A359-A84F0B139071}" type="slidenum">
              <a:rPr kumimoji="0" lang="en-US" sz="118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8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48029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77AFB-13BC-450B-BF0C-B8102FCBE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4BBA1F-7C9C-4FD3-9B56-F139D2DEE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02" b="1"/>
            </a:lvl1pPr>
            <a:lvl2pPr marL="443060" indent="0">
              <a:buNone/>
              <a:defRPr sz="1931" b="1"/>
            </a:lvl2pPr>
            <a:lvl3pPr marL="886123" indent="0">
              <a:buNone/>
              <a:defRPr sz="1782" b="1"/>
            </a:lvl3pPr>
            <a:lvl4pPr marL="1329184" indent="0">
              <a:buNone/>
              <a:defRPr sz="1559" b="1"/>
            </a:lvl4pPr>
            <a:lvl5pPr marL="1772244" indent="0">
              <a:buNone/>
              <a:defRPr sz="1559" b="1"/>
            </a:lvl5pPr>
            <a:lvl6pPr marL="2215307" indent="0">
              <a:buNone/>
              <a:defRPr sz="1559" b="1"/>
            </a:lvl6pPr>
            <a:lvl7pPr marL="2658368" indent="0">
              <a:buNone/>
              <a:defRPr sz="1559" b="1"/>
            </a:lvl7pPr>
            <a:lvl8pPr marL="3101429" indent="0">
              <a:buNone/>
              <a:defRPr sz="1559" b="1"/>
            </a:lvl8pPr>
            <a:lvl9pPr marL="3544491" indent="0">
              <a:buNone/>
              <a:defRPr sz="155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DBA7F-18A5-4404-8197-4CA3FA92D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D4C977-8293-4554-B681-7E525CFE6E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302" b="1"/>
            </a:lvl1pPr>
            <a:lvl2pPr marL="443060" indent="0">
              <a:buNone/>
              <a:defRPr sz="1931" b="1"/>
            </a:lvl2pPr>
            <a:lvl3pPr marL="886123" indent="0">
              <a:buNone/>
              <a:defRPr sz="1782" b="1"/>
            </a:lvl3pPr>
            <a:lvl4pPr marL="1329184" indent="0">
              <a:buNone/>
              <a:defRPr sz="1559" b="1"/>
            </a:lvl4pPr>
            <a:lvl5pPr marL="1772244" indent="0">
              <a:buNone/>
              <a:defRPr sz="1559" b="1"/>
            </a:lvl5pPr>
            <a:lvl6pPr marL="2215307" indent="0">
              <a:buNone/>
              <a:defRPr sz="1559" b="1"/>
            </a:lvl6pPr>
            <a:lvl7pPr marL="2658368" indent="0">
              <a:buNone/>
              <a:defRPr sz="1559" b="1"/>
            </a:lvl7pPr>
            <a:lvl8pPr marL="3101429" indent="0">
              <a:buNone/>
              <a:defRPr sz="1559" b="1"/>
            </a:lvl8pPr>
            <a:lvl9pPr marL="3544491" indent="0">
              <a:buNone/>
              <a:defRPr sz="155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E22DAE-149F-45E1-9C1F-A298BDB31C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6DA6CB-FCF9-4413-8DEF-9C16A5023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6B03-135E-4169-9B02-3E1AF83E1D74}" type="datetimeFigureOut">
              <a:rPr kumimoji="0" lang="en-US" sz="118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16/12/2021</a:t>
            </a:fld>
            <a:endParaRPr kumimoji="0" lang="en-US" sz="118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7857A5-9C0A-4F52-BE78-F2BAB8DF1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8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C4967D-B4A4-4DFE-AC27-0E6D2A34E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EE2C24-48EB-4E4A-A359-A84F0B139071}" type="slidenum">
              <a:rPr kumimoji="0" lang="en-US" sz="118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8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18629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4233E-9E66-48DD-B51D-48AFB66EA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297A88-1381-42C2-975B-A201A18CF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6B03-135E-4169-9B02-3E1AF83E1D74}" type="datetimeFigureOut">
              <a:rPr kumimoji="0" lang="en-US" sz="118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16/12/2021</a:t>
            </a:fld>
            <a:endParaRPr kumimoji="0" lang="en-US" sz="118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7259D3-C8CD-49EA-BC8E-B957D4EE8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8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74B5D1-FA28-4943-A6B0-B4E7DAD61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EE2C24-48EB-4E4A-A359-A84F0B139071}" type="slidenum">
              <a:rPr kumimoji="0" lang="en-US" sz="118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8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91903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5FE1F8-D97A-4DD7-85BE-084273637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6B03-135E-4169-9B02-3E1AF83E1D74}" type="datetimeFigureOut">
              <a:rPr kumimoji="0" lang="en-US" sz="118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16/12/2021</a:t>
            </a:fld>
            <a:endParaRPr kumimoji="0" lang="en-US" sz="118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410529-5F98-4967-B835-3D58EE4BD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8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A432DA-B5C5-4FA8-A9BF-F3BEB2C40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EE2C24-48EB-4E4A-A359-A84F0B139071}" type="slidenum">
              <a:rPr kumimoji="0" lang="en-US" sz="118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8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41308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F00C3-A75E-41B6-823F-A9BC053BB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7" cy="1600200"/>
          </a:xfrm>
        </p:spPr>
        <p:txBody>
          <a:bodyPr anchor="b"/>
          <a:lstStyle>
            <a:lvl1pPr>
              <a:defRPr sz="31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C119BC-5C9D-481A-A835-3D41D1EF0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119"/>
            </a:lvl1pPr>
            <a:lvl2pPr>
              <a:defRPr sz="2747"/>
            </a:lvl2pPr>
            <a:lvl3pPr>
              <a:defRPr sz="2302"/>
            </a:lvl3pPr>
            <a:lvl4pPr>
              <a:defRPr sz="1931"/>
            </a:lvl4pPr>
            <a:lvl5pPr>
              <a:defRPr sz="1931"/>
            </a:lvl5pPr>
            <a:lvl6pPr>
              <a:defRPr sz="1931"/>
            </a:lvl6pPr>
            <a:lvl7pPr>
              <a:defRPr sz="1931"/>
            </a:lvl7pPr>
            <a:lvl8pPr>
              <a:defRPr sz="1931"/>
            </a:lvl8pPr>
            <a:lvl9pPr>
              <a:defRPr sz="193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FEF1BB-E4E0-4FA0-A70B-B975705773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1" y="2057401"/>
            <a:ext cx="3932237" cy="3811588"/>
          </a:xfrm>
        </p:spPr>
        <p:txBody>
          <a:bodyPr/>
          <a:lstStyle>
            <a:lvl1pPr marL="0" indent="0">
              <a:buNone/>
              <a:defRPr sz="1559"/>
            </a:lvl1pPr>
            <a:lvl2pPr marL="443060" indent="0">
              <a:buNone/>
              <a:defRPr sz="1337"/>
            </a:lvl2pPr>
            <a:lvl3pPr marL="886123" indent="0">
              <a:buNone/>
              <a:defRPr sz="1188"/>
            </a:lvl3pPr>
            <a:lvl4pPr marL="1329184" indent="0">
              <a:buNone/>
              <a:defRPr sz="965"/>
            </a:lvl4pPr>
            <a:lvl5pPr marL="1772244" indent="0">
              <a:buNone/>
              <a:defRPr sz="965"/>
            </a:lvl5pPr>
            <a:lvl6pPr marL="2215307" indent="0">
              <a:buNone/>
              <a:defRPr sz="965"/>
            </a:lvl6pPr>
            <a:lvl7pPr marL="2658368" indent="0">
              <a:buNone/>
              <a:defRPr sz="965"/>
            </a:lvl7pPr>
            <a:lvl8pPr marL="3101429" indent="0">
              <a:buNone/>
              <a:defRPr sz="965"/>
            </a:lvl8pPr>
            <a:lvl9pPr marL="3544491" indent="0">
              <a:buNone/>
              <a:defRPr sz="9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6E1450-AADE-47DF-BECC-1779F070E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6B03-135E-4169-9B02-3E1AF83E1D74}" type="datetimeFigureOut">
              <a:rPr kumimoji="0" lang="en-US" sz="118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16/12/2021</a:t>
            </a:fld>
            <a:endParaRPr kumimoji="0" lang="en-US" sz="118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6317DE-14EC-4087-9F2C-293759DBD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8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A5C266-ED62-4CC6-9896-17540985F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EE2C24-48EB-4E4A-A359-A84F0B139071}" type="slidenum">
              <a:rPr kumimoji="0" lang="en-US" sz="118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8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09614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7E028-2EAA-44ED-95DD-8EF30548E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7" cy="1600200"/>
          </a:xfrm>
        </p:spPr>
        <p:txBody>
          <a:bodyPr anchor="b"/>
          <a:lstStyle>
            <a:lvl1pPr>
              <a:defRPr sz="31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C2705C-4A4F-420D-BDEC-B38916676A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119"/>
            </a:lvl1pPr>
            <a:lvl2pPr marL="443060" indent="0">
              <a:buNone/>
              <a:defRPr sz="2747"/>
            </a:lvl2pPr>
            <a:lvl3pPr marL="886123" indent="0">
              <a:buNone/>
              <a:defRPr sz="2302"/>
            </a:lvl3pPr>
            <a:lvl4pPr marL="1329184" indent="0">
              <a:buNone/>
              <a:defRPr sz="1931"/>
            </a:lvl4pPr>
            <a:lvl5pPr marL="1772244" indent="0">
              <a:buNone/>
              <a:defRPr sz="1931"/>
            </a:lvl5pPr>
            <a:lvl6pPr marL="2215307" indent="0">
              <a:buNone/>
              <a:defRPr sz="1931"/>
            </a:lvl6pPr>
            <a:lvl7pPr marL="2658368" indent="0">
              <a:buNone/>
              <a:defRPr sz="1931"/>
            </a:lvl7pPr>
            <a:lvl8pPr marL="3101429" indent="0">
              <a:buNone/>
              <a:defRPr sz="1931"/>
            </a:lvl8pPr>
            <a:lvl9pPr marL="3544491" indent="0">
              <a:buNone/>
              <a:defRPr sz="1931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978377-E8DF-4198-8E8D-8A29EFAB61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1" y="2057401"/>
            <a:ext cx="3932237" cy="3811588"/>
          </a:xfrm>
        </p:spPr>
        <p:txBody>
          <a:bodyPr/>
          <a:lstStyle>
            <a:lvl1pPr marL="0" indent="0">
              <a:buNone/>
              <a:defRPr sz="1559"/>
            </a:lvl1pPr>
            <a:lvl2pPr marL="443060" indent="0">
              <a:buNone/>
              <a:defRPr sz="1337"/>
            </a:lvl2pPr>
            <a:lvl3pPr marL="886123" indent="0">
              <a:buNone/>
              <a:defRPr sz="1188"/>
            </a:lvl3pPr>
            <a:lvl4pPr marL="1329184" indent="0">
              <a:buNone/>
              <a:defRPr sz="965"/>
            </a:lvl4pPr>
            <a:lvl5pPr marL="1772244" indent="0">
              <a:buNone/>
              <a:defRPr sz="965"/>
            </a:lvl5pPr>
            <a:lvl6pPr marL="2215307" indent="0">
              <a:buNone/>
              <a:defRPr sz="965"/>
            </a:lvl6pPr>
            <a:lvl7pPr marL="2658368" indent="0">
              <a:buNone/>
              <a:defRPr sz="965"/>
            </a:lvl7pPr>
            <a:lvl8pPr marL="3101429" indent="0">
              <a:buNone/>
              <a:defRPr sz="965"/>
            </a:lvl8pPr>
            <a:lvl9pPr marL="3544491" indent="0">
              <a:buNone/>
              <a:defRPr sz="9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B9164D-CFEF-45B7-8129-DD599AA3B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6B03-135E-4169-9B02-3E1AF83E1D74}" type="datetimeFigureOut">
              <a:rPr kumimoji="0" lang="en-US" sz="118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16/12/2021</a:t>
            </a:fld>
            <a:endParaRPr kumimoji="0" lang="en-US" sz="118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C1EB80-189F-4A9D-9FD1-E493EA725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8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6A01E2-1D5A-43B8-8785-BF3D5D5B3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EE2C24-48EB-4E4A-A359-A84F0B139071}" type="slidenum">
              <a:rPr kumimoji="0" lang="en-US" sz="118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8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71323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F575B-4FF4-4131-9D56-0FFDDDC54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A916E8-44AD-4E27-9287-386CE0188D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95E8B-17AA-4846-ACEB-46124BC7C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6B03-135E-4169-9B02-3E1AF83E1D74}" type="datetimeFigureOut">
              <a:rPr kumimoji="0" lang="en-US" sz="118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16/12/2021</a:t>
            </a:fld>
            <a:endParaRPr kumimoji="0" lang="en-US" sz="118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CC7DE-13EB-44E9-AE07-E9E889C14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8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86132A-3289-4CCD-BAA8-1D1C42964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EE2C24-48EB-4E4A-A359-A84F0B139071}" type="slidenum">
              <a:rPr kumimoji="0" lang="en-US" sz="118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8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89118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2AC6A8-D829-482F-89B8-E6EE20C2D6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F97D30-CB5A-4EFF-B455-DE08A0E571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EC9DF-C15E-4A1F-BFC0-B30F8D740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6B03-135E-4169-9B02-3E1AF83E1D74}" type="datetimeFigureOut">
              <a:rPr kumimoji="0" lang="en-US" sz="118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16/12/2021</a:t>
            </a:fld>
            <a:endParaRPr kumimoji="0" lang="en-US" sz="118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4D057-3E0C-4CF9-860B-97A341166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8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76073-9D71-4938-AF6F-4D22C19C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EE2C24-48EB-4E4A-A359-A84F0B139071}" type="slidenum">
              <a:rPr kumimoji="0" lang="en-US" sz="118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8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192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16/12/2021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52875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 colo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145433" y="194700"/>
            <a:ext cx="2409600" cy="1670400"/>
          </a:xfrm>
          <a:prstGeom prst="rect">
            <a:avLst/>
          </a:prstGeom>
        </p:spPr>
        <p:txBody>
          <a:bodyPr spcFirstLastPara="1" wrap="square" lIns="119324" tIns="119324" rIns="119324" bIns="119324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18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" sz="118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6348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16/12/2021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30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16/12/2021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082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16/12/2021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517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16/12/2021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617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/>
              <a:t>16/12/2021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657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653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7025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C0A37B-0B6B-43A6-8F17-8566683C0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119342" tIns="59671" rIns="119342" bIns="5967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DDC6D4-0D3A-4ACB-B001-512682EB2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119342" tIns="59671" rIns="119342" bIns="5967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CD898-4AD5-4BEF-899A-1DE45F94DA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119342" tIns="59671" rIns="119342" bIns="59671" rtlCol="0" anchor="ctr"/>
          <a:lstStyle>
            <a:lvl1pPr algn="l">
              <a:defRPr sz="11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6B03-135E-4169-9B02-3E1AF83E1D74}" type="datetimeFigureOut">
              <a:rPr kumimoji="0" lang="en-US" sz="118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16/12/2021</a:t>
            </a:fld>
            <a:endParaRPr kumimoji="0" lang="en-US" sz="118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F3FC8-4B16-4148-859D-694583CDB5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119342" tIns="59671" rIns="119342" bIns="59671" rtlCol="0" anchor="ctr"/>
          <a:lstStyle>
            <a:lvl1pPr algn="ctr">
              <a:defRPr sz="11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8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D778F-9CF3-47FC-9AC5-EDA5F2C071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119342" tIns="59671" rIns="119342" bIns="59671" rtlCol="0" anchor="ctr"/>
          <a:lstStyle>
            <a:lvl1pPr algn="r">
              <a:defRPr sz="11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EE2C24-48EB-4E4A-A359-A84F0B139071}" type="slidenum">
              <a:rPr kumimoji="0" lang="en-US" sz="118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8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375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txStyles>
    <p:titleStyle>
      <a:lvl1pPr algn="l" defTabSz="886123" rtl="0" eaLnBrk="1" latinLnBrk="0" hangingPunct="1">
        <a:lnSpc>
          <a:spcPct val="90000"/>
        </a:lnSpc>
        <a:spcBef>
          <a:spcPct val="0"/>
        </a:spcBef>
        <a:buNone/>
        <a:defRPr sz="423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1531" indent="-221531" algn="l" defTabSz="886123" rtl="0" eaLnBrk="1" latinLnBrk="0" hangingPunct="1">
        <a:lnSpc>
          <a:spcPct val="90000"/>
        </a:lnSpc>
        <a:spcBef>
          <a:spcPts val="970"/>
        </a:spcBef>
        <a:buFont typeface="Arial" panose="020B0604020202020204" pitchFamily="34" charset="0"/>
        <a:buChar char="•"/>
        <a:defRPr sz="2747" kern="1200">
          <a:solidFill>
            <a:schemeClr val="tx1"/>
          </a:solidFill>
          <a:latin typeface="+mn-lt"/>
          <a:ea typeface="+mn-ea"/>
          <a:cs typeface="+mn-cs"/>
        </a:defRPr>
      </a:lvl1pPr>
      <a:lvl2pPr marL="664591" indent="-221531" algn="l" defTabSz="88612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2302" kern="1200">
          <a:solidFill>
            <a:schemeClr val="tx1"/>
          </a:solidFill>
          <a:latin typeface="+mn-lt"/>
          <a:ea typeface="+mn-ea"/>
          <a:cs typeface="+mn-cs"/>
        </a:defRPr>
      </a:lvl2pPr>
      <a:lvl3pPr marL="1107653" indent="-221531" algn="l" defTabSz="88612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931" kern="1200">
          <a:solidFill>
            <a:schemeClr val="tx1"/>
          </a:solidFill>
          <a:latin typeface="+mn-lt"/>
          <a:ea typeface="+mn-ea"/>
          <a:cs typeface="+mn-cs"/>
        </a:defRPr>
      </a:lvl3pPr>
      <a:lvl4pPr marL="1550714" indent="-221531" algn="l" defTabSz="88612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82" kern="1200">
          <a:solidFill>
            <a:schemeClr val="tx1"/>
          </a:solidFill>
          <a:latin typeface="+mn-lt"/>
          <a:ea typeface="+mn-ea"/>
          <a:cs typeface="+mn-cs"/>
        </a:defRPr>
      </a:lvl4pPr>
      <a:lvl5pPr marL="1993777" indent="-221531" algn="l" defTabSz="88612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82" kern="1200">
          <a:solidFill>
            <a:schemeClr val="tx1"/>
          </a:solidFill>
          <a:latin typeface="+mn-lt"/>
          <a:ea typeface="+mn-ea"/>
          <a:cs typeface="+mn-cs"/>
        </a:defRPr>
      </a:lvl5pPr>
      <a:lvl6pPr marL="2436837" indent="-221531" algn="l" defTabSz="88612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82" kern="1200">
          <a:solidFill>
            <a:schemeClr val="tx1"/>
          </a:solidFill>
          <a:latin typeface="+mn-lt"/>
          <a:ea typeface="+mn-ea"/>
          <a:cs typeface="+mn-cs"/>
        </a:defRPr>
      </a:lvl6pPr>
      <a:lvl7pPr marL="2879898" indent="-221531" algn="l" defTabSz="88612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82" kern="1200">
          <a:solidFill>
            <a:schemeClr val="tx1"/>
          </a:solidFill>
          <a:latin typeface="+mn-lt"/>
          <a:ea typeface="+mn-ea"/>
          <a:cs typeface="+mn-cs"/>
        </a:defRPr>
      </a:lvl7pPr>
      <a:lvl8pPr marL="3322960" indent="-221531" algn="l" defTabSz="88612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82" kern="1200">
          <a:solidFill>
            <a:schemeClr val="tx1"/>
          </a:solidFill>
          <a:latin typeface="+mn-lt"/>
          <a:ea typeface="+mn-ea"/>
          <a:cs typeface="+mn-cs"/>
        </a:defRPr>
      </a:lvl8pPr>
      <a:lvl9pPr marL="3766021" indent="-221531" algn="l" defTabSz="88612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8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6123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1pPr>
      <a:lvl2pPr marL="443060" algn="l" defTabSz="886123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2pPr>
      <a:lvl3pPr marL="886123" algn="l" defTabSz="886123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3pPr>
      <a:lvl4pPr marL="1329184" algn="l" defTabSz="886123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4pPr>
      <a:lvl5pPr marL="1772244" algn="l" defTabSz="886123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5pPr>
      <a:lvl6pPr marL="2215307" algn="l" defTabSz="886123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6pPr>
      <a:lvl7pPr marL="2658368" algn="l" defTabSz="886123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7pPr>
      <a:lvl8pPr marL="3101429" algn="l" defTabSz="886123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8pPr>
      <a:lvl9pPr marL="3544491" algn="l" defTabSz="886123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FA68B95-2E26-4AA8-A85A-2DF96EDCCAF8}"/>
              </a:ext>
            </a:extLst>
          </p:cNvPr>
          <p:cNvSpPr/>
          <p:nvPr/>
        </p:nvSpPr>
        <p:spPr>
          <a:xfrm>
            <a:off x="560765" y="267797"/>
            <a:ext cx="10902462" cy="617571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3526A218-E0F8-4456-947C-7FFE753FB5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547" y="3552166"/>
            <a:ext cx="2284916" cy="289134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FB47087-3A2F-477E-A9AF-24A9B660D134}"/>
              </a:ext>
            </a:extLst>
          </p:cNvPr>
          <p:cNvGrpSpPr/>
          <p:nvPr/>
        </p:nvGrpSpPr>
        <p:grpSpPr>
          <a:xfrm>
            <a:off x="3840585" y="1247949"/>
            <a:ext cx="6488591" cy="1300191"/>
            <a:chOff x="9566064" y="964372"/>
            <a:chExt cx="5446164" cy="698253"/>
          </a:xfrm>
        </p:grpSpPr>
        <p:sp>
          <p:nvSpPr>
            <p:cNvPr id="16" name="Rectangle 10">
              <a:extLst>
                <a:ext uri="{FF2B5EF4-FFF2-40B4-BE49-F238E27FC236}">
                  <a16:creationId xmlns:a16="http://schemas.microsoft.com/office/drawing/2014/main" id="{F8380500-9FDB-4A2B-AB91-F561BEABC0AA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Rectangle 10">
              <a:extLst>
                <a:ext uri="{FF2B5EF4-FFF2-40B4-BE49-F238E27FC236}">
                  <a16:creationId xmlns:a16="http://schemas.microsoft.com/office/drawing/2014/main" id="{9E6C9517-813B-4E1E-8FF5-893194207AED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id="{7E5C7106-7CDC-4278-A66F-BCA78D793573}"/>
                </a:ext>
              </a:extLst>
            </p:cNvPr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5D67BB7-ABF3-4937-80E3-7513DB36DE92}"/>
              </a:ext>
            </a:extLst>
          </p:cNvPr>
          <p:cNvGrpSpPr/>
          <p:nvPr/>
        </p:nvGrpSpPr>
        <p:grpSpPr>
          <a:xfrm>
            <a:off x="2494364" y="1041891"/>
            <a:ext cx="1679993" cy="1576906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75BE7B4-D9A1-47E1-930C-1304B33AB339}"/>
                </a:ext>
              </a:extLst>
            </p:cNvPr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61EFB17-4C1D-4EE8-AC7B-9013B1DC2F77}"/>
                </a:ext>
              </a:extLst>
            </p:cNvPr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1819AAE-DD9A-4272-A6E6-885734231E32}"/>
              </a:ext>
            </a:extLst>
          </p:cNvPr>
          <p:cNvSpPr txBox="1"/>
          <p:nvPr/>
        </p:nvSpPr>
        <p:spPr>
          <a:xfrm>
            <a:off x="2593068" y="1213739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ctr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61F4D1-9456-44A4-80CC-BB2679C04E19}"/>
              </a:ext>
            </a:extLst>
          </p:cNvPr>
          <p:cNvSpPr txBox="1"/>
          <p:nvPr/>
        </p:nvSpPr>
        <p:spPr>
          <a:xfrm>
            <a:off x="3422492" y="1477900"/>
            <a:ext cx="6741935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TRÒ CHƠI CỦA BỐ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2C41686-61D4-404D-9E8F-DF7321B2DFBC}"/>
              </a:ext>
            </a:extLst>
          </p:cNvPr>
          <p:cNvSpPr/>
          <p:nvPr/>
        </p:nvSpPr>
        <p:spPr>
          <a:xfrm>
            <a:off x="2928142" y="2474972"/>
            <a:ext cx="6945850" cy="1015663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5. </a:t>
            </a:r>
            <a:r>
              <a:rPr kumimoji="0" lang="en-US" sz="40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VIẾT</a:t>
            </a:r>
            <a:r>
              <a:rPr kumimoji="0" lang="en-US" sz="4000" b="0" i="0" u="none" strike="noStrike" kern="1200" cap="none" spc="0" normalizeH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ĐOẠN</a:t>
            </a:r>
            <a:endParaRPr kumimoji="0" lang="en-US" sz="4000" b="0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88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:a16="http://schemas.microsoft.com/office/drawing/2014/main" id="{F1C8417D-AB61-406B-B21F-44D866442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05C553B-76D6-40C2-9444-290FF0CAAE6A}"/>
              </a:ext>
            </a:extLst>
          </p:cNvPr>
          <p:cNvSpPr txBox="1"/>
          <p:nvPr/>
        </p:nvSpPr>
        <p:spPr>
          <a:xfrm>
            <a:off x="1362282" y="601308"/>
            <a:ext cx="7633146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DẶN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DÒ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A picture containing indoor&#10;&#10;Description automatically generated">
            <a:extLst>
              <a:ext uri="{FF2B5EF4-FFF2-40B4-BE49-F238E27FC236}">
                <a16:creationId xmlns:a16="http://schemas.microsoft.com/office/drawing/2014/main" id="{7657F9E9-486C-410F-820E-03D2F918194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5771" y="4344693"/>
            <a:ext cx="2406229" cy="251330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20634" y="1771940"/>
            <a:ext cx="10667321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li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- Chia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71500" indent="-571500">
              <a:buFontTx/>
              <a:buChar char="-"/>
            </a:pP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0775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656822" y="1607714"/>
            <a:ext cx="11165984" cy="2720933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600" indent="-3810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40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6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8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20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6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1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45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vi-VN" sz="675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vi-VN" sz="675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456927" y="394070"/>
            <a:ext cx="5933209" cy="817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/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98490" y="1450783"/>
            <a:ext cx="1059931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trân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giản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Viết được một đoạn văn ngắn kể về tình cảm của mình với người thân. </a:t>
            </a:r>
            <a:endParaRPr lang="en-US" sz="40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61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7">
            <a:extLst>
              <a:ext uri="{FF2B5EF4-FFF2-40B4-BE49-F238E27FC236}">
                <a16:creationId xmlns:a16="http://schemas.microsoft.com/office/drawing/2014/main" id="{14FAFE21-AA2A-4F70-9672-140718BA80EC}"/>
              </a:ext>
            </a:extLst>
          </p:cNvPr>
          <p:cNvSpPr/>
          <p:nvPr/>
        </p:nvSpPr>
        <p:spPr>
          <a:xfrm>
            <a:off x="3353051" y="476860"/>
            <a:ext cx="5485898" cy="1430520"/>
          </a:xfrm>
          <a:prstGeom prst="rect">
            <a:avLst/>
          </a:prstGeom>
        </p:spPr>
        <p:txBody>
          <a:bodyPr wrap="square" lIns="88645" tIns="44323" rIns="88645" bIns="44323">
            <a:spAutoFit/>
          </a:bodyPr>
          <a:lstStyle/>
          <a:p>
            <a:pPr marL="0" marR="0" lvl="0" indent="0" algn="ctr" defTabSz="400123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kumimoji="0" lang="en-US" altLang="zh-CN" sz="6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Yu Gothic UI Semilight" panose="020B0400000000000000" pitchFamily="34" charset="-128"/>
                <a:cs typeface="Times New Roman" pitchFamily="18" charset="0"/>
                <a:sym typeface="Lato Regular"/>
              </a:rPr>
              <a:t>KHỞI</a:t>
            </a:r>
            <a:r>
              <a:rPr kumimoji="0" lang="en-US" altLang="zh-CN" sz="66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Yu Gothic UI Semilight" panose="020B0400000000000000" pitchFamily="34" charset="-128"/>
                <a:cs typeface="Times New Roman" pitchFamily="18" charset="0"/>
                <a:sym typeface="Lato Regular"/>
              </a:rPr>
              <a:t> ĐỘNG</a:t>
            </a:r>
            <a:endParaRPr kumimoji="0" lang="zh-CN" altLang="en-US" sz="6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Yu Gothic UI Semilight" panose="020B0400000000000000" pitchFamily="34" charset="-128"/>
              <a:cs typeface="Times New Roman" pitchFamily="18" charset="0"/>
              <a:sym typeface="Lato Regular"/>
            </a:endParaRPr>
          </a:p>
        </p:txBody>
      </p:sp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6040A61-9C1D-4937-A409-8DCE63CB06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74" y="2214538"/>
            <a:ext cx="10376452" cy="464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77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com - Mẹ Ơi Có Biết  Bé Phan Hiếu Kiên  Nhạc Vu Lan Báo Hiếu_1080p">
            <a:hlinkClick r:id="" action="ppaction://media"/>
            <a:extLst>
              <a:ext uri="{FF2B5EF4-FFF2-40B4-BE49-F238E27FC236}">
                <a16:creationId xmlns:a16="http://schemas.microsoft.com/office/drawing/2014/main" id="{075466D9-92AF-4CA2-BF8C-40C9922C1F1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9893" y="1126119"/>
            <a:ext cx="9636370" cy="5639430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9DD656F-CDD8-4557-B964-BEA82828E96A}"/>
              </a:ext>
            </a:extLst>
          </p:cNvPr>
          <p:cNvSpPr/>
          <p:nvPr/>
        </p:nvSpPr>
        <p:spPr>
          <a:xfrm>
            <a:off x="3208830" y="79197"/>
            <a:ext cx="577433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4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hát</a:t>
            </a:r>
            <a:r>
              <a:rPr lang="en-US" sz="4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sz="48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lang="en-US" sz="4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ơi</a:t>
            </a:r>
            <a:r>
              <a:rPr lang="en-US" sz="4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sz="4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biết</a:t>
            </a:r>
            <a:r>
              <a:rPr lang="en-US" sz="4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0390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8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7">
            <a:extLst>
              <a:ext uri="{FF2B5EF4-FFF2-40B4-BE49-F238E27FC236}">
                <a16:creationId xmlns:a16="http://schemas.microsoft.com/office/drawing/2014/main" id="{14FAFE21-AA2A-4F70-9672-140718BA80EC}"/>
              </a:ext>
            </a:extLst>
          </p:cNvPr>
          <p:cNvSpPr/>
          <p:nvPr/>
        </p:nvSpPr>
        <p:spPr>
          <a:xfrm>
            <a:off x="3353051" y="476860"/>
            <a:ext cx="5485898" cy="1430520"/>
          </a:xfrm>
          <a:prstGeom prst="rect">
            <a:avLst/>
          </a:prstGeom>
        </p:spPr>
        <p:txBody>
          <a:bodyPr wrap="square" lIns="88645" tIns="44323" rIns="88645" bIns="44323">
            <a:spAutoFit/>
          </a:bodyPr>
          <a:lstStyle/>
          <a:p>
            <a:pPr marL="0" marR="0" lvl="0" indent="0" algn="ctr" defTabSz="400123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kumimoji="0" lang="en-US" altLang="zh-CN" sz="6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Yu Gothic UI Semilight" panose="020B0400000000000000" pitchFamily="34" charset="-128"/>
                <a:cs typeface="Times New Roman" pitchFamily="18" charset="0"/>
                <a:sym typeface="Lato Regular"/>
              </a:rPr>
              <a:t>KHÁM KHÁ</a:t>
            </a:r>
            <a:endParaRPr kumimoji="0" lang="zh-CN" altLang="en-US" sz="6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Yu Gothic UI Semilight" panose="020B0400000000000000" pitchFamily="34" charset="-128"/>
              <a:cs typeface="Times New Roman" pitchFamily="18" charset="0"/>
              <a:sym typeface="Lato Regular"/>
            </a:endParaRPr>
          </a:p>
        </p:txBody>
      </p:sp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6040A61-9C1D-4937-A409-8DCE63CB06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74" y="2214538"/>
            <a:ext cx="10376452" cy="464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12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BC1AC8E5-7845-493E-9E81-705F8DEE7CD4}"/>
              </a:ext>
            </a:extLst>
          </p:cNvPr>
          <p:cNvSpPr/>
          <p:nvPr/>
        </p:nvSpPr>
        <p:spPr>
          <a:xfrm>
            <a:off x="945846" y="4030171"/>
            <a:ext cx="11070142" cy="655093"/>
          </a:xfrm>
          <a:prstGeom prst="flowChartAlternateProcess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a. </a:t>
            </a:r>
            <a:r>
              <a:rPr lang="en-US" sz="2400" dirty="0" err="1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400" dirty="0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đoạn</a:t>
            </a:r>
            <a:r>
              <a:rPr lang="en-US" sz="2400" dirty="0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văn</a:t>
            </a:r>
            <a:r>
              <a:rPr lang="en-US" sz="2400" dirty="0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lang="en-US" sz="2400" dirty="0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400" dirty="0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2400" dirty="0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kể</a:t>
            </a:r>
            <a:r>
              <a:rPr lang="en-US" sz="2400" dirty="0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2400" dirty="0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lang="en-US" sz="2400" dirty="0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en-US" sz="2400" dirty="0">
              <a:solidFill>
                <a:srgbClr val="000099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61F01101-A758-4B75-B74E-8B6EE236BD09}"/>
              </a:ext>
            </a:extLst>
          </p:cNvPr>
          <p:cNvSpPr/>
          <p:nvPr/>
        </p:nvSpPr>
        <p:spPr>
          <a:xfrm>
            <a:off x="945845" y="4816930"/>
            <a:ext cx="11070143" cy="696685"/>
          </a:xfrm>
          <a:prstGeom prst="flowChartAlternateProcess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b. </a:t>
            </a:r>
            <a:r>
              <a:rPr lang="en-US" sz="2400" dirty="0" err="1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400" dirty="0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sz="2400" dirty="0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lang="en-US" sz="2400" dirty="0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lang="en-US" sz="2400" dirty="0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tình</a:t>
            </a:r>
            <a:r>
              <a:rPr lang="en-US" sz="2400" dirty="0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cảm</a:t>
            </a:r>
            <a:r>
              <a:rPr lang="en-US" sz="2400" dirty="0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2400" dirty="0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400" dirty="0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2400" dirty="0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đối</a:t>
            </a:r>
            <a:r>
              <a:rPr lang="en-US" sz="2400" dirty="0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400" dirty="0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lang="en-US" sz="2400" dirty="0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lang="en-US" sz="2400" dirty="0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“ </a:t>
            </a:r>
            <a:r>
              <a:rPr lang="en-US" sz="2400" dirty="0" err="1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ai</a:t>
            </a:r>
            <a:r>
              <a:rPr lang="en-US" sz="2400" dirty="0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khen</a:t>
            </a:r>
            <a:r>
              <a:rPr lang="en-US" sz="2400" dirty="0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lang="en-US" sz="2400" dirty="0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</a:t>
            </a:r>
            <a:r>
              <a:rPr lang="en-US" sz="2400" dirty="0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ngay</a:t>
            </a:r>
            <a:r>
              <a:rPr lang="en-US" sz="2400" dirty="0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400" dirty="0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lang="en-US" sz="2400" dirty="0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”. </a:t>
            </a:r>
            <a:r>
              <a:rPr lang="en-US" sz="2400" dirty="0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“</a:t>
            </a:r>
            <a:r>
              <a:rPr lang="en-US" sz="2400" dirty="0" err="1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lang="en-US" sz="2400" dirty="0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rất</a:t>
            </a:r>
            <a:r>
              <a:rPr lang="en-US" sz="2400" dirty="0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yêu</a:t>
            </a:r>
            <a:r>
              <a:rPr lang="en-US" sz="2400" dirty="0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lang="en-US" sz="2400" dirty="0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lang="en-US" sz="2400" dirty="0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”.</a:t>
            </a:r>
            <a:endParaRPr lang="en-US" sz="2400" dirty="0">
              <a:solidFill>
                <a:srgbClr val="000099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FE4830BD-C189-4B15-BC18-FFBE3327FD2F}"/>
              </a:ext>
            </a:extLst>
          </p:cNvPr>
          <p:cNvSpPr/>
          <p:nvPr/>
        </p:nvSpPr>
        <p:spPr>
          <a:xfrm>
            <a:off x="945846" y="5576444"/>
            <a:ext cx="11070142" cy="704863"/>
          </a:xfrm>
          <a:prstGeom prst="flowChartAlternateProcess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c. </a:t>
            </a:r>
            <a:r>
              <a:rPr lang="en-US" sz="2400" dirty="0" err="1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lang="en-US" sz="2400" dirty="0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400" dirty="0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2400" dirty="0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yêu</a:t>
            </a:r>
            <a:r>
              <a:rPr lang="en-US" sz="2400" dirty="0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quý</a:t>
            </a:r>
            <a:r>
              <a:rPr lang="en-US" sz="2400" dirty="0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vì</a:t>
            </a:r>
            <a:r>
              <a:rPr lang="en-US" sz="2400" dirty="0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400" dirty="0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nhận</a:t>
            </a:r>
            <a:r>
              <a:rPr lang="en-US" sz="2400" dirty="0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lang="en-US" sz="2400" dirty="0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tình</a:t>
            </a:r>
            <a:r>
              <a:rPr lang="en-US" sz="2400" dirty="0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cảm</a:t>
            </a:r>
            <a:r>
              <a:rPr lang="en-US" sz="2400" dirty="0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</a:t>
            </a:r>
            <a:r>
              <a:rPr lang="en-US" sz="2400" dirty="0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lang="en-US" sz="2400" dirty="0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dành</a:t>
            </a:r>
            <a:r>
              <a:rPr lang="en-US" sz="2400" dirty="0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400" dirty="0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lang="en-US" sz="2400" dirty="0" smtClean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en-US" sz="2400" dirty="0">
              <a:solidFill>
                <a:srgbClr val="000099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/>
          <p:nvPr/>
        </p:nvPicPr>
        <p:blipFill rotWithShape="1">
          <a:blip r:embed="rId2"/>
          <a:srcRect l="13050" t="15102" r="14920" b="37742"/>
          <a:stretch/>
        </p:blipFill>
        <p:spPr>
          <a:xfrm>
            <a:off x="45941" y="0"/>
            <a:ext cx="12146059" cy="39442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56385" y="2469959"/>
            <a:ext cx="9865217" cy="141668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256385" y="2413264"/>
            <a:ext cx="10625071" cy="55379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586621" y="2941031"/>
            <a:ext cx="10429367" cy="39924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390918" y="3342683"/>
            <a:ext cx="6439438" cy="55379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4666074" y="1919106"/>
            <a:ext cx="500597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5911403" y="2330266"/>
            <a:ext cx="2485622" cy="16196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709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6" grpId="0" animBg="1"/>
      <p:bldP spid="10" grpId="0" animBg="1"/>
      <p:bldP spid="12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61254" y="551897"/>
            <a:ext cx="102936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Viết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3 - 4 câu thể hiện tình cảm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đối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thân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8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444" y="2163651"/>
            <a:ext cx="8954991" cy="25099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4B26D2C-1BC9-4238-BC4C-795267AEDD6F}"/>
              </a:ext>
            </a:extLst>
          </p:cNvPr>
          <p:cNvSpPr txBox="1"/>
          <p:nvPr/>
        </p:nvSpPr>
        <p:spPr>
          <a:xfrm>
            <a:off x="2276229" y="2545689"/>
            <a:ext cx="84614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-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Em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muốn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kể về ai trong gia đình?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-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Em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có tình cảm thế nào với người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đó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?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Vì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sao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?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pic>
        <p:nvPicPr>
          <p:cNvPr id="10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13928">
            <a:off x="839810" y="4582766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40080">
            <a:off x="10408116" y="4697779"/>
            <a:ext cx="1412705" cy="19518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675275" y="1239666"/>
            <a:ext cx="708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G: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942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9416792-4693-4B04-8A9A-C19BE8A0BD19}"/>
              </a:ext>
            </a:extLst>
          </p:cNvPr>
          <p:cNvSpPr/>
          <p:nvPr/>
        </p:nvSpPr>
        <p:spPr>
          <a:xfrm>
            <a:off x="2163882" y="298598"/>
            <a:ext cx="415964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ĐOẠN</a:t>
            </a:r>
            <a:r>
              <a:rPr kumimoji="0" lang="en-US" sz="2800" b="1" i="0" u="none" strike="noStrike" kern="1200" cap="none" spc="0" normalizeH="0" baseline="0" noProof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THAM </a:t>
            </a:r>
            <a:r>
              <a:rPr kumimoji="0" lang="en-US" sz="2800" b="1" i="0" u="none" strike="noStrike" kern="1200" cap="none" spc="0" normalizeH="0" baseline="0" noProof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KHẢO 1</a:t>
            </a:r>
            <a:endParaRPr lang="en-US" sz="2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0609" y="1157550"/>
            <a:ext cx="748262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600" dirty="0" smtClean="0">
                <a:solidFill>
                  <a:srgbClr val="00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rong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…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yêu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nhất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vì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…</a:t>
            </a:r>
            <a:r>
              <a:rPr lang="vi-VN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năm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nay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…..</a:t>
            </a:r>
            <a:r>
              <a:rPr lang="vi-VN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uổi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rất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…….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ỗi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thường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……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úc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rảnh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hay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chơi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……..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yêu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quý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…….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mong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……. </a:t>
            </a:r>
            <a:endParaRPr lang="en-US" sz="36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75535" y="2962275"/>
            <a:ext cx="4016465" cy="389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821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96235" y="1257580"/>
            <a:ext cx="807356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    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gười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sinh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ra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và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…. </a:t>
            </a:r>
            <a:r>
              <a:rPr lang="en-US" sz="3200" dirty="0" err="1" smtClean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em</a:t>
            </a:r>
            <a:r>
              <a:rPr lang="en-US" sz="3200" dirty="0" smtClean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….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chính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là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mẹ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….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em</a:t>
            </a: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.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M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ẹ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hay </a:t>
            </a: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đưa em đi 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…,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nấu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cho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em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những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món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ăn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…..</a:t>
            </a:r>
            <a:r>
              <a:rPr kumimoji="0" lang="vi-VN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.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ó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lần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vi-VN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em 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….</a:t>
            </a:r>
            <a:r>
              <a:rPr kumimoji="0" lang="vi-VN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, </a:t>
            </a: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mẹ 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……….</a:t>
            </a:r>
            <a:r>
              <a:rPr kumimoji="0" lang="vi-VN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.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ghỉ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hè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,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mẹ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cho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em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…..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vi-VN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V</a:t>
            </a:r>
            <a:r>
              <a:rPr kumimoji="0" lang="vi-VN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ới em, 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mẹ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là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người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……..</a:t>
            </a:r>
            <a:r>
              <a:rPr lang="en-US" sz="3200" dirty="0" smtClean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. 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. </a:t>
            </a: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E</a:t>
            </a: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m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luôn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……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và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vi-VN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biết </a:t>
            </a: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ơn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về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những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điều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tốt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đẹp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vi-VN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mẹ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luôn</a:t>
            </a:r>
            <a:r>
              <a:rPr kumimoji="0" lang="vi-VN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dành </a:t>
            </a:r>
            <a:r>
              <a:rPr kumimoji="0" lang="vi-VN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cho.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E77EA1C-F34B-4EDF-A72F-8DFAEBFBE5A8}"/>
              </a:ext>
            </a:extLst>
          </p:cNvPr>
          <p:cNvSpPr/>
          <p:nvPr/>
        </p:nvSpPr>
        <p:spPr>
          <a:xfrm>
            <a:off x="5486367" y="542492"/>
            <a:ext cx="389715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ĐOẠN</a:t>
            </a:r>
            <a:r>
              <a:rPr kumimoji="0" lang="en-US" sz="2800" b="1" i="0" u="none" strike="noStrike" kern="1200" cap="none" spc="0" normalizeH="0" baseline="0" noProof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THAM </a:t>
            </a:r>
            <a:r>
              <a:rPr kumimoji="0" lang="en-US" sz="2800" b="1" i="0" u="none" strike="noStrike" kern="1200" cap="none" spc="0" normalizeH="0" baseline="0" noProof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KHẢO 2</a:t>
            </a:r>
            <a:endParaRPr lang="en-US" sz="2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 descr="A picture containing circle&#10;&#10;Description automatically generated">
            <a:extLst>
              <a:ext uri="{FF2B5EF4-FFF2-40B4-BE49-F238E27FC236}">
                <a16:creationId xmlns:a16="http://schemas.microsoft.com/office/drawing/2014/main" id="{F4E5B56E-44F3-4617-986B-B3238EA8B2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909">
            <a:off x="122667" y="3536878"/>
            <a:ext cx="3143287" cy="29440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4674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359</Words>
  <Application>Microsoft Office PowerPoint</Application>
  <PresentationFormat>Widescreen</PresentationFormat>
  <Paragraphs>27</Paragraphs>
  <Slides>10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Arial</vt:lpstr>
      <vt:lpstr>Arial-Rounded</vt:lpstr>
      <vt:lpstr>Calibri</vt:lpstr>
      <vt:lpstr>Calibri Light</vt:lpstr>
      <vt:lpstr>Lato Regular</vt:lpstr>
      <vt:lpstr>Times New Roman</vt:lpstr>
      <vt:lpstr>Yu Gothic UI Semilight</vt:lpstr>
      <vt:lpstr>1_Office Theme</vt:lpstr>
      <vt:lpstr>2_Office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</cp:lastModifiedBy>
  <cp:revision>29</cp:revision>
  <dcterms:created xsi:type="dcterms:W3CDTF">2021-07-23T09:54:27Z</dcterms:created>
  <dcterms:modified xsi:type="dcterms:W3CDTF">2021-12-16T09:13:46Z</dcterms:modified>
</cp:coreProperties>
</file>