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31"/>
  </p:notesMasterIdLst>
  <p:sldIdLst>
    <p:sldId id="390" r:id="rId3"/>
    <p:sldId id="407" r:id="rId4"/>
    <p:sldId id="408" r:id="rId5"/>
    <p:sldId id="365" r:id="rId6"/>
    <p:sldId id="405" r:id="rId7"/>
    <p:sldId id="394" r:id="rId8"/>
    <p:sldId id="372" r:id="rId9"/>
    <p:sldId id="258" r:id="rId10"/>
    <p:sldId id="310" r:id="rId11"/>
    <p:sldId id="384" r:id="rId12"/>
    <p:sldId id="385" r:id="rId13"/>
    <p:sldId id="290" r:id="rId14"/>
    <p:sldId id="401" r:id="rId15"/>
    <p:sldId id="291" r:id="rId16"/>
    <p:sldId id="402" r:id="rId17"/>
    <p:sldId id="397" r:id="rId18"/>
    <p:sldId id="403" r:id="rId19"/>
    <p:sldId id="292" r:id="rId20"/>
    <p:sldId id="312" r:id="rId21"/>
    <p:sldId id="313" r:id="rId22"/>
    <p:sldId id="314" r:id="rId23"/>
    <p:sldId id="391" r:id="rId24"/>
    <p:sldId id="404" r:id="rId25"/>
    <p:sldId id="399" r:id="rId26"/>
    <p:sldId id="316" r:id="rId27"/>
    <p:sldId id="318" r:id="rId28"/>
    <p:sldId id="406" r:id="rId29"/>
    <p:sldId id="393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335FD-66CD-4B1C-9D15-844C3865C5C1}" type="doc">
      <dgm:prSet loTypeId="urn:microsoft.com/office/officeart/2005/8/layout/chevron2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5C8F95F-E289-475A-ABD0-F12D43C124FB}">
      <dgm:prSet phldrT="[Text]" custT="1"/>
      <dgm:spPr/>
      <dgm:t>
        <a:bodyPr/>
        <a:lstStyle/>
        <a:p>
          <a:r>
            <a:rPr lang="en-US" sz="3600" b="1" dirty="0">
              <a:solidFill>
                <a:schemeClr val="tx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a</a:t>
          </a:r>
        </a:p>
      </dgm:t>
    </dgm:pt>
    <dgm:pt modelId="{AC85BF0F-E59E-46B4-B778-00B80C508F77}" type="parTrans" cxnId="{59D3D255-D1CF-4B06-93D8-8D7C5BA1D7FE}">
      <dgm:prSet/>
      <dgm:spPr/>
      <dgm:t>
        <a:bodyPr/>
        <a:lstStyle/>
        <a:p>
          <a:endParaRPr lang="en-US"/>
        </a:p>
      </dgm:t>
    </dgm:pt>
    <dgm:pt modelId="{CE1E0CD5-306B-4AE7-96DD-3435DC4EC7E6}" type="sibTrans" cxnId="{59D3D255-D1CF-4B06-93D8-8D7C5BA1D7FE}">
      <dgm:prSet/>
      <dgm:spPr/>
      <dgm:t>
        <a:bodyPr/>
        <a:lstStyle/>
        <a:p>
          <a:endParaRPr lang="en-US"/>
        </a:p>
      </dgm:t>
    </dgm:pt>
    <dgm:pt modelId="{5908B2EF-6E3A-4C8A-8163-951D01BF8004}">
      <dgm:prSet phldrT="[Text]" custT="1"/>
      <dgm:spPr/>
      <dgm:t>
        <a:bodyPr/>
        <a:lstStyle/>
        <a:p>
          <a:r>
            <a:rPr lang="en-US" sz="3600" b="1" dirty="0">
              <a:solidFill>
                <a:schemeClr val="tx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b</a:t>
          </a:r>
        </a:p>
      </dgm:t>
    </dgm:pt>
    <dgm:pt modelId="{D627A03F-899B-4955-B7C6-6F8EC01AF18F}" type="parTrans" cxnId="{606A3090-49EC-48F5-BAEB-DC27FEFFD79C}">
      <dgm:prSet/>
      <dgm:spPr/>
      <dgm:t>
        <a:bodyPr/>
        <a:lstStyle/>
        <a:p>
          <a:endParaRPr lang="en-US"/>
        </a:p>
      </dgm:t>
    </dgm:pt>
    <dgm:pt modelId="{64350E13-C95B-455F-A3AC-D7F1FEDE7B86}" type="sibTrans" cxnId="{606A3090-49EC-48F5-BAEB-DC27FEFFD79C}">
      <dgm:prSet/>
      <dgm:spPr/>
      <dgm:t>
        <a:bodyPr/>
        <a:lstStyle/>
        <a:p>
          <a:endParaRPr lang="en-US"/>
        </a:p>
      </dgm:t>
    </dgm:pt>
    <dgm:pt modelId="{5B518ABB-5A88-4802-A79A-970DDE302758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vi-VN" sz="2800" b="0" i="0" dirty="0">
              <a:solidFill>
                <a:srgbClr val="00000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Dạ, xin bác bá</a:t>
          </a:r>
          <a:r>
            <a:rPr lang="en-US" sz="2800" b="0" i="0" dirty="0">
              <a:solidFill>
                <a:srgbClr val="00000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t</a:t>
          </a:r>
          <a:r>
            <a:rPr lang="vi-VN" sz="2800" b="0" i="0" dirty="0">
              <a:solidFill>
                <a:srgbClr val="00000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 miến ạ.</a:t>
          </a:r>
          <a:endParaRPr lang="en-US" sz="2800" dirty="0">
            <a:latin typeface="Arial" panose="020B0604020202020204" pitchFamily="34" charset="0"/>
            <a:ea typeface="Arial-Rounded" panose="020B0500000000000000" pitchFamily="34" charset="0"/>
            <a:cs typeface="Arial" panose="020B0604020202020204" pitchFamily="34" charset="0"/>
          </a:endParaRPr>
        </a:p>
      </dgm:t>
    </dgm:pt>
    <dgm:pt modelId="{049846D3-FCC3-446D-AC15-CEC1F77ACF52}" type="parTrans" cxnId="{61FCAB9D-0706-4BC1-B342-39BA93DA93C9}">
      <dgm:prSet/>
      <dgm:spPr/>
      <dgm:t>
        <a:bodyPr/>
        <a:lstStyle/>
        <a:p>
          <a:endParaRPr lang="en-US"/>
        </a:p>
      </dgm:t>
    </dgm:pt>
    <dgm:pt modelId="{67696EF5-8173-4768-B5F8-50921BA9A5B6}" type="sibTrans" cxnId="{61FCAB9D-0706-4BC1-B342-39BA93DA93C9}">
      <dgm:prSet/>
      <dgm:spPr/>
      <dgm:t>
        <a:bodyPr/>
        <a:lstStyle/>
        <a:p>
          <a:endParaRPr lang="en-US"/>
        </a:p>
      </dgm:t>
    </dgm:pt>
    <dgm:pt modelId="{EF0241B4-7799-42F5-B2C8-E01121B00556}">
      <dgm:prSet phldrT="[Text]" custT="1"/>
      <dgm:spPr>
        <a:solidFill>
          <a:srgbClr val="FFC000"/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</a:t>
          </a:r>
        </a:p>
      </dgm:t>
    </dgm:pt>
    <dgm:pt modelId="{75AF83DE-30FF-45DA-B1EA-A064A7BCDEA8}" type="parTrans" cxnId="{85D62C10-DBEE-4071-8274-D3469166375A}">
      <dgm:prSet/>
      <dgm:spPr/>
      <dgm:t>
        <a:bodyPr/>
        <a:lstStyle/>
        <a:p>
          <a:endParaRPr lang="en-US"/>
        </a:p>
      </dgm:t>
    </dgm:pt>
    <dgm:pt modelId="{CDB78741-C500-4A70-A307-0BC9676F2022}" type="sibTrans" cxnId="{85D62C10-DBEE-4071-8274-D3469166375A}">
      <dgm:prSet/>
      <dgm:spPr/>
      <dgm:t>
        <a:bodyPr/>
        <a:lstStyle/>
        <a:p>
          <a:endParaRPr lang="en-US"/>
        </a:p>
      </dgm:t>
    </dgm:pt>
    <dgm:pt modelId="{2B7D1503-AAF2-4A67-9CAA-0D278F7456A5}">
      <dgm:prSet phldrT="[Text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vi-VN" sz="2800" b="0" i="0" dirty="0">
              <a:solidFill>
                <a:srgbClr val="00000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Đưa tôi bát miến!</a:t>
          </a:r>
          <a:endParaRPr lang="en-US" sz="3200" dirty="0">
            <a:latin typeface="Arial" panose="020B0604020202020204" pitchFamily="34" charset="0"/>
            <a:ea typeface="Arial-Rounded" panose="020B0500000000000000" pitchFamily="34" charset="0"/>
            <a:cs typeface="Arial" panose="020B0604020202020204" pitchFamily="34" charset="0"/>
          </a:endParaRPr>
        </a:p>
      </dgm:t>
    </dgm:pt>
    <dgm:pt modelId="{960C11EF-C2F8-40B2-B449-38CC5BD3F920}" type="parTrans" cxnId="{85C7F7BF-202F-41F9-BEBC-2A7B8EDC0243}">
      <dgm:prSet/>
      <dgm:spPr/>
      <dgm:t>
        <a:bodyPr/>
        <a:lstStyle/>
        <a:p>
          <a:endParaRPr lang="en-US"/>
        </a:p>
      </dgm:t>
    </dgm:pt>
    <dgm:pt modelId="{A0F70ABD-2FFA-4AFA-A061-45BE346F2030}" type="sibTrans" cxnId="{85C7F7BF-202F-41F9-BEBC-2A7B8EDC0243}">
      <dgm:prSet/>
      <dgm:spPr/>
      <dgm:t>
        <a:bodyPr/>
        <a:lstStyle/>
        <a:p>
          <a:endParaRPr lang="en-US"/>
        </a:p>
      </dgm:t>
    </dgm:pt>
    <dgm:pt modelId="{B51DE016-FCE4-4EF4-8EDB-11FA7AF13298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vi-VN" sz="2800" b="0" i="0" dirty="0">
              <a:solidFill>
                <a:srgbClr val="000000"/>
              </a:solidFill>
              <a:effectLst/>
              <a:latin typeface="+mn-lt"/>
              <a:ea typeface="Arial-Rounded" panose="020B0500000000000000" pitchFamily="34" charset="0"/>
              <a:cs typeface="Arial-Rounded" panose="020B0500000000000000" pitchFamily="34" charset="0"/>
            </a:rPr>
            <a:t>Cho tôi xin bát miến.</a:t>
          </a:r>
          <a:endParaRPr lang="en-US" sz="2800" dirty="0">
            <a:latin typeface="+mn-lt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A77B308E-D61E-4426-ADA9-35428F292B36}" type="parTrans" cxnId="{29298F3B-2257-4F4B-A53C-7ECD8CCA60D2}">
      <dgm:prSet/>
      <dgm:spPr/>
      <dgm:t>
        <a:bodyPr/>
        <a:lstStyle/>
        <a:p>
          <a:endParaRPr lang="en-US"/>
        </a:p>
      </dgm:t>
    </dgm:pt>
    <dgm:pt modelId="{75BEA560-443C-4AA9-A796-5B7F41BBF955}" type="sibTrans" cxnId="{29298F3B-2257-4F4B-A53C-7ECD8CCA60D2}">
      <dgm:prSet/>
      <dgm:spPr/>
      <dgm:t>
        <a:bodyPr/>
        <a:lstStyle/>
        <a:p>
          <a:endParaRPr lang="en-US"/>
        </a:p>
      </dgm:t>
    </dgm:pt>
    <dgm:pt modelId="{0C62F8F9-B0A6-40F1-BD58-644C5877B489}" type="pres">
      <dgm:prSet presAssocID="{30D335FD-66CD-4B1C-9D15-844C3865C5C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300F9B-060F-4601-B1AF-559622F58350}" type="pres">
      <dgm:prSet presAssocID="{15C8F95F-E289-475A-ABD0-F12D43C124FB}" presName="composite" presStyleCnt="0"/>
      <dgm:spPr/>
    </dgm:pt>
    <dgm:pt modelId="{52137A45-0247-4A0D-A7D2-0B88CD508724}" type="pres">
      <dgm:prSet presAssocID="{15C8F95F-E289-475A-ABD0-F12D43C124F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7E39F9-ED99-49BB-8E58-3331DBE8C709}" type="pres">
      <dgm:prSet presAssocID="{15C8F95F-E289-475A-ABD0-F12D43C124F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5F3D0-F79A-4306-9532-9494BE58497B}" type="pres">
      <dgm:prSet presAssocID="{CE1E0CD5-306B-4AE7-96DD-3435DC4EC7E6}" presName="sp" presStyleCnt="0"/>
      <dgm:spPr/>
    </dgm:pt>
    <dgm:pt modelId="{42CE1534-5C28-4587-A95C-79DDE9EA5741}" type="pres">
      <dgm:prSet presAssocID="{5908B2EF-6E3A-4C8A-8163-951D01BF8004}" presName="composite" presStyleCnt="0"/>
      <dgm:spPr/>
    </dgm:pt>
    <dgm:pt modelId="{B0CADE4E-0402-4AED-A590-AA4AD283AC28}" type="pres">
      <dgm:prSet presAssocID="{5908B2EF-6E3A-4C8A-8163-951D01BF800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B25981-D98F-4944-A27D-56BE4A218DD4}" type="pres">
      <dgm:prSet presAssocID="{5908B2EF-6E3A-4C8A-8163-951D01BF8004}" presName="descendantText" presStyleLbl="alignAcc1" presStyleIdx="1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F85BF8-2651-46EB-B949-7D4FE6086A2E}" type="pres">
      <dgm:prSet presAssocID="{64350E13-C95B-455F-A3AC-D7F1FEDE7B86}" presName="sp" presStyleCnt="0"/>
      <dgm:spPr/>
    </dgm:pt>
    <dgm:pt modelId="{D6D4E1F1-351E-44F2-A323-0133D56ECFDD}" type="pres">
      <dgm:prSet presAssocID="{EF0241B4-7799-42F5-B2C8-E01121B00556}" presName="composite" presStyleCnt="0"/>
      <dgm:spPr/>
    </dgm:pt>
    <dgm:pt modelId="{F2C24893-FCA0-40B3-A559-789B8309547C}" type="pres">
      <dgm:prSet presAssocID="{EF0241B4-7799-42F5-B2C8-E01121B00556}" presName="parentText" presStyleLbl="alignNode1" presStyleIdx="2" presStyleCnt="3" custLinFactNeighborX="-1001" custLinFactNeighborY="1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843141-70CB-44F3-BF9C-1BB48817FDB7}" type="pres">
      <dgm:prSet presAssocID="{EF0241B4-7799-42F5-B2C8-E01121B0055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FCAB9D-0706-4BC1-B342-39BA93DA93C9}" srcId="{5908B2EF-6E3A-4C8A-8163-951D01BF8004}" destId="{5B518ABB-5A88-4802-A79A-970DDE302758}" srcOrd="0" destOrd="0" parTransId="{049846D3-FCC3-446D-AC15-CEC1F77ACF52}" sibTransId="{67696EF5-8173-4768-B5F8-50921BA9A5B6}"/>
    <dgm:cxn modelId="{606A3090-49EC-48F5-BAEB-DC27FEFFD79C}" srcId="{30D335FD-66CD-4B1C-9D15-844C3865C5C1}" destId="{5908B2EF-6E3A-4C8A-8163-951D01BF8004}" srcOrd="1" destOrd="0" parTransId="{D627A03F-899B-4955-B7C6-6F8EC01AF18F}" sibTransId="{64350E13-C95B-455F-A3AC-D7F1FEDE7B86}"/>
    <dgm:cxn modelId="{8568662D-6CEC-4218-B8D3-4D657BE491D9}" type="presOf" srcId="{15C8F95F-E289-475A-ABD0-F12D43C124FB}" destId="{52137A45-0247-4A0D-A7D2-0B88CD508724}" srcOrd="0" destOrd="0" presId="urn:microsoft.com/office/officeart/2005/8/layout/chevron2"/>
    <dgm:cxn modelId="{59D3D255-D1CF-4B06-93D8-8D7C5BA1D7FE}" srcId="{30D335FD-66CD-4B1C-9D15-844C3865C5C1}" destId="{15C8F95F-E289-475A-ABD0-F12D43C124FB}" srcOrd="0" destOrd="0" parTransId="{AC85BF0F-E59E-46B4-B778-00B80C508F77}" sibTransId="{CE1E0CD5-306B-4AE7-96DD-3435DC4EC7E6}"/>
    <dgm:cxn modelId="{57795589-8461-4406-AFC2-DAC324B2CB5B}" type="presOf" srcId="{2B7D1503-AAF2-4A67-9CAA-0D278F7456A5}" destId="{92843141-70CB-44F3-BF9C-1BB48817FDB7}" srcOrd="0" destOrd="0" presId="urn:microsoft.com/office/officeart/2005/8/layout/chevron2"/>
    <dgm:cxn modelId="{999B0FAE-929C-462C-9E79-6F86A4E77048}" type="presOf" srcId="{5908B2EF-6E3A-4C8A-8163-951D01BF8004}" destId="{B0CADE4E-0402-4AED-A590-AA4AD283AC28}" srcOrd="0" destOrd="0" presId="urn:microsoft.com/office/officeart/2005/8/layout/chevron2"/>
    <dgm:cxn modelId="{E16E5DB8-5FA0-49E1-97C2-3864F1B757BE}" type="presOf" srcId="{30D335FD-66CD-4B1C-9D15-844C3865C5C1}" destId="{0C62F8F9-B0A6-40F1-BD58-644C5877B489}" srcOrd="0" destOrd="0" presId="urn:microsoft.com/office/officeart/2005/8/layout/chevron2"/>
    <dgm:cxn modelId="{20BD7307-5246-459F-8503-489C1647243E}" type="presOf" srcId="{B51DE016-FCE4-4EF4-8EDB-11FA7AF13298}" destId="{2B7E39F9-ED99-49BB-8E58-3331DBE8C709}" srcOrd="0" destOrd="0" presId="urn:microsoft.com/office/officeart/2005/8/layout/chevron2"/>
    <dgm:cxn modelId="{85D62C10-DBEE-4071-8274-D3469166375A}" srcId="{30D335FD-66CD-4B1C-9D15-844C3865C5C1}" destId="{EF0241B4-7799-42F5-B2C8-E01121B00556}" srcOrd="2" destOrd="0" parTransId="{75AF83DE-30FF-45DA-B1EA-A064A7BCDEA8}" sibTransId="{CDB78741-C500-4A70-A307-0BC9676F2022}"/>
    <dgm:cxn modelId="{FCCADC56-0940-4CA3-8FBF-86DAB0CDDBAB}" type="presOf" srcId="{5B518ABB-5A88-4802-A79A-970DDE302758}" destId="{A7B25981-D98F-4944-A27D-56BE4A218DD4}" srcOrd="0" destOrd="0" presId="urn:microsoft.com/office/officeart/2005/8/layout/chevron2"/>
    <dgm:cxn modelId="{85C7F7BF-202F-41F9-BEBC-2A7B8EDC0243}" srcId="{EF0241B4-7799-42F5-B2C8-E01121B00556}" destId="{2B7D1503-AAF2-4A67-9CAA-0D278F7456A5}" srcOrd="0" destOrd="0" parTransId="{960C11EF-C2F8-40B2-B449-38CC5BD3F920}" sibTransId="{A0F70ABD-2FFA-4AFA-A061-45BE346F2030}"/>
    <dgm:cxn modelId="{29298F3B-2257-4F4B-A53C-7ECD8CCA60D2}" srcId="{15C8F95F-E289-475A-ABD0-F12D43C124FB}" destId="{B51DE016-FCE4-4EF4-8EDB-11FA7AF13298}" srcOrd="0" destOrd="0" parTransId="{A77B308E-D61E-4426-ADA9-35428F292B36}" sibTransId="{75BEA560-443C-4AA9-A796-5B7F41BBF955}"/>
    <dgm:cxn modelId="{B66BEEFD-9B9D-4CA6-98BA-7C8A81B3AF88}" type="presOf" srcId="{EF0241B4-7799-42F5-B2C8-E01121B00556}" destId="{F2C24893-FCA0-40B3-A559-789B8309547C}" srcOrd="0" destOrd="0" presId="urn:microsoft.com/office/officeart/2005/8/layout/chevron2"/>
    <dgm:cxn modelId="{F8D1CB6A-0FE2-402C-B3FB-89302F293C8A}" type="presParOf" srcId="{0C62F8F9-B0A6-40F1-BD58-644C5877B489}" destId="{4E300F9B-060F-4601-B1AF-559622F58350}" srcOrd="0" destOrd="0" presId="urn:microsoft.com/office/officeart/2005/8/layout/chevron2"/>
    <dgm:cxn modelId="{89964B67-BA98-4121-9AE2-364A5353AE00}" type="presParOf" srcId="{4E300F9B-060F-4601-B1AF-559622F58350}" destId="{52137A45-0247-4A0D-A7D2-0B88CD508724}" srcOrd="0" destOrd="0" presId="urn:microsoft.com/office/officeart/2005/8/layout/chevron2"/>
    <dgm:cxn modelId="{6263D4EF-F248-4D8F-BECA-3A112F1F1366}" type="presParOf" srcId="{4E300F9B-060F-4601-B1AF-559622F58350}" destId="{2B7E39F9-ED99-49BB-8E58-3331DBE8C709}" srcOrd="1" destOrd="0" presId="urn:microsoft.com/office/officeart/2005/8/layout/chevron2"/>
    <dgm:cxn modelId="{BA453D5D-8C92-4C17-9277-ECB0536C7A11}" type="presParOf" srcId="{0C62F8F9-B0A6-40F1-BD58-644C5877B489}" destId="{B115F3D0-F79A-4306-9532-9494BE58497B}" srcOrd="1" destOrd="0" presId="urn:microsoft.com/office/officeart/2005/8/layout/chevron2"/>
    <dgm:cxn modelId="{437D917B-40B2-42E2-9AE6-1A24CA491A29}" type="presParOf" srcId="{0C62F8F9-B0A6-40F1-BD58-644C5877B489}" destId="{42CE1534-5C28-4587-A95C-79DDE9EA5741}" srcOrd="2" destOrd="0" presId="urn:microsoft.com/office/officeart/2005/8/layout/chevron2"/>
    <dgm:cxn modelId="{1CEAFD9F-B218-4BE2-BB0A-74A4C1600F2E}" type="presParOf" srcId="{42CE1534-5C28-4587-A95C-79DDE9EA5741}" destId="{B0CADE4E-0402-4AED-A590-AA4AD283AC28}" srcOrd="0" destOrd="0" presId="urn:microsoft.com/office/officeart/2005/8/layout/chevron2"/>
    <dgm:cxn modelId="{76F2C635-67E3-48FC-A941-771652E4B95B}" type="presParOf" srcId="{42CE1534-5C28-4587-A95C-79DDE9EA5741}" destId="{A7B25981-D98F-4944-A27D-56BE4A218DD4}" srcOrd="1" destOrd="0" presId="urn:microsoft.com/office/officeart/2005/8/layout/chevron2"/>
    <dgm:cxn modelId="{94B57A02-5605-4822-80B9-A10CD278FEC9}" type="presParOf" srcId="{0C62F8F9-B0A6-40F1-BD58-644C5877B489}" destId="{9AF85BF8-2651-46EB-B949-7D4FE6086A2E}" srcOrd="3" destOrd="0" presId="urn:microsoft.com/office/officeart/2005/8/layout/chevron2"/>
    <dgm:cxn modelId="{BF77FF58-86CE-4853-B964-603E4144B325}" type="presParOf" srcId="{0C62F8F9-B0A6-40F1-BD58-644C5877B489}" destId="{D6D4E1F1-351E-44F2-A323-0133D56ECFDD}" srcOrd="4" destOrd="0" presId="urn:microsoft.com/office/officeart/2005/8/layout/chevron2"/>
    <dgm:cxn modelId="{DE1E9EBF-345A-4E18-89E5-7D24707016B3}" type="presParOf" srcId="{D6D4E1F1-351E-44F2-A323-0133D56ECFDD}" destId="{F2C24893-FCA0-40B3-A559-789B8309547C}" srcOrd="0" destOrd="0" presId="urn:microsoft.com/office/officeart/2005/8/layout/chevron2"/>
    <dgm:cxn modelId="{26023F19-9C74-4807-AD85-4F9916C276AB}" type="presParOf" srcId="{D6D4E1F1-351E-44F2-A323-0133D56ECFDD}" destId="{92843141-70CB-44F3-BF9C-1BB48817FDB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37A45-0247-4A0D-A7D2-0B88CD508724}">
      <dsp:nvSpPr>
        <dsp:cNvPr id="0" name=""/>
        <dsp:cNvSpPr/>
      </dsp:nvSpPr>
      <dsp:spPr>
        <a:xfrm rot="5400000">
          <a:off x="-215512" y="217574"/>
          <a:ext cx="1436748" cy="100572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chemeClr val="tx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a</a:t>
          </a:r>
        </a:p>
      </dsp:txBody>
      <dsp:txXfrm rot="-5400000">
        <a:off x="1" y="504924"/>
        <a:ext cx="1005723" cy="431025"/>
      </dsp:txXfrm>
    </dsp:sp>
    <dsp:sp modelId="{2B7E39F9-ED99-49BB-8E58-3331DBE8C709}">
      <dsp:nvSpPr>
        <dsp:cNvPr id="0" name=""/>
        <dsp:cNvSpPr/>
      </dsp:nvSpPr>
      <dsp:spPr>
        <a:xfrm rot="5400000">
          <a:off x="3299153" y="-2291367"/>
          <a:ext cx="934377" cy="5521237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800" b="0" i="0" kern="1200" dirty="0">
              <a:solidFill>
                <a:srgbClr val="000000"/>
              </a:solidFill>
              <a:effectLst/>
              <a:latin typeface="+mn-lt"/>
              <a:ea typeface="Arial-Rounded" panose="020B0500000000000000" pitchFamily="34" charset="0"/>
              <a:cs typeface="Arial-Rounded" panose="020B0500000000000000" pitchFamily="34" charset="0"/>
            </a:rPr>
            <a:t>Cho tôi xin bát miến.</a:t>
          </a:r>
          <a:endParaRPr lang="en-US" sz="2800" kern="1200" dirty="0">
            <a:latin typeface="+mn-lt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005724" y="47675"/>
        <a:ext cx="5475624" cy="843151"/>
      </dsp:txXfrm>
    </dsp:sp>
    <dsp:sp modelId="{B0CADE4E-0402-4AED-A590-AA4AD283AC28}">
      <dsp:nvSpPr>
        <dsp:cNvPr id="0" name=""/>
        <dsp:cNvSpPr/>
      </dsp:nvSpPr>
      <dsp:spPr>
        <a:xfrm rot="5400000">
          <a:off x="-215512" y="1458081"/>
          <a:ext cx="1436748" cy="1005723"/>
        </a:xfrm>
        <a:prstGeom prst="chevron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chemeClr val="tx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b</a:t>
          </a:r>
        </a:p>
      </dsp:txBody>
      <dsp:txXfrm rot="-5400000">
        <a:off x="1" y="1745431"/>
        <a:ext cx="1005723" cy="431025"/>
      </dsp:txXfrm>
    </dsp:sp>
    <dsp:sp modelId="{A7B25981-D98F-4944-A27D-56BE4A218DD4}">
      <dsp:nvSpPr>
        <dsp:cNvPr id="0" name=""/>
        <dsp:cNvSpPr/>
      </dsp:nvSpPr>
      <dsp:spPr>
        <a:xfrm rot="5400000">
          <a:off x="3299399" y="-1051106"/>
          <a:ext cx="933886" cy="5521237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800" b="0" i="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Dạ, xin bác bá</a:t>
          </a:r>
          <a:r>
            <a:rPr lang="en-US" sz="2800" b="0" i="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t</a:t>
          </a:r>
          <a:r>
            <a:rPr lang="vi-VN" sz="2800" b="0" i="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 miến ạ.</a:t>
          </a:r>
          <a:endParaRPr lang="en-US" sz="2800" kern="1200" dirty="0">
            <a:latin typeface="Arial" panose="020B0604020202020204" pitchFamily="34" charset="0"/>
            <a:ea typeface="Arial-Rounded" panose="020B0500000000000000" pitchFamily="34" charset="0"/>
            <a:cs typeface="Arial" panose="020B0604020202020204" pitchFamily="34" charset="0"/>
          </a:endParaRPr>
        </a:p>
      </dsp:txBody>
      <dsp:txXfrm rot="-5400000">
        <a:off x="1005724" y="1288158"/>
        <a:ext cx="5475648" cy="842708"/>
      </dsp:txXfrm>
    </dsp:sp>
    <dsp:sp modelId="{F2C24893-FCA0-40B3-A559-789B8309547C}">
      <dsp:nvSpPr>
        <dsp:cNvPr id="0" name=""/>
        <dsp:cNvSpPr/>
      </dsp:nvSpPr>
      <dsp:spPr>
        <a:xfrm rot="5400000">
          <a:off x="-215512" y="2700650"/>
          <a:ext cx="1436748" cy="1005723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</a:t>
          </a:r>
        </a:p>
      </dsp:txBody>
      <dsp:txXfrm rot="-5400000">
        <a:off x="1" y="2988000"/>
        <a:ext cx="1005723" cy="431025"/>
      </dsp:txXfrm>
    </dsp:sp>
    <dsp:sp modelId="{92843141-70CB-44F3-BF9C-1BB48817FDB7}">
      <dsp:nvSpPr>
        <dsp:cNvPr id="0" name=""/>
        <dsp:cNvSpPr/>
      </dsp:nvSpPr>
      <dsp:spPr>
        <a:xfrm rot="5400000">
          <a:off x="3299399" y="189400"/>
          <a:ext cx="933886" cy="5521237"/>
        </a:xfrm>
        <a:prstGeom prst="round2Same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800" b="0" i="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rPr>
            <a:t>Đưa tôi bát miến!</a:t>
          </a:r>
          <a:endParaRPr lang="en-US" sz="3200" kern="1200" dirty="0">
            <a:latin typeface="Arial" panose="020B0604020202020204" pitchFamily="34" charset="0"/>
            <a:ea typeface="Arial-Rounded" panose="020B0500000000000000" pitchFamily="34" charset="0"/>
            <a:cs typeface="Arial" panose="020B0604020202020204" pitchFamily="34" charset="0"/>
          </a:endParaRPr>
        </a:p>
      </dsp:txBody>
      <dsp:txXfrm rot="-5400000">
        <a:off x="1005724" y="2528665"/>
        <a:ext cx="5475648" cy="842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F0D00-FFBD-4DA4-8380-60F0722039F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0CE38-D3E0-4AC5-8677-A51202F49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13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814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358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186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5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94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88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5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2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55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76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46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28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76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58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68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15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4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16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82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31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71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07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8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04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79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40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84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0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57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4747089-0322-4B03-B224-817DD4C8B7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7228512D-3055-4911-A4D1-4A084C9C42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7933928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Isosceles Triangle 20">
            <a:extLst>
              <a:ext uri="{FF2B5EF4-FFF2-40B4-BE49-F238E27FC236}">
                <a16:creationId xmlns:a16="http://schemas.microsoft.com/office/drawing/2014/main" xmlns="" id="{3C98C7BF-70D9-4D19-BD2D-D808991FDF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83853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xmlns="" id="{B497CCB5-5FC2-473C-AFCC-2430CEF1DF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6940246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xmlns="" id="{599C8C75-BFDF-44E7-A028-EEB5EDD588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6501609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579FE5C-0713-40BA-92DD-55A92116181E}"/>
              </a:ext>
            </a:extLst>
          </p:cNvPr>
          <p:cNvSpPr txBox="1"/>
          <p:nvPr/>
        </p:nvSpPr>
        <p:spPr>
          <a:xfrm>
            <a:off x="5535143" y="2343642"/>
            <a:ext cx="6521873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 VỚI TIẾT TIẾNG VIỆT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FFD685C2-1A84-41DE-BFA0-0A068F83D2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914977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xmlns="" id="{86EA3C06-A66F-415A-AE85-BF63D364C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5" y="1699127"/>
            <a:ext cx="4978053" cy="34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5358" y="1806228"/>
            <a:ext cx="4152249" cy="1231042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21036" y="599253"/>
            <a:ext cx="5997388" cy="6300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3620F1-F83C-493C-B816-0758766D6881}"/>
              </a:ext>
            </a:extLst>
          </p:cNvPr>
          <p:cNvSpPr txBox="1"/>
          <p:nvPr/>
        </p:nvSpPr>
        <p:spPr>
          <a:xfrm>
            <a:off x="539452" y="3069424"/>
            <a:ext cx="3865122" cy="1231042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ảnh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ỗi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BEF907E-E906-4A60-84D3-F0CCC72FEDE9}"/>
              </a:ext>
            </a:extLst>
          </p:cNvPr>
          <p:cNvSpPr txBox="1"/>
          <p:nvPr/>
        </p:nvSpPr>
        <p:spPr>
          <a:xfrm>
            <a:off x="4252394" y="1906136"/>
            <a:ext cx="6612326" cy="109414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ò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06E589B-891E-490C-A2EB-B04396ACBF10}"/>
              </a:ext>
            </a:extLst>
          </p:cNvPr>
          <p:cNvSpPr txBox="1"/>
          <p:nvPr/>
        </p:nvSpPr>
        <p:spPr>
          <a:xfrm>
            <a:off x="4237432" y="3094686"/>
            <a:ext cx="3815687" cy="1231042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oan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DAE72738-819C-4711-9608-19253BAEB7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67" b="96000" l="10000" r="90000">
                        <a14:foregroundMark x1="24083" y1="42667" x2="16833" y2="45500"/>
                        <a14:foregroundMark x1="16833" y1="45500" x2="12417" y2="50917"/>
                        <a14:foregroundMark x1="12417" y1="50917" x2="17333" y2="56833"/>
                        <a14:foregroundMark x1="17333" y1="56833" x2="40000" y2="60250"/>
                        <a14:foregroundMark x1="40000" y1="60250" x2="43333" y2="54250"/>
                        <a14:foregroundMark x1="43333" y1="54250" x2="22083" y2="46250"/>
                        <a14:foregroundMark x1="22083" y1="46250" x2="20583" y2="43500"/>
                        <a14:foregroundMark x1="34667" y1="60083" x2="32000" y2="96667"/>
                        <a14:foregroundMark x1="32000" y1="96667" x2="43667" y2="99833"/>
                        <a14:foregroundMark x1="43667" y1="99833" x2="51333" y2="99500"/>
                        <a14:foregroundMark x1="51333" y1="99500" x2="72917" y2="99917"/>
                        <a14:foregroundMark x1="72917" y1="99917" x2="78750" y2="96000"/>
                        <a14:foregroundMark x1="78750" y1="96000" x2="77250" y2="88833"/>
                        <a14:foregroundMark x1="77250" y1="88833" x2="81667" y2="74833"/>
                        <a14:foregroundMark x1="81667" y1="74833" x2="81167" y2="67833"/>
                        <a14:foregroundMark x1="81167" y1="67833" x2="67583" y2="49083"/>
                        <a14:foregroundMark x1="67583" y1="49083" x2="61500" y2="44250"/>
                        <a14:foregroundMark x1="61500" y1="44250" x2="59583" y2="43500"/>
                        <a14:foregroundMark x1="35250" y1="48083" x2="42833" y2="45500"/>
                        <a14:foregroundMark x1="42833" y1="45500" x2="50083" y2="47333"/>
                        <a14:foregroundMark x1="50083" y1="47333" x2="54583" y2="53250"/>
                        <a14:foregroundMark x1="54583" y1="53250" x2="50167" y2="59000"/>
                        <a14:foregroundMark x1="50167" y1="59000" x2="36500" y2="63167"/>
                        <a14:foregroundMark x1="36500" y1="63167" x2="34083" y2="60083"/>
                        <a14:foregroundMark x1="47417" y1="46417" x2="39833" y2="46833"/>
                        <a14:foregroundMark x1="39833" y1="46833" x2="33083" y2="50250"/>
                        <a14:foregroundMark x1="33083" y1="50250" x2="40000" y2="56000"/>
                        <a14:foregroundMark x1="40000" y1="56000" x2="48583" y2="56000"/>
                        <a14:foregroundMark x1="48583" y1="56000" x2="49583" y2="49000"/>
                        <a14:foregroundMark x1="49583" y1="49000" x2="48000" y2="48083"/>
                        <a14:foregroundMark x1="65583" y1="44250" x2="65583" y2="44250"/>
                        <a14:foregroundMark x1="20750" y1="9833" x2="28667" y2="7500"/>
                        <a14:foregroundMark x1="28667" y1="7500" x2="35917" y2="8667"/>
                        <a14:foregroundMark x1="35917" y1="8667" x2="40167" y2="14417"/>
                        <a14:foregroundMark x1="40167" y1="14417" x2="32833" y2="14667"/>
                        <a14:foregroundMark x1="32833" y1="14667" x2="21167" y2="10083"/>
                        <a14:foregroundMark x1="35083" y1="10667" x2="35083" y2="10833"/>
                        <a14:foregroundMark x1="36583" y1="10833" x2="35833" y2="10250"/>
                        <a14:foregroundMark x1="35083" y1="11167" x2="32333" y2="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246" y="3094686"/>
            <a:ext cx="3521819" cy="375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4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hoi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nay,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6681" y="0"/>
            <a:ext cx="5731099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 CHƠI CỦA BỐ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6FBE560D-54C1-4B7F-928B-36FF30C384B2}"/>
              </a:ext>
            </a:extLst>
          </p:cNvPr>
          <p:cNvSpPr/>
          <p:nvPr/>
        </p:nvSpPr>
        <p:spPr>
          <a:xfrm>
            <a:off x="204544" y="457716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6F7F83B-396A-4572-A04E-342C01861F99}"/>
              </a:ext>
            </a:extLst>
          </p:cNvPr>
          <p:cNvSpPr/>
          <p:nvPr/>
        </p:nvSpPr>
        <p:spPr>
          <a:xfrm>
            <a:off x="292362" y="4824341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FBE560D-54C1-4B7F-928B-36FF30C384B2}"/>
              </a:ext>
            </a:extLst>
          </p:cNvPr>
          <p:cNvSpPr/>
          <p:nvPr/>
        </p:nvSpPr>
        <p:spPr>
          <a:xfrm>
            <a:off x="185667" y="3437713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52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角 116">
            <a:extLst>
              <a:ext uri="{FF2B5EF4-FFF2-40B4-BE49-F238E27FC236}">
                <a16:creationId xmlns:a16="http://schemas.microsoft.com/office/drawing/2014/main" xmlns="" id="{4B1E2A56-47BE-4A41-B08B-92BAE09C3908}"/>
              </a:ext>
            </a:extLst>
          </p:cNvPr>
          <p:cNvSpPr/>
          <p:nvPr/>
        </p:nvSpPr>
        <p:spPr>
          <a:xfrm>
            <a:off x="408231" y="1192896"/>
            <a:ext cx="10603076" cy="3430370"/>
          </a:xfrm>
          <a:prstGeom prst="roundRect">
            <a:avLst>
              <a:gd name="adj" fmla="val 7742"/>
            </a:avLst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9431" y="1527831"/>
            <a:ext cx="97312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91745" y="207652"/>
            <a:ext cx="4775917" cy="8098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080649" y="1837441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529120" y="3546002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8D8D52B-5342-415C-BAAC-9CCA6E73AA34}"/>
              </a:ext>
            </a:extLst>
          </p:cNvPr>
          <p:cNvCxnSpPr/>
          <p:nvPr/>
        </p:nvCxnSpPr>
        <p:spPr>
          <a:xfrm flipH="1">
            <a:off x="2423606" y="3546002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Picture 1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91604FC6-5CCD-4FEE-8ED8-5E8ED37D9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7" b="96000" l="10000" r="90000">
                        <a14:foregroundMark x1="24083" y1="42667" x2="16833" y2="45500"/>
                        <a14:foregroundMark x1="16833" y1="45500" x2="12417" y2="50917"/>
                        <a14:foregroundMark x1="12417" y1="50917" x2="17333" y2="56833"/>
                        <a14:foregroundMark x1="17333" y1="56833" x2="40000" y2="60250"/>
                        <a14:foregroundMark x1="40000" y1="60250" x2="43333" y2="54250"/>
                        <a14:foregroundMark x1="43333" y1="54250" x2="22083" y2="46250"/>
                        <a14:foregroundMark x1="22083" y1="46250" x2="20583" y2="43500"/>
                        <a14:foregroundMark x1="34667" y1="60083" x2="32000" y2="96667"/>
                        <a14:foregroundMark x1="32000" y1="96667" x2="43667" y2="99833"/>
                        <a14:foregroundMark x1="43667" y1="99833" x2="51333" y2="99500"/>
                        <a14:foregroundMark x1="51333" y1="99500" x2="72917" y2="99917"/>
                        <a14:foregroundMark x1="72917" y1="99917" x2="78750" y2="96000"/>
                        <a14:foregroundMark x1="78750" y1="96000" x2="77250" y2="88833"/>
                        <a14:foregroundMark x1="77250" y1="88833" x2="81667" y2="74833"/>
                        <a14:foregroundMark x1="81667" y1="74833" x2="81167" y2="67833"/>
                        <a14:foregroundMark x1="81167" y1="67833" x2="67583" y2="49083"/>
                        <a14:foregroundMark x1="67583" y1="49083" x2="61500" y2="44250"/>
                        <a14:foregroundMark x1="61500" y1="44250" x2="59583" y2="43500"/>
                        <a14:foregroundMark x1="35250" y1="48083" x2="42833" y2="45500"/>
                        <a14:foregroundMark x1="42833" y1="45500" x2="50083" y2="47333"/>
                        <a14:foregroundMark x1="50083" y1="47333" x2="54583" y2="53250"/>
                        <a14:foregroundMark x1="54583" y1="53250" x2="50167" y2="59000"/>
                        <a14:foregroundMark x1="50167" y1="59000" x2="36500" y2="63167"/>
                        <a14:foregroundMark x1="36500" y1="63167" x2="34083" y2="60083"/>
                        <a14:foregroundMark x1="47417" y1="46417" x2="39833" y2="46833"/>
                        <a14:foregroundMark x1="39833" y1="46833" x2="33083" y2="50250"/>
                        <a14:foregroundMark x1="33083" y1="50250" x2="40000" y2="56000"/>
                        <a14:foregroundMark x1="40000" y1="56000" x2="48583" y2="56000"/>
                        <a14:foregroundMark x1="48583" y1="56000" x2="49583" y2="49000"/>
                        <a14:foregroundMark x1="49583" y1="49000" x2="48000" y2="48083"/>
                        <a14:foregroundMark x1="65583" y1="44250" x2="65583" y2="44250"/>
                        <a14:foregroundMark x1="20750" y1="9833" x2="28667" y2="7500"/>
                        <a14:foregroundMark x1="28667" y1="7500" x2="35917" y2="8667"/>
                        <a14:foregroundMark x1="35917" y1="8667" x2="40167" y2="14417"/>
                        <a14:foregroundMark x1="40167" y1="14417" x2="32833" y2="14667"/>
                        <a14:foregroundMark x1="32833" y1="14667" x2="21167" y2="10083"/>
                        <a14:foregroundMark x1="35083" y1="10667" x2="35083" y2="10833"/>
                        <a14:foregroundMark x1="36583" y1="10833" x2="35833" y2="10250"/>
                        <a14:foregroundMark x1="35083" y1="11167" x2="32333" y2="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000" y="3323486"/>
            <a:ext cx="4041777" cy="3534514"/>
          </a:xfrm>
          <a:prstGeom prst="rect">
            <a:avLst/>
          </a:prstGeom>
        </p:spPr>
      </p:pic>
      <p:sp>
        <p:nvSpPr>
          <p:cNvPr id="20" name="文本框 6">
            <a:extLst>
              <a:ext uri="{FF2B5EF4-FFF2-40B4-BE49-F238E27FC236}">
                <a16:creationId xmlns:a16="http://schemas.microsoft.com/office/drawing/2014/main" xmlns="" id="{40492B02-98B6-4E81-9A77-773825039D2E}"/>
              </a:ext>
            </a:extLst>
          </p:cNvPr>
          <p:cNvSpPr txBox="1"/>
          <p:nvPr/>
        </p:nvSpPr>
        <p:spPr>
          <a:xfrm>
            <a:off x="1035424" y="5039690"/>
            <a:ext cx="8969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altLang="zh-CN" sz="3200" b="1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ngoan</a:t>
            </a: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altLang="zh-C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đức tính tốt </a:t>
            </a:r>
            <a:r>
              <a:rPr kumimoji="0" lang="en-US" altLang="zh-C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zh-CN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02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hoi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nay,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40169" y="25758"/>
            <a:ext cx="522882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 CHƠI CỦA BỐ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6FBE560D-54C1-4B7F-928B-36FF30C384B2}"/>
              </a:ext>
            </a:extLst>
          </p:cNvPr>
          <p:cNvSpPr/>
          <p:nvPr/>
        </p:nvSpPr>
        <p:spPr>
          <a:xfrm>
            <a:off x="204544" y="457716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54D1211-7486-4841-8BA2-5A723AC92667}"/>
              </a:ext>
            </a:extLst>
          </p:cNvPr>
          <p:cNvSpPr/>
          <p:nvPr/>
        </p:nvSpPr>
        <p:spPr>
          <a:xfrm>
            <a:off x="204544" y="3436823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6F7F83B-396A-4572-A04E-342C01861F99}"/>
              </a:ext>
            </a:extLst>
          </p:cNvPr>
          <p:cNvSpPr/>
          <p:nvPr/>
        </p:nvSpPr>
        <p:spPr>
          <a:xfrm>
            <a:off x="219534" y="4914494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2865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6">
            <a:extLst>
              <a:ext uri="{FF2B5EF4-FFF2-40B4-BE49-F238E27FC236}">
                <a16:creationId xmlns:a16="http://schemas.microsoft.com/office/drawing/2014/main" xmlns="" id="{40492B02-98B6-4E81-9A77-773825039D2E}"/>
              </a:ext>
            </a:extLst>
          </p:cNvPr>
          <p:cNvSpPr txBox="1"/>
          <p:nvPr/>
        </p:nvSpPr>
        <p:spPr>
          <a:xfrm>
            <a:off x="2270363" y="6007662"/>
            <a:ext cx="725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Xơi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lịch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zh-CN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8" y="220323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D21B49A-2FBF-4691-A0CE-6618466AF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8" y="1019237"/>
            <a:ext cx="8229600" cy="4819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450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hoi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nay,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40169" y="25758"/>
            <a:ext cx="522882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 CHƠI CỦA BỐ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6FBE560D-54C1-4B7F-928B-36FF30C384B2}"/>
              </a:ext>
            </a:extLst>
          </p:cNvPr>
          <p:cNvSpPr/>
          <p:nvPr/>
        </p:nvSpPr>
        <p:spPr>
          <a:xfrm>
            <a:off x="204544" y="457716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54D1211-7486-4841-8BA2-5A723AC92667}"/>
              </a:ext>
            </a:extLst>
          </p:cNvPr>
          <p:cNvSpPr/>
          <p:nvPr/>
        </p:nvSpPr>
        <p:spPr>
          <a:xfrm>
            <a:off x="204544" y="3436823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6F7F83B-396A-4572-A04E-342C01861F99}"/>
              </a:ext>
            </a:extLst>
          </p:cNvPr>
          <p:cNvSpPr/>
          <p:nvPr/>
        </p:nvSpPr>
        <p:spPr>
          <a:xfrm>
            <a:off x="219534" y="4914494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5937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, doll, toy&#10;&#10;Description automatically generated">
            <a:extLst>
              <a:ext uri="{FF2B5EF4-FFF2-40B4-BE49-F238E27FC236}">
                <a16:creationId xmlns:a16="http://schemas.microsoft.com/office/drawing/2014/main" xmlns="" id="{C597E369-9056-4DD6-BAF8-98EEE1873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76" y="113219"/>
            <a:ext cx="9060154" cy="6744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2B9C8E-9998-4E1B-96A0-34E3E0FBA272}"/>
              </a:ext>
            </a:extLst>
          </p:cNvPr>
          <p:cNvSpPr txBox="1"/>
          <p:nvPr/>
        </p:nvSpPr>
        <p:spPr>
          <a:xfrm>
            <a:off x="4796583" y="4055805"/>
            <a:ext cx="4086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57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hoi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nay,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40169" y="25758"/>
            <a:ext cx="522882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 CHƠI CỦA BỐ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6FBE560D-54C1-4B7F-928B-36FF30C384B2}"/>
              </a:ext>
            </a:extLst>
          </p:cNvPr>
          <p:cNvSpPr/>
          <p:nvPr/>
        </p:nvSpPr>
        <p:spPr>
          <a:xfrm>
            <a:off x="204544" y="457716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54D1211-7486-4841-8BA2-5A723AC92667}"/>
              </a:ext>
            </a:extLst>
          </p:cNvPr>
          <p:cNvSpPr/>
          <p:nvPr/>
        </p:nvSpPr>
        <p:spPr>
          <a:xfrm>
            <a:off x="204544" y="3436823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6F7F83B-396A-4572-A04E-342C01861F99}"/>
              </a:ext>
            </a:extLst>
          </p:cNvPr>
          <p:cNvSpPr/>
          <p:nvPr/>
        </p:nvSpPr>
        <p:spPr>
          <a:xfrm>
            <a:off x="219534" y="4914494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1439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71045" y="147182"/>
            <a:ext cx="10544849" cy="852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Hường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61197" y="982787"/>
            <a:ext cx="7269109" cy="7444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“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cỗ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1197" y="1647571"/>
            <a:ext cx="6088759" cy="7444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hiểu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“ăn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cỗ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4229" y="2796604"/>
            <a:ext cx="4748684" cy="4860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srgbClr val="0033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</a:t>
            </a:r>
            <a:r>
              <a:rPr lang="en-US" sz="3600" dirty="0" smtClean="0">
                <a:solidFill>
                  <a:srgbClr val="0033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bữa</a:t>
            </a:r>
            <a:r>
              <a:rPr lang="en-US" sz="3600" dirty="0" smtClean="0">
                <a:solidFill>
                  <a:srgbClr val="0033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ăn</a:t>
            </a:r>
            <a:r>
              <a:rPr lang="en-US" sz="3600" dirty="0" smtClean="0">
                <a:solidFill>
                  <a:srgbClr val="0033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trọng</a:t>
            </a:r>
            <a:r>
              <a:rPr lang="en-US" sz="3600" dirty="0" smtClean="0">
                <a:solidFill>
                  <a:srgbClr val="0033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3600" dirty="0" smtClean="0">
                <a:solidFill>
                  <a:srgbClr val="0033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srgbClr val="0033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nhân</a:t>
            </a:r>
            <a:r>
              <a:rPr lang="en-US" sz="3600" dirty="0" smtClean="0">
                <a:solidFill>
                  <a:srgbClr val="0033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dịp</a:t>
            </a:r>
            <a:r>
              <a:rPr lang="en-US" sz="3600" dirty="0" smtClean="0">
                <a:solidFill>
                  <a:srgbClr val="0033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3600" dirty="0" smtClean="0">
                <a:solidFill>
                  <a:srgbClr val="0033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3600" dirty="0" smtClean="0">
                <a:solidFill>
                  <a:srgbClr val="0033C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501" y="2343658"/>
            <a:ext cx="6478074" cy="451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16356" y="3254188"/>
            <a:ext cx="12208355" cy="852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57647" y="3855402"/>
            <a:ext cx="8025746" cy="15247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C82E0826-26C9-4ABA-A677-A729FA2A2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8762"/>
            <a:ext cx="12192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02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09165" y="3287596"/>
            <a:ext cx="11498091" cy="852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altLang="zh-CN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Nhìn hai tay Hường đón bát cơm, mẹ nhớ tới điều gì?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95316" y="3937920"/>
            <a:ext cx="11040729" cy="15247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M</a:t>
            </a: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ẹ nhớ tới những lúc hai bố con chơi với nhau.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51A896FA-A3AC-476C-B049-0F58665A4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576" y="-898762"/>
            <a:ext cx="1246757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9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41668" y="452746"/>
            <a:ext cx="11603865" cy="6033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Hường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244353" y="1856355"/>
            <a:ext cx="6947398" cy="1187116"/>
            <a:chOff x="3169902" y="811026"/>
            <a:chExt cx="5919536" cy="118711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" name="Horizontal Scroll 1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447532" y="1142854"/>
              <a:ext cx="5069305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ăn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44353" y="3152150"/>
            <a:ext cx="6997148" cy="1187116"/>
            <a:chOff x="3169902" y="811026"/>
            <a:chExt cx="5961924" cy="1187116"/>
          </a:xfrm>
        </p:grpSpPr>
        <p:sp>
          <p:nvSpPr>
            <p:cNvPr id="15" name="Horizontal Scroll 14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47532" y="1100464"/>
              <a:ext cx="56842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nói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lễ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phép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244354" y="4489851"/>
            <a:ext cx="6947397" cy="1187116"/>
            <a:chOff x="3169902" y="811026"/>
            <a:chExt cx="6929401" cy="1187116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1" name="Horizontal Scroll 20"/>
            <p:cNvSpPr/>
            <p:nvPr/>
          </p:nvSpPr>
          <p:spPr>
            <a:xfrm>
              <a:off x="3169902" y="811026"/>
              <a:ext cx="6929401" cy="1187116"/>
            </a:xfrm>
            <a:prstGeom prst="horizontalScroll">
              <a:avLst>
                <a:gd name="adj" fmla="val 19167"/>
              </a:avLst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79949" y="1112196"/>
              <a:ext cx="6495332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5-Point Star 5"/>
          <p:cNvSpPr/>
          <p:nvPr/>
        </p:nvSpPr>
        <p:spPr>
          <a:xfrm>
            <a:off x="1844901" y="1985496"/>
            <a:ext cx="1139496" cy="1018333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5" name="5-Point Star 24"/>
          <p:cNvSpPr/>
          <p:nvPr/>
        </p:nvSpPr>
        <p:spPr>
          <a:xfrm>
            <a:off x="1844901" y="3215211"/>
            <a:ext cx="1139496" cy="1018333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6" name="5-Point Star 25"/>
          <p:cNvSpPr/>
          <p:nvPr/>
        </p:nvSpPr>
        <p:spPr>
          <a:xfrm>
            <a:off x="1844903" y="4489851"/>
            <a:ext cx="1139496" cy="1018333"/>
          </a:xfrm>
          <a:prstGeom prst="star5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9046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0DBF1ABE-8590-450D-BB49-BDDCCF3EEA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805C506-B927-4ACD-A996-05C38313D310}"/>
              </a:ext>
            </a:extLst>
          </p:cNvPr>
          <p:cNvSpPr/>
          <p:nvPr/>
        </p:nvSpPr>
        <p:spPr>
          <a:xfrm>
            <a:off x="419532" y="1120658"/>
            <a:ext cx="7379761" cy="30667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 ĐỌC</a:t>
            </a:r>
            <a:r>
              <a:rPr lang="en-US" sz="66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kumimoji="0" lang="en-US" sz="66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479F0FB3-8461-462D-84A2-53106FBF4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55348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11E3C311-4E8A-45D9-97BF-07F5FD3469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7588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42994B85-79BB-4A7C-AF5D-5D305BC862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r="4307"/>
          <a:stretch/>
        </p:blipFill>
        <p:spPr>
          <a:xfrm>
            <a:off x="7171705" y="10"/>
            <a:ext cx="5205951" cy="6857990"/>
          </a:xfrm>
          <a:custGeom>
            <a:avLst/>
            <a:gdLst/>
            <a:ahLst/>
            <a:cxnLst/>
            <a:rect l="l" t="t" r="r" b="b"/>
            <a:pathLst>
              <a:path w="520595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5205951" y="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AC8C3C31-D2ED-479D-A386-33298BA048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986049" y="0"/>
            <a:ext cx="2680522" cy="6858000"/>
          </a:xfrm>
          <a:custGeom>
            <a:avLst/>
            <a:gdLst>
              <a:gd name="connsiteX0" fmla="*/ 1057499 w 2680522"/>
              <a:gd name="connsiteY0" fmla="*/ 0 h 6858000"/>
              <a:gd name="connsiteX1" fmla="*/ 879731 w 2680522"/>
              <a:gd name="connsiteY1" fmla="*/ 0 h 6858000"/>
              <a:gd name="connsiteX2" fmla="*/ 901855 w 2680522"/>
              <a:gd name="connsiteY2" fmla="*/ 14997 h 6858000"/>
              <a:gd name="connsiteX3" fmla="*/ 2502754 w 2680522"/>
              <a:gd name="connsiteY3" fmla="*/ 3621656 h 6858000"/>
              <a:gd name="connsiteX4" fmla="*/ 628404 w 2680522"/>
              <a:gd name="connsiteY4" fmla="*/ 6374814 h 6858000"/>
              <a:gd name="connsiteX5" fmla="*/ 111756 w 2680522"/>
              <a:gd name="connsiteY5" fmla="*/ 6780599 h 6858000"/>
              <a:gd name="connsiteX6" fmla="*/ 0 w 2680522"/>
              <a:gd name="connsiteY6" fmla="*/ 6858000 h 6858000"/>
              <a:gd name="connsiteX7" fmla="*/ 177768 w 2680522"/>
              <a:gd name="connsiteY7" fmla="*/ 6858000 h 6858000"/>
              <a:gd name="connsiteX8" fmla="*/ 289524 w 2680522"/>
              <a:gd name="connsiteY8" fmla="*/ 6780599 h 6858000"/>
              <a:gd name="connsiteX9" fmla="*/ 806172 w 2680522"/>
              <a:gd name="connsiteY9" fmla="*/ 6374814 h 6858000"/>
              <a:gd name="connsiteX10" fmla="*/ 2680522 w 2680522"/>
              <a:gd name="connsiteY10" fmla="*/ 3621656 h 6858000"/>
              <a:gd name="connsiteX11" fmla="*/ 1079623 w 2680522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80522" h="6858000">
                <a:moveTo>
                  <a:pt x="1057499" y="0"/>
                </a:moveTo>
                <a:lnTo>
                  <a:pt x="879731" y="0"/>
                </a:lnTo>
                <a:lnTo>
                  <a:pt x="901855" y="14997"/>
                </a:lnTo>
                <a:cubicBezTo>
                  <a:pt x="1929018" y="754641"/>
                  <a:pt x="2502754" y="2093192"/>
                  <a:pt x="2502754" y="3621656"/>
                </a:cubicBezTo>
                <a:cubicBezTo>
                  <a:pt x="2502754" y="4969131"/>
                  <a:pt x="1574029" y="5602839"/>
                  <a:pt x="628404" y="6374814"/>
                </a:cubicBezTo>
                <a:cubicBezTo>
                  <a:pt x="456201" y="6515397"/>
                  <a:pt x="285574" y="6653108"/>
                  <a:pt x="111756" y="6780599"/>
                </a:cubicBezTo>
                <a:lnTo>
                  <a:pt x="0" y="6858000"/>
                </a:lnTo>
                <a:lnTo>
                  <a:pt x="177768" y="6858000"/>
                </a:lnTo>
                <a:lnTo>
                  <a:pt x="289524" y="6780599"/>
                </a:lnTo>
                <a:cubicBezTo>
                  <a:pt x="463342" y="6653108"/>
                  <a:pt x="633969" y="6515397"/>
                  <a:pt x="806172" y="6374814"/>
                </a:cubicBezTo>
                <a:cubicBezTo>
                  <a:pt x="1751797" y="5602839"/>
                  <a:pt x="2680522" y="4969131"/>
                  <a:pt x="2680522" y="3621656"/>
                </a:cubicBezTo>
                <a:cubicBezTo>
                  <a:pt x="2680522" y="2093192"/>
                  <a:pt x="2106786" y="754641"/>
                  <a:pt x="1079623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43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hoi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nay,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40169" y="25758"/>
            <a:ext cx="522882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 CHƠI CỦA BỐ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6FBE560D-54C1-4B7F-928B-36FF30C384B2}"/>
              </a:ext>
            </a:extLst>
          </p:cNvPr>
          <p:cNvSpPr/>
          <p:nvPr/>
        </p:nvSpPr>
        <p:spPr>
          <a:xfrm>
            <a:off x="204544" y="457716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54D1211-7486-4841-8BA2-5A723AC92667}"/>
              </a:ext>
            </a:extLst>
          </p:cNvPr>
          <p:cNvSpPr/>
          <p:nvPr/>
        </p:nvSpPr>
        <p:spPr>
          <a:xfrm>
            <a:off x="204544" y="3436823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6F7F83B-396A-4572-A04E-342C01861F99}"/>
              </a:ext>
            </a:extLst>
          </p:cNvPr>
          <p:cNvSpPr/>
          <p:nvPr/>
        </p:nvSpPr>
        <p:spPr>
          <a:xfrm>
            <a:off x="219534" y="4914494"/>
            <a:ext cx="411308" cy="4416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5598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xmlns="" id="{D21C885C-1232-4447-956E-9AF299BAB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4" y="0"/>
            <a:ext cx="10915651" cy="6858000"/>
          </a:xfrm>
          <a:prstGeom prst="rect">
            <a:avLst/>
          </a:prstGeom>
          <a:solidFill>
            <a:srgbClr val="FEF3E2"/>
          </a:solidFill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03914" y="26244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altLang="zh-CN" sz="5400" b="1" i="0" u="none" strike="noStrike" kern="1200" cap="none" spc="8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altLang="zh-CN" sz="5400" b="1" i="0" u="none" strike="noStrike" kern="1200" cap="none" spc="8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kumimoji="0" lang="zh-CN" altLang="en-US" sz="5400" b="1" i="0" u="none" strike="noStrike" kern="1200" cap="none" spc="8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72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6615" y="625992"/>
            <a:ext cx="11507048" cy="1299410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6615" y="274040"/>
            <a:ext cx="10523301" cy="7729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 câu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 đây thể hiện thái độ lịch 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57038014"/>
              </p:ext>
            </p:extLst>
          </p:nvPr>
        </p:nvGraphicFramePr>
        <p:xfrm>
          <a:off x="2832519" y="1468056"/>
          <a:ext cx="6526961" cy="3921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/>
          <p:cNvSpPr/>
          <p:nvPr/>
        </p:nvSpPr>
        <p:spPr>
          <a:xfrm>
            <a:off x="1730478" y="3677265"/>
            <a:ext cx="716196" cy="75058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bouquet of flowers&#10;&#10;Description automatically generated with medium confidence">
            <a:extLst>
              <a:ext uri="{FF2B5EF4-FFF2-40B4-BE49-F238E27FC236}">
                <a16:creationId xmlns:a16="http://schemas.microsoft.com/office/drawing/2014/main" xmlns="" id="{92192CA9-333B-4CEE-BFB3-D8DB8EAA30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852" y="4618921"/>
            <a:ext cx="2430148" cy="243014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026535" y="1925402"/>
            <a:ext cx="682581" cy="63749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026534" y="3110252"/>
            <a:ext cx="682581" cy="63749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1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5" grpId="0" animBg="1"/>
      <p:bldP spid="3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7804" y="223642"/>
            <a:ext cx="11243424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18" t="6164" r="3333" b="14170"/>
          <a:stretch/>
        </p:blipFill>
        <p:spPr>
          <a:xfrm>
            <a:off x="6377050" y="2898264"/>
            <a:ext cx="2023542" cy="3582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49083" b="14170"/>
          <a:stretch/>
        </p:blipFill>
        <p:spPr>
          <a:xfrm>
            <a:off x="3303169" y="2995318"/>
            <a:ext cx="2242695" cy="35827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700302" y="1287348"/>
            <a:ext cx="2821859" cy="1806664"/>
            <a:chOff x="8996516" y="1277144"/>
            <a:chExt cx="2821859" cy="1806664"/>
          </a:xfrm>
        </p:grpSpPr>
        <p:sp>
          <p:nvSpPr>
            <p:cNvPr id="9" name="Cloud Callout 8"/>
            <p:cNvSpPr/>
            <p:nvPr/>
          </p:nvSpPr>
          <p:spPr>
            <a:xfrm>
              <a:off x="8996516" y="1277144"/>
              <a:ext cx="2821859" cy="1806664"/>
            </a:xfrm>
            <a:prstGeom prst="cloudCallout">
              <a:avLst>
                <a:gd name="adj1" fmla="val -77134"/>
                <a:gd name="adj2" fmla="val 6627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105363" y="1718381"/>
              <a:ext cx="27130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Bác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tôi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một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bát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phở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0780" y="1629204"/>
            <a:ext cx="3325368" cy="1806664"/>
            <a:chOff x="9026013" y="1364827"/>
            <a:chExt cx="2821859" cy="1806664"/>
          </a:xfrm>
        </p:grpSpPr>
        <p:sp>
          <p:nvSpPr>
            <p:cNvPr id="27" name="Cloud Callout 26"/>
            <p:cNvSpPr/>
            <p:nvPr/>
          </p:nvSpPr>
          <p:spPr>
            <a:xfrm>
              <a:off x="9026013" y="1364827"/>
              <a:ext cx="2821859" cy="1806664"/>
            </a:xfrm>
            <a:prstGeom prst="cloudCallout">
              <a:avLst>
                <a:gd name="adj1" fmla="val 48437"/>
                <a:gd name="adj2" fmla="val 6518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383363" y="1806064"/>
              <a:ext cx="22122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đây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phở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809150" y="3699303"/>
            <a:ext cx="2979451" cy="1806664"/>
            <a:chOff x="8838924" y="1277144"/>
            <a:chExt cx="2979451" cy="180666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0" name="Cloud Callout 29"/>
            <p:cNvSpPr/>
            <p:nvPr/>
          </p:nvSpPr>
          <p:spPr>
            <a:xfrm>
              <a:off x="8996516" y="1277144"/>
              <a:ext cx="2821859" cy="1806664"/>
            </a:xfrm>
            <a:prstGeom prst="cloudCallout">
              <a:avLst>
                <a:gd name="adj1" fmla="val -77482"/>
                <a:gd name="adj2" fmla="val -19166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838924" y="1718381"/>
              <a:ext cx="2812304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tôi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xin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bát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miến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 flipH="1">
            <a:off x="240655" y="3745900"/>
            <a:ext cx="2821859" cy="1806664"/>
            <a:chOff x="8996516" y="1277144"/>
            <a:chExt cx="2821859" cy="180666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3" name="Cloud Callout 32"/>
            <p:cNvSpPr/>
            <p:nvPr/>
          </p:nvSpPr>
          <p:spPr>
            <a:xfrm>
              <a:off x="8996516" y="1277144"/>
              <a:ext cx="2821859" cy="1806664"/>
            </a:xfrm>
            <a:prstGeom prst="cloudCallout">
              <a:avLst>
                <a:gd name="adj1" fmla="val -68771"/>
                <a:gd name="adj2" fmla="val -425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438968" y="1718381"/>
              <a:ext cx="2212259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Vâng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ạ!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chờ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99391" y="1001211"/>
            <a:ext cx="1004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05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0DBF1ABE-8590-450D-BB49-BDDCCF3EEA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805C506-B927-4ACD-A996-05C38313D310}"/>
              </a:ext>
            </a:extLst>
          </p:cNvPr>
          <p:cNvSpPr/>
          <p:nvPr/>
        </p:nvSpPr>
        <p:spPr>
          <a:xfrm>
            <a:off x="5899580" y="561741"/>
            <a:ext cx="4254922" cy="13168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5400" b="1" i="0" u="none" strike="noStrike" kern="1200" cap="none" spc="0" normalizeH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DÒ</a:t>
            </a:r>
            <a:endParaRPr kumimoji="0" lang="en-US" sz="5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479F0FB3-8461-462D-84A2-53106FBF4E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55348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11E3C311-4E8A-45D9-97BF-07F5FD3469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7588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42994B85-79BB-4A7C-AF5D-5D305BC862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r="4307"/>
          <a:stretch/>
        </p:blipFill>
        <p:spPr>
          <a:xfrm flipH="1">
            <a:off x="76662" y="0"/>
            <a:ext cx="3446335" cy="3741502"/>
          </a:xfrm>
          <a:custGeom>
            <a:avLst/>
            <a:gdLst/>
            <a:ahLst/>
            <a:cxnLst/>
            <a:rect l="l" t="t" r="r" b="b"/>
            <a:pathLst>
              <a:path w="520595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5205951" y="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AC8C3C31-D2ED-479D-A386-33298BA048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986049" y="0"/>
            <a:ext cx="2680522" cy="6858000"/>
          </a:xfrm>
          <a:custGeom>
            <a:avLst/>
            <a:gdLst>
              <a:gd name="connsiteX0" fmla="*/ 1057499 w 2680522"/>
              <a:gd name="connsiteY0" fmla="*/ 0 h 6858000"/>
              <a:gd name="connsiteX1" fmla="*/ 879731 w 2680522"/>
              <a:gd name="connsiteY1" fmla="*/ 0 h 6858000"/>
              <a:gd name="connsiteX2" fmla="*/ 901855 w 2680522"/>
              <a:gd name="connsiteY2" fmla="*/ 14997 h 6858000"/>
              <a:gd name="connsiteX3" fmla="*/ 2502754 w 2680522"/>
              <a:gd name="connsiteY3" fmla="*/ 3621656 h 6858000"/>
              <a:gd name="connsiteX4" fmla="*/ 628404 w 2680522"/>
              <a:gd name="connsiteY4" fmla="*/ 6374814 h 6858000"/>
              <a:gd name="connsiteX5" fmla="*/ 111756 w 2680522"/>
              <a:gd name="connsiteY5" fmla="*/ 6780599 h 6858000"/>
              <a:gd name="connsiteX6" fmla="*/ 0 w 2680522"/>
              <a:gd name="connsiteY6" fmla="*/ 6858000 h 6858000"/>
              <a:gd name="connsiteX7" fmla="*/ 177768 w 2680522"/>
              <a:gd name="connsiteY7" fmla="*/ 6858000 h 6858000"/>
              <a:gd name="connsiteX8" fmla="*/ 289524 w 2680522"/>
              <a:gd name="connsiteY8" fmla="*/ 6780599 h 6858000"/>
              <a:gd name="connsiteX9" fmla="*/ 806172 w 2680522"/>
              <a:gd name="connsiteY9" fmla="*/ 6374814 h 6858000"/>
              <a:gd name="connsiteX10" fmla="*/ 2680522 w 2680522"/>
              <a:gd name="connsiteY10" fmla="*/ 3621656 h 6858000"/>
              <a:gd name="connsiteX11" fmla="*/ 1079623 w 2680522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80522" h="6858000">
                <a:moveTo>
                  <a:pt x="1057499" y="0"/>
                </a:moveTo>
                <a:lnTo>
                  <a:pt x="879731" y="0"/>
                </a:lnTo>
                <a:lnTo>
                  <a:pt x="901855" y="14997"/>
                </a:lnTo>
                <a:cubicBezTo>
                  <a:pt x="1929018" y="754641"/>
                  <a:pt x="2502754" y="2093192"/>
                  <a:pt x="2502754" y="3621656"/>
                </a:cubicBezTo>
                <a:cubicBezTo>
                  <a:pt x="2502754" y="4969131"/>
                  <a:pt x="1574029" y="5602839"/>
                  <a:pt x="628404" y="6374814"/>
                </a:cubicBezTo>
                <a:cubicBezTo>
                  <a:pt x="456201" y="6515397"/>
                  <a:pt x="285574" y="6653108"/>
                  <a:pt x="111756" y="6780599"/>
                </a:cubicBezTo>
                <a:lnTo>
                  <a:pt x="0" y="6858000"/>
                </a:lnTo>
                <a:lnTo>
                  <a:pt x="177768" y="6858000"/>
                </a:lnTo>
                <a:lnTo>
                  <a:pt x="289524" y="6780599"/>
                </a:lnTo>
                <a:cubicBezTo>
                  <a:pt x="463342" y="6653108"/>
                  <a:pt x="633969" y="6515397"/>
                  <a:pt x="806172" y="6374814"/>
                </a:cubicBezTo>
                <a:cubicBezTo>
                  <a:pt x="1751797" y="5602839"/>
                  <a:pt x="2680522" y="4969131"/>
                  <a:pt x="2680522" y="3621656"/>
                </a:cubicBezTo>
                <a:cubicBezTo>
                  <a:pt x="2680522" y="2093192"/>
                  <a:pt x="2106786" y="754641"/>
                  <a:pt x="1079623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944969" y="2262203"/>
            <a:ext cx="9247031" cy="33879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4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kumimoji="0" lang="en-US" sz="4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ói</a:t>
            </a:r>
            <a:r>
              <a:rPr kumimoji="0" lang="en-US" sz="4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kumimoji="0" lang="en-US" sz="4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lịch</a:t>
            </a:r>
            <a:r>
              <a:rPr kumimoji="0" lang="en-US" sz="4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kumimoji="0" lang="en-US" sz="4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4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lễ</a:t>
            </a:r>
            <a:r>
              <a:rPr kumimoji="0" lang="en-US" sz="4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kumimoji="0" lang="en-US" sz="4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4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4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4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4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4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4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4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4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giao</a:t>
            </a:r>
            <a:r>
              <a:rPr lang="en-US" sz="4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4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4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4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4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4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4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giao</a:t>
            </a:r>
            <a:r>
              <a:rPr kumimoji="0" lang="en-US" sz="4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kumimoji="0" lang="en-US" sz="4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kumimoji="0" lang="en-US" sz="4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4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năng</a:t>
            </a:r>
            <a:r>
              <a:rPr kumimoji="0" lang="en-US" sz="4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lịch</a:t>
            </a:r>
            <a:r>
              <a:rPr kumimoji="0" lang="en-US" sz="4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kumimoji="0" lang="en-US" sz="4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4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91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B019A415-EDE3-4513-BAB0-C8F2E7F71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3011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853859" y="1598529"/>
            <a:ext cx="10484279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2474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2890" r="21012" b="18381"/>
          <a:stretch/>
        </p:blipFill>
        <p:spPr bwMode="auto">
          <a:xfrm>
            <a:off x="54537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517" y="61369"/>
            <a:ext cx="9855200" cy="1104500"/>
          </a:xfrm>
        </p:spPr>
        <p:txBody>
          <a:bodyPr>
            <a:normAutofit/>
          </a:bodyPr>
          <a:lstStyle/>
          <a:p>
            <a:r>
              <a:rPr lang="en-US" sz="31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US" sz="31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tư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sz="31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15 </a:t>
            </a:r>
            <a:r>
              <a:rPr lang="en-US" sz="31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US" sz="31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12 </a:t>
            </a:r>
            <a:r>
              <a:rPr lang="en-US" sz="31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100" b="1" dirty="0">
                <a:solidFill>
                  <a:schemeClr val="bg1"/>
                </a:solidFill>
                <a:latin typeface="HP001 5 hàng" panose="020B0603050302020204" pitchFamily="34" charset="0"/>
              </a:rPr>
              <a:t>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7760" y="351372"/>
            <a:ext cx="2827467" cy="473118"/>
          </a:xfrm>
        </p:spPr>
        <p:txBody>
          <a:bodyPr>
            <a:noAutofit/>
          </a:bodyPr>
          <a:lstStyle/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</a:rPr>
              <a:t>             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     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Tiếng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Việt</a:t>
            </a:r>
            <a:endParaRPr lang="en-US" sz="28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682611" y="1437258"/>
            <a:ext cx="5898491" cy="110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Tập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đọc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: </a:t>
            </a:r>
            <a:r>
              <a:rPr lang="en-US" sz="31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Trò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chơi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của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bố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(</a:t>
            </a:r>
            <a:r>
              <a:rPr lang="en-US" sz="31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tr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119) </a:t>
            </a:r>
            <a:endParaRPr lang="en-US" sz="31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6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FA68B95-2E26-4AA8-A85A-2DF96EDCCAF8}"/>
              </a:ext>
            </a:extLst>
          </p:cNvPr>
          <p:cNvSpPr/>
          <p:nvPr/>
        </p:nvSpPr>
        <p:spPr>
          <a:xfrm>
            <a:off x="560765" y="267797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FB47087-3A2F-477E-A9AF-24A9B660D134}"/>
              </a:ext>
            </a:extLst>
          </p:cNvPr>
          <p:cNvGrpSpPr/>
          <p:nvPr/>
        </p:nvGrpSpPr>
        <p:grpSpPr>
          <a:xfrm>
            <a:off x="3840585" y="1247949"/>
            <a:ext cx="6488591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xmlns="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xmlns="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xmlns="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5D67BB7-ABF3-4937-80E3-7513DB36DE92}"/>
              </a:ext>
            </a:extLst>
          </p:cNvPr>
          <p:cNvGrpSpPr/>
          <p:nvPr/>
        </p:nvGrpSpPr>
        <p:grpSpPr>
          <a:xfrm>
            <a:off x="2494364" y="1041891"/>
            <a:ext cx="1679993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1819AAE-DD9A-4272-A6E6-885734231E32}"/>
              </a:ext>
            </a:extLst>
          </p:cNvPr>
          <p:cNvSpPr txBox="1"/>
          <p:nvPr/>
        </p:nvSpPr>
        <p:spPr>
          <a:xfrm>
            <a:off x="2593068" y="1213739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E61F4D1-9456-44A4-80CC-BB2679C04E19}"/>
              </a:ext>
            </a:extLst>
          </p:cNvPr>
          <p:cNvSpPr txBox="1"/>
          <p:nvPr/>
        </p:nvSpPr>
        <p:spPr>
          <a:xfrm>
            <a:off x="3422492" y="1477900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 CHƠI CỦA BỐ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2C41686-61D4-404D-9E8F-DF7321B2DFBC}"/>
              </a:ext>
            </a:extLst>
          </p:cNvPr>
          <p:cNvSpPr/>
          <p:nvPr/>
        </p:nvSpPr>
        <p:spPr>
          <a:xfrm>
            <a:off x="3913868" y="2486576"/>
            <a:ext cx="5214001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1, 2 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ĐỌC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81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ố Là Tất Cả - Hoạt Hình Nhạc Thiếu Nhi Vui Nhộn Sôi Động Hay Nhất Cho Bé _#Namvietthieu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183" y="1442434"/>
            <a:ext cx="11848563" cy="5209504"/>
          </a:xfrm>
          <a:prstGeom prst="rect">
            <a:avLst/>
          </a:prstGeom>
        </p:spPr>
      </p:pic>
      <p:sp>
        <p:nvSpPr>
          <p:cNvPr id="3" name="Rectangle 10"/>
          <p:cNvSpPr/>
          <p:nvPr/>
        </p:nvSpPr>
        <p:spPr>
          <a:xfrm>
            <a:off x="1214395" y="378925"/>
            <a:ext cx="9200764" cy="791280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spcCol="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ĐỘNG. 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2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80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18185" y="1202494"/>
            <a:ext cx="11165984" cy="477330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xơi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nết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Hường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74632" y="385292"/>
            <a:ext cx="5933209" cy="8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26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, doll, toy&#10;&#10;Description automatically generated">
            <a:extLst>
              <a:ext uri="{FF2B5EF4-FFF2-40B4-BE49-F238E27FC236}">
                <a16:creationId xmlns:a16="http://schemas.microsoft.com/office/drawing/2014/main" xmlns="" id="{C597E369-9056-4DD6-BAF8-98EEE1873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76" y="113219"/>
            <a:ext cx="9060154" cy="6744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2B9C8E-9998-4E1B-96A0-34E3E0FBA272}"/>
              </a:ext>
            </a:extLst>
          </p:cNvPr>
          <p:cNvSpPr txBox="1"/>
          <p:nvPr/>
        </p:nvSpPr>
        <p:spPr>
          <a:xfrm>
            <a:off x="4796583" y="4055805"/>
            <a:ext cx="4086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3477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41803" y="499494"/>
            <a:ext cx="6841600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030150" y="355511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404" t="30858" r="40526" b="39668"/>
          <a:stretch/>
        </p:blipFill>
        <p:spPr>
          <a:xfrm>
            <a:off x="1024425" y="2016361"/>
            <a:ext cx="5727031" cy="41156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78D23FD2-B6CA-4E88-B34C-03D4708E8C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67" b="96000" l="10000" r="90000">
                        <a14:foregroundMark x1="24083" y1="42667" x2="16833" y2="45500"/>
                        <a14:foregroundMark x1="16833" y1="45500" x2="12417" y2="50917"/>
                        <a14:foregroundMark x1="12417" y1="50917" x2="17333" y2="56833"/>
                        <a14:foregroundMark x1="17333" y1="56833" x2="40000" y2="60250"/>
                        <a14:foregroundMark x1="40000" y1="60250" x2="43333" y2="54250"/>
                        <a14:foregroundMark x1="43333" y1="54250" x2="22083" y2="46250"/>
                        <a14:foregroundMark x1="22083" y1="46250" x2="20583" y2="43500"/>
                        <a14:foregroundMark x1="34667" y1="60083" x2="32000" y2="96667"/>
                        <a14:foregroundMark x1="32000" y1="96667" x2="43667" y2="99833"/>
                        <a14:foregroundMark x1="43667" y1="99833" x2="51333" y2="99500"/>
                        <a14:foregroundMark x1="51333" y1="99500" x2="72917" y2="99917"/>
                        <a14:foregroundMark x1="72917" y1="99917" x2="78750" y2="96000"/>
                        <a14:foregroundMark x1="78750" y1="96000" x2="77250" y2="88833"/>
                        <a14:foregroundMark x1="77250" y1="88833" x2="81667" y2="74833"/>
                        <a14:foregroundMark x1="81667" y1="74833" x2="81167" y2="67833"/>
                        <a14:foregroundMark x1="81167" y1="67833" x2="67583" y2="49083"/>
                        <a14:foregroundMark x1="67583" y1="49083" x2="61500" y2="44250"/>
                        <a14:foregroundMark x1="61500" y1="44250" x2="59583" y2="43500"/>
                        <a14:foregroundMark x1="35250" y1="48083" x2="42833" y2="45500"/>
                        <a14:foregroundMark x1="42833" y1="45500" x2="50083" y2="47333"/>
                        <a14:foregroundMark x1="50083" y1="47333" x2="54583" y2="53250"/>
                        <a14:foregroundMark x1="54583" y1="53250" x2="50167" y2="59000"/>
                        <a14:foregroundMark x1="50167" y1="59000" x2="36500" y2="63167"/>
                        <a14:foregroundMark x1="36500" y1="63167" x2="34083" y2="60083"/>
                        <a14:foregroundMark x1="47417" y1="46417" x2="39833" y2="46833"/>
                        <a14:foregroundMark x1="39833" y1="46833" x2="33083" y2="50250"/>
                        <a14:foregroundMark x1="33083" y1="50250" x2="40000" y2="56000"/>
                        <a14:foregroundMark x1="40000" y1="56000" x2="48583" y2="56000"/>
                        <a14:foregroundMark x1="48583" y1="56000" x2="49583" y2="49000"/>
                        <a14:foregroundMark x1="49583" y1="49000" x2="48000" y2="48083"/>
                        <a14:foregroundMark x1="65583" y1="44250" x2="65583" y2="44250"/>
                        <a14:foregroundMark x1="20750" y1="9833" x2="28667" y2="7500"/>
                        <a14:foregroundMark x1="28667" y1="7500" x2="35917" y2="8667"/>
                        <a14:foregroundMark x1="35917" y1="8667" x2="40167" y2="14417"/>
                        <a14:foregroundMark x1="40167" y1="14417" x2="32833" y2="14667"/>
                        <a14:foregroundMark x1="32833" y1="14667" x2="21167" y2="10083"/>
                        <a14:foregroundMark x1="35083" y1="10667" x2="35083" y2="10833"/>
                        <a14:foregroundMark x1="36583" y1="10833" x2="35833" y2="10250"/>
                        <a14:foregroundMark x1="35083" y1="11167" x2="32333" y2="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05" y="1850226"/>
            <a:ext cx="5238764" cy="523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hoi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nay,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40169" y="25758"/>
            <a:ext cx="522882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 CHƠI CỦA BỐ</a:t>
            </a:r>
          </a:p>
        </p:txBody>
      </p:sp>
    </p:spTree>
    <p:extLst>
      <p:ext uri="{BB962C8B-B14F-4D97-AF65-F5344CB8AC3E}">
        <p14:creationId xmlns:p14="http://schemas.microsoft.com/office/powerpoint/2010/main" val="285012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9132123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2141</Words>
  <Application>Microsoft Office PowerPoint</Application>
  <PresentationFormat>Custom</PresentationFormat>
  <Paragraphs>174</Paragraphs>
  <Slides>28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1_Office Theme</vt:lpstr>
      <vt:lpstr>2_Office Theme</vt:lpstr>
      <vt:lpstr>PowerPoint Presentation</vt:lpstr>
      <vt:lpstr>PowerPoint Presentation</vt:lpstr>
      <vt:lpstr>Thứ tư ngày 15 tháng 12 năm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41</cp:revision>
  <dcterms:created xsi:type="dcterms:W3CDTF">2021-07-23T00:37:52Z</dcterms:created>
  <dcterms:modified xsi:type="dcterms:W3CDTF">2021-12-15T02:52:33Z</dcterms:modified>
</cp:coreProperties>
</file>