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2" r:id="rId5"/>
    <p:sldMasterId id="2147483735" r:id="rId6"/>
    <p:sldMasterId id="2147483749" r:id="rId7"/>
    <p:sldMasterId id="2147483763" r:id="rId8"/>
    <p:sldMasterId id="2147483775" r:id="rId9"/>
    <p:sldMasterId id="2147483787" r:id="rId10"/>
  </p:sldMasterIdLst>
  <p:notesMasterIdLst>
    <p:notesMasterId r:id="rId33"/>
  </p:notesMasterIdLst>
  <p:sldIdLst>
    <p:sldId id="283" r:id="rId11"/>
    <p:sldId id="284" r:id="rId12"/>
    <p:sldId id="285" r:id="rId13"/>
    <p:sldId id="286" r:id="rId14"/>
    <p:sldId id="264" r:id="rId15"/>
    <p:sldId id="287" r:id="rId16"/>
    <p:sldId id="258" r:id="rId17"/>
    <p:sldId id="268" r:id="rId18"/>
    <p:sldId id="269" r:id="rId19"/>
    <p:sldId id="275" r:id="rId20"/>
    <p:sldId id="288" r:id="rId21"/>
    <p:sldId id="270" r:id="rId22"/>
    <p:sldId id="271" r:id="rId23"/>
    <p:sldId id="272" r:id="rId24"/>
    <p:sldId id="277" r:id="rId25"/>
    <p:sldId id="273" r:id="rId26"/>
    <p:sldId id="274" r:id="rId27"/>
    <p:sldId id="279" r:id="rId28"/>
    <p:sldId id="278" r:id="rId29"/>
    <p:sldId id="280" r:id="rId30"/>
    <p:sldId id="290" r:id="rId31"/>
    <p:sldId id="289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16410-41AB-41EC-AC4F-B5A2B2B9DC4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311D3-F8F0-4C34-945F-C0666EF87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2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2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3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6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21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277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DA8F-12BB-4761-B051-5778579F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D5756-76F6-4AD4-A1B0-CD7619291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F84F5-E1AE-4631-8C77-DB65F0630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EDF24-0EB1-432C-8704-E4688CF2B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1C725-98E2-43F5-8F5D-C4E7617B9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E379C-4060-45C0-97CF-A76F983E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0F094-1CC4-402F-B82B-B2F54A4D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E4B80-A57C-4F11-86EC-D12EF080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58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EA67-278E-451E-AB75-D1698AE4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DC616-6919-4858-AD30-75F27AE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59F28-3CB9-4F28-80A2-DD7D7FCC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D3989-CC3E-4714-9EDD-9A07300E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265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5FBBA-EB94-4BB7-AF0B-C2725887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A3D08-6F91-4529-A49D-DF256FEA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5EE0E-DE9C-412B-A600-1D50173B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360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C1AB-108A-4451-96DD-AC229714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E18A-6EA7-4CCC-8109-FFF8E71A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BE1D6-44E3-4A58-A47B-934EFD30B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13D09-8D04-4C39-BE58-F97A04D8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88B9C-A19C-4E4B-8B16-EB8127DE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8EEE4-98AD-407B-9835-82B64E53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161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A750-E4A5-4AB9-9C62-FB99C1C8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E6C1D-F100-48D7-B039-07EFF74A0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1DC97-FAB7-4AFC-B8A8-EBDDD224C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30234-9DB1-4B8D-9FBA-29169D6D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80502-A0D8-49BA-9151-ECFA4F1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A8C81-FFCE-4E0F-AA88-DB287D14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006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7E94-9F15-4324-9349-86A2BD58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D1260-FE03-4F44-A45D-5DADF8535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23C02-F5E7-4439-A83B-FE1C13FB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40808-526C-4BCF-81A4-304725C2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D7A0-A9DB-4D28-8453-30A6F136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624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729B6-E2FE-43BA-9F20-6F3119629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BE85A-3996-4E49-A435-0D5EF0004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C747D-1FD3-443F-878C-52D19D13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E347F-E95B-4B74-962F-88110EE9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9974-4720-4BA8-B4EC-0523C59A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268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2B73-0EC0-4630-9513-335982F82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3A0-14D5-4E4F-A6BB-930F8235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AD624-6E55-4A28-A72D-23C1BFBA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112D-4643-459E-B32E-5D4C02F0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15D1C-777C-45C9-8E6E-5770C1EB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9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39A1-C94B-4FC2-A6D9-C5E56B97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54C41-F5F6-4DAA-8561-FEDF74E9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701A9-CB03-40F0-BCDA-E5AEABA2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F55C5-C6D2-4C08-B8D3-98A7815DB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9E975-A26B-4C38-BB48-91F3A696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608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000-0046-48F0-B1FD-3E29A4260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0F26-4FE6-4452-AA6E-F5950C893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ED69-F330-46AB-99F5-0F082FDD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54C9-CB97-4EB9-B0B0-B8559499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98465-4F7E-41CA-B539-FBF01E5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7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915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0D6F-FB51-4546-8DAB-7604A8B6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85D9-2528-4CD1-8C60-6A44FAFD7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64D50-1F7B-4785-AD1A-A8E4BF50D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066E1-D359-41E6-8977-F400D008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BDBD3-F2E7-4EF4-8196-E366EC01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CA4B5-D917-46B4-9C33-438EF4F0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04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DA8F-12BB-4761-B051-5778579F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D5756-76F6-4AD4-A1B0-CD7619291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F84F5-E1AE-4631-8C77-DB65F0630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EDF24-0EB1-432C-8704-E4688CF2B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1C725-98E2-43F5-8F5D-C4E7617B9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E379C-4060-45C0-97CF-A76F983E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0F094-1CC4-402F-B82B-B2F54A4D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E4B80-A57C-4F11-86EC-D12EF080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794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EA67-278E-451E-AB75-D1698AE4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DC616-6919-4858-AD30-75F27AE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59F28-3CB9-4F28-80A2-DD7D7FCC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D3989-CC3E-4714-9EDD-9A07300E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000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5FBBA-EB94-4BB7-AF0B-C2725887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A3D08-6F91-4529-A49D-DF256FEA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5EE0E-DE9C-412B-A600-1D50173B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375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C1AB-108A-4451-96DD-AC229714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E18A-6EA7-4CCC-8109-FFF8E71A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BE1D6-44E3-4A58-A47B-934EFD30B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13D09-8D04-4C39-BE58-F97A04D8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88B9C-A19C-4E4B-8B16-EB8127DE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8EEE4-98AD-407B-9835-82B64E53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379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A750-E4A5-4AB9-9C62-FB99C1C8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E6C1D-F100-48D7-B039-07EFF74A0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1DC97-FAB7-4AFC-B8A8-EBDDD224C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30234-9DB1-4B8D-9FBA-29169D6D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80502-A0D8-49BA-9151-ECFA4F1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A8C81-FFCE-4E0F-AA88-DB287D14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582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7E94-9F15-4324-9349-86A2BD58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D1260-FE03-4F44-A45D-5DADF8535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23C02-F5E7-4439-A83B-FE1C13FB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40808-526C-4BCF-81A4-304725C2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D7A0-A9DB-4D28-8453-30A6F136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579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729B6-E2FE-43BA-9F20-6F3119629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BE85A-3996-4E49-A435-0D5EF0004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C747D-1FD3-443F-878C-52D19D13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E347F-E95B-4B74-962F-88110EE9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9974-4720-4BA8-B4EC-0523C59A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00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F4044-1D54-40AE-88E4-1BD405CFD8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5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EAF45-0199-46F9-906F-470EF330BE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26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639D4-3D59-4F28-BAC7-D8EA618CEB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9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1DC73-53BC-4E5C-AC93-36851A3DF3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37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D934-BDA1-4C57-9E91-04583AFDE0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08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1515-06E1-4A0B-AB90-E9A635DDE7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0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9E920-6A6A-4494-A332-74A87A8D9D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81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F1AD4-92D8-4608-A83D-F61E3432B6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9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59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E4A2-3CC8-4B38-A898-9CE76799B5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99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55A9-32F6-4761-84D4-07D28B77E8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8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78904-F413-4A82-BFEF-F44C154BE2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41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F4044-1D54-40AE-88E4-1BD405CFD8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25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EAF45-0199-46F9-906F-470EF330BE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3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639D4-3D59-4F28-BAC7-D8EA618CEB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16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1DC73-53BC-4E5C-AC93-36851A3DF3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82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D934-BDA1-4C57-9E91-04583AFDE0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04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1515-06E1-4A0B-AB90-E9A635DDE7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71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9E920-6A6A-4494-A332-74A87A8D9D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8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67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F1AD4-92D8-4608-A83D-F61E3432B6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57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E4A2-3CC8-4B38-A898-9CE76799B5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29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55A9-32F6-4761-84D4-07D28B77E8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67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78904-F413-4A82-BFEF-F44C154BE2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8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60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0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22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94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38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4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2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01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26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43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02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91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7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9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24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88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1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83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82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4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01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08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94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98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35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12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1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3AAF25F-FDDF-448D-AE76-D2BBFC0E1488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F187962-8AD1-4E19-A8B4-D773E1639DC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60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9321AA-DE9C-4E15-940D-7531A030D4ED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473F8A7-99E8-4EE9-9B0B-7F6BBA1D34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2729AFE-5EEB-4363-BD02-D0673BD4D563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7ADC10-AFE8-42B0-AD86-2C4587FAE76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D430922-7AA9-4846-A945-C8D39A73CB21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E03704-0450-4FF2-BD29-D772375A23B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A44BD83-7B22-4386-AC2B-F398D2E32AB8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A689E8B-02AB-4578-9CB9-6BC0E678D6C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2B72838-3208-4AE6-82D2-10243E96EE1E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E71604F-67F2-4FE1-870E-5132F4BD6FB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397546E-8559-4300-A48C-D651E2387DB8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3FDE56-F3A4-4480-B253-1539ACC20F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E9B6E3F-C637-4D7B-9CD1-3F53617C6172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BB98694-853F-45FC-B9E6-385F628C041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4DBAE16-742C-4AC9-91A8-43C8CFB3A5A6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DC9828-6FC8-4614-83C5-A0B387A4C4D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13BA546-C357-4DE8-B987-06FEDD96B10D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54F9A60-AD80-4229-A353-82C2ADB4342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443953-2C90-4D3D-BA7F-86E2CDD36421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9CF831C-4791-4C02-9D65-40506FD4019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63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32A6E56-6B60-4BEC-B553-B608D71DE206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3AAF25F-FDDF-448D-AE76-D2BBFC0E1488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F187962-8AD1-4E19-A8B4-D773E1639DC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9321AA-DE9C-4E15-940D-7531A030D4ED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473F8A7-99E8-4EE9-9B0B-7F6BBA1D34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2729AFE-5EEB-4363-BD02-D0673BD4D563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7ADC10-AFE8-42B0-AD86-2C4587FAE76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D430922-7AA9-4846-A945-C8D39A73CB21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E03704-0450-4FF2-BD29-D772375A23B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A44BD83-7B22-4386-AC2B-F398D2E32AB8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A689E8B-02AB-4578-9CB9-6BC0E678D6C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2B72838-3208-4AE6-82D2-10243E96EE1E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E71604F-67F2-4FE1-870E-5132F4BD6FB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397546E-8559-4300-A48C-D651E2387DB8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3FDE56-F3A4-4480-B253-1539ACC20F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E9B6E3F-C637-4D7B-9CD1-3F53617C6172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BB98694-853F-45FC-B9E6-385F628C041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44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4DBAE16-742C-4AC9-91A8-43C8CFB3A5A6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DC9828-6FC8-4614-83C5-A0B387A4C4D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13BA546-C357-4DE8-B987-06FEDD96B10D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54F9A60-AD80-4229-A353-82C2ADB4342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443953-2C90-4D3D-BA7F-86E2CDD36421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9CF831C-4791-4C02-9D65-40506FD4019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32A6E56-6B60-4BEC-B553-B608D71DE206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2B73-0EC0-4630-9513-335982F82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3A0-14D5-4E4F-A6BB-930F8235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AD624-6E55-4A28-A72D-23C1BFBA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112D-4643-459E-B32E-5D4C02F0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15D1C-777C-45C9-8E6E-5770C1EB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93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39A1-C94B-4FC2-A6D9-C5E56B97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54C41-F5F6-4DAA-8561-FEDF74E9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701A9-CB03-40F0-BCDA-E5AEABA2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F55C5-C6D2-4C08-B8D3-98A7815DB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9E975-A26B-4C38-BB48-91F3A696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321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000-0046-48F0-B1FD-3E29A4260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0F26-4FE6-4452-AA6E-F5950C893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ED69-F330-46AB-99F5-0F082FDD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54C9-CB97-4EB9-B0B0-B8559499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98465-4F7E-41CA-B539-FBF01E5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254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0D6F-FB51-4546-8DAB-7604A8B6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85D9-2528-4CD1-8C60-6A44FAFD7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64D50-1F7B-4785-AD1A-A8E4BF50D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066E1-D359-41E6-8977-F400D008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BDBD3-F2E7-4EF4-8196-E366EC01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CA4B5-D917-46B4-9C33-438EF4F0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45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DA8F-12BB-4761-B051-5778579F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D5756-76F6-4AD4-A1B0-CD7619291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F84F5-E1AE-4631-8C77-DB65F0630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EDF24-0EB1-432C-8704-E4688CF2B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1C725-98E2-43F5-8F5D-C4E7617B9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E379C-4060-45C0-97CF-A76F983E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0F094-1CC4-402F-B82B-B2F54A4D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E4B80-A57C-4F11-86EC-D12EF080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0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743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EA67-278E-451E-AB75-D1698AE4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DC616-6919-4858-AD30-75F27AE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59F28-3CB9-4F28-80A2-DD7D7FCC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D3989-CC3E-4714-9EDD-9A07300E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362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5FBBA-EB94-4BB7-AF0B-C2725887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A3D08-6F91-4529-A49D-DF256FEA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5EE0E-DE9C-412B-A600-1D50173B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635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C1AB-108A-4451-96DD-AC229714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E18A-6EA7-4CCC-8109-FFF8E71A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BE1D6-44E3-4A58-A47B-934EFD30B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13D09-8D04-4C39-BE58-F97A04D8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88B9C-A19C-4E4B-8B16-EB8127DE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8EEE4-98AD-407B-9835-82B64E53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931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A750-E4A5-4AB9-9C62-FB99C1C8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E6C1D-F100-48D7-B039-07EFF74A0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1DC97-FAB7-4AFC-B8A8-EBDDD224C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30234-9DB1-4B8D-9FBA-29169D6D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80502-A0D8-49BA-9151-ECFA4F1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A8C81-FFCE-4E0F-AA88-DB287D14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306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7E94-9F15-4324-9349-86A2BD58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D1260-FE03-4F44-A45D-5DADF8535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23C02-F5E7-4439-A83B-FE1C13FB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40808-526C-4BCF-81A4-304725C2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D7A0-A9DB-4D28-8453-30A6F136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08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729B6-E2FE-43BA-9F20-6F3119629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BE85A-3996-4E49-A435-0D5EF0004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C747D-1FD3-443F-878C-52D19D13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E347F-E95B-4B74-962F-88110EE9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9974-4720-4BA8-B4EC-0523C59A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714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2B73-0EC0-4630-9513-335982F82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3A0-14D5-4E4F-A6BB-930F8235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AD624-6E55-4A28-A72D-23C1BFBA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112D-4643-459E-B32E-5D4C02F0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15D1C-777C-45C9-8E6E-5770C1EB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48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39A1-C94B-4FC2-A6D9-C5E56B97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54C41-F5F6-4DAA-8561-FEDF74E9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701A9-CB03-40F0-BCDA-E5AEABA2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F55C5-C6D2-4C08-B8D3-98A7815DB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9E975-A26B-4C38-BB48-91F3A696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57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000-0046-48F0-B1FD-3E29A4260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0F26-4FE6-4452-AA6E-F5950C893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ED69-F330-46AB-99F5-0F082FDD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54C9-CB97-4EB9-B0B0-B8559499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98465-4F7E-41CA-B539-FBF01E5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507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0D6F-FB51-4546-8DAB-7604A8B6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85D9-2528-4CD1-8C60-6A44FAFD7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64D50-1F7B-4785-AD1A-A8E4BF50D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066E1-D359-41E6-8977-F400D008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BDBD3-F2E7-4EF4-8196-E366EC01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CA4B5-D917-46B4-9C33-438EF4F0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7F09-CA1D-4B31-8EDD-97E796A24AA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50FF6-BCF1-4D04-A5C1-F302ED22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3E642-8368-493F-993E-B89AF501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8CAFB-9FC6-4709-9CA1-BDC3E1D6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BB9C-7106-4D4E-9F0A-27871DFD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C3166-E795-4C2C-8EE6-099EF7131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44743-03C2-4574-A70D-01541D67B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2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DAEDB-D5B2-4536-8F47-485EC7F1C17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0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DAEDB-D5B2-4536-8F47-485EC7F1C17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7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24EFD1B-5799-4B73-B2A1-882C62F7F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47D30EA-D3DF-43FD-8AD5-ECF117B941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8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3A0764-B1B9-4E19-A8FD-180C75455F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CC672DB-591C-4E4E-8977-E7DDBA3BD6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D7CF0933-AD9A-483E-B55D-B968C5CAA30A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7E8B42BE-97E8-4C84-9448-6C66074E824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8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D7CF0933-AD9A-483E-B55D-B968C5CAA30A}" type="datetimeFigureOut">
              <a:rPr lang="en-US" smtClean="0"/>
              <a:pPr defTabSz="685800"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7E8B42BE-97E8-4C84-9448-6C66074E824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9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3E642-8368-493F-993E-B89AF501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8CAFB-9FC6-4709-9CA1-BDC3E1D6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BB9C-7106-4D4E-9F0A-27871DFD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C3166-E795-4C2C-8EE6-099EF7131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44743-03C2-4574-A70D-01541D67B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5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3E642-8368-493F-993E-B89AF501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8CAFB-9FC6-4709-9CA1-BDC3E1D6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BB9C-7106-4D4E-9F0A-27871DFD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17B2D17-C7CB-454F-B32C-1E0544002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C3166-E795-4C2C-8EE6-099EF7131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44743-03C2-4574-A70D-01541D67B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963493-7AF2-42D1-891A-2B8349ABF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8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403501" y="1058098"/>
            <a:ext cx="8176847" cy="463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0" y="3521375"/>
            <a:ext cx="1713687" cy="21685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317474" y="1871548"/>
            <a:ext cx="3092119" cy="975143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428017" y="1664106"/>
            <a:ext cx="1259995" cy="118268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501705" y="1799212"/>
            <a:ext cx="9906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91287">
              <a:defRPr/>
            </a:pPr>
            <a:r>
              <a:rPr lang="en-US" sz="27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7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691287">
              <a:defRPr/>
            </a:pPr>
            <a:r>
              <a:rPr lang="en-US" sz="27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3478049" y="1958396"/>
            <a:ext cx="2205620" cy="6001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lang="en-US" sz="33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53747" y="2828238"/>
            <a:ext cx="3910501" cy="761747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0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4. </a:t>
            </a:r>
            <a:r>
              <a:rPr lang="en-US" sz="30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  <p:extLst>
      <p:ext uri="{BB962C8B-B14F-4D97-AF65-F5344CB8AC3E}">
        <p14:creationId xmlns:p14="http://schemas.microsoft.com/office/powerpoint/2010/main" val="1186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2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3" y="4118581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549" y="4118581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49" y="701348"/>
            <a:ext cx="4281188" cy="2894013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371C2FF8-3E63-4252-8BD9-AF32CFF32A76}"/>
              </a:ext>
            </a:extLst>
          </p:cNvPr>
          <p:cNvSpPr txBox="1"/>
          <p:nvPr/>
        </p:nvSpPr>
        <p:spPr>
          <a:xfrm>
            <a:off x="2360613" y="3520748"/>
            <a:ext cx="371951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Sự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tích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cây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v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ú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sữa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914011" y="1209048"/>
            <a:ext cx="3517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5209687" y="1524204"/>
            <a:ext cx="3717986" cy="2438283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3" y="3123392"/>
              <a:ext cx="318136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50000"/>
                </a:lnSpc>
                <a:defRPr/>
              </a:pP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1792913" y="3356743"/>
            <a:ext cx="5759330" cy="2839164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50000"/>
                </a:lnSpc>
                <a:defRPr/>
              </a:pP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1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mỗi</a:t>
              </a:r>
              <a:r>
                <a:rPr lang="en-US" sz="21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1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35080" y="1507557"/>
            <a:ext cx="4271048" cy="2471585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50000"/>
                </a:lnSpc>
                <a:defRPr/>
              </a:pP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 defTabSz="685800">
                <a:lnSpc>
                  <a:spcPct val="150000"/>
                </a:lnSpc>
                <a:defRPr/>
              </a:pP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85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400050"/>
            <a:ext cx="78009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485775"/>
            <a:ext cx="7924799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0" y="714375"/>
            <a:ext cx="82486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" y="828675"/>
            <a:ext cx="4314825" cy="4962524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5" y="828674"/>
            <a:ext cx="4467224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5" y="314325"/>
            <a:ext cx="83534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1" y="472748"/>
            <a:ext cx="41402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1" y="3889981"/>
            <a:ext cx="4140201" cy="2547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37" y="3889981"/>
            <a:ext cx="4281188" cy="246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37" y="472748"/>
            <a:ext cx="4281188" cy="2894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1" y="-50472"/>
            <a:ext cx="2969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90500"/>
            <a:ext cx="7505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9867"/>
            <a:ext cx="3752850" cy="28948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37" y="219073"/>
            <a:ext cx="38385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276601"/>
            <a:ext cx="6105525" cy="3409950"/>
          </a:xfrm>
          <a:prstGeom prst="rect">
            <a:avLst/>
          </a:prstGeom>
        </p:spPr>
      </p:pic>
      <p:sp>
        <p:nvSpPr>
          <p:cNvPr id="9" name="AutoShape 2" descr="Hướng dẫn kỹ thuật trồng cây vú sữa đại thụ hiệu quả"/>
          <p:cNvSpPr>
            <a:spLocks noChangeAspect="1" noChangeArrowheads="1"/>
          </p:cNvSpPr>
          <p:nvPr/>
        </p:nvSpPr>
        <p:spPr bwMode="auto">
          <a:xfrm>
            <a:off x="869949" y="3751262"/>
            <a:ext cx="2397125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Vú sữ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2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" y="1621694"/>
            <a:ext cx="9115086" cy="37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742129"/>
            <a:ext cx="3695841" cy="161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1578428" y="2014545"/>
            <a:ext cx="6302829" cy="15340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5792208" y="3159179"/>
            <a:ext cx="293914" cy="8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71062" y="3289547"/>
            <a:ext cx="144887" cy="1014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738648" y="2163012"/>
            <a:ext cx="5805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Kể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chuyện</a:t>
            </a:r>
            <a:endParaRPr lang="en-US" altLang="zh-CN" sz="36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  <a:p>
            <a:pPr algn="ctr" defTabSz="514350">
              <a:defRPr/>
            </a:pP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SỰ TÍCH CÂY VÚ SỮA </a:t>
            </a:r>
          </a:p>
        </p:txBody>
      </p:sp>
    </p:spTree>
    <p:extLst>
      <p:ext uri="{BB962C8B-B14F-4D97-AF65-F5344CB8AC3E}">
        <p14:creationId xmlns:p14="http://schemas.microsoft.com/office/powerpoint/2010/main" val="35378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5" y="2203494"/>
            <a:ext cx="8705850" cy="17430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968535" y="536083"/>
            <a:ext cx="407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sz="4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653414" y="1552704"/>
            <a:ext cx="84004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342900" indent="-342900" defTabSz="685800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600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6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125.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047039"/>
            <a:ext cx="2248525" cy="19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8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3183" y="641373"/>
            <a:ext cx="86803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BC55FD-B619-4CC1-9C18-8BEE3E9D7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1" y="3174267"/>
            <a:ext cx="5396718" cy="32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857250"/>
            <a:ext cx="92471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078606" y="1249354"/>
            <a:ext cx="3828245" cy="6572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vi-VN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084" y="1906579"/>
            <a:ext cx="8219818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7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7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27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vú</a:t>
            </a:r>
            <a:r>
              <a:rPr lang="en-US" sz="27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sữa</a:t>
            </a:r>
            <a:r>
              <a:rPr lang="en-US" sz="27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minh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hoạ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dung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dựa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US" sz="27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just" defTabSz="685800">
              <a:lnSpc>
                <a:spcPct val="115000"/>
              </a:lnSpc>
            </a:pP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Kể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1 - 2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đoạn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dựa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 defTabSz="685800">
              <a:lnSpc>
                <a:spcPct val="115000"/>
              </a:lnSpc>
            </a:pP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lòng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ơn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đối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cha </a:t>
            </a:r>
            <a:r>
              <a:rPr lang="en-US" sz="27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27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7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9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65" y="3247003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2997981" y="382263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92581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301708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122611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30173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146538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76976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311209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WordArt 7" descr="21012431[1]"/>
          <p:cNvSpPr>
            <a:spLocks noChangeArrowheads="1" noChangeShapeType="1" noTextEdit="1"/>
          </p:cNvSpPr>
          <p:nvPr/>
        </p:nvSpPr>
        <p:spPr bwMode="auto">
          <a:xfrm>
            <a:off x="912312" y="463639"/>
            <a:ext cx="5617278" cy="4250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5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9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96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ặp Mẹ Trong Mơ- Thùy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846" y="1043189"/>
            <a:ext cx="9144000" cy="62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3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3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65" y="3247003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2997981" y="382263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92581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301708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122611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30173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146538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76976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97981" y="3112097"/>
            <a:ext cx="3325551" cy="813649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95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5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905875" cy="51911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84" y="942776"/>
            <a:ext cx="8114916" cy="52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424" y="3327628"/>
            <a:ext cx="413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0234" y="3414949"/>
            <a:ext cx="430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546" y="6106609"/>
            <a:ext cx="416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8055" y="6027003"/>
            <a:ext cx="3541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891456" y="411298"/>
            <a:ext cx="2225002" cy="4571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810" y="423664"/>
            <a:ext cx="1780186" cy="3657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</p:pic>
      <p:sp>
        <p:nvSpPr>
          <p:cNvPr id="12" name="文本框 22">
            <a:extLst>
              <a:ext uri="{FF2B5EF4-FFF2-40B4-BE49-F238E27FC236}">
                <a16:creationId xmlns:a16="http://schemas.microsoft.com/office/drawing/2014/main" id="{371C2FF8-3E63-4252-8BD9-AF32CFF32A76}"/>
              </a:ext>
            </a:extLst>
          </p:cNvPr>
          <p:cNvSpPr txBox="1"/>
          <p:nvPr/>
        </p:nvSpPr>
        <p:spPr>
          <a:xfrm>
            <a:off x="1839764" y="469334"/>
            <a:ext cx="371951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Sự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tích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cây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v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ú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sữa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61" y="868315"/>
            <a:ext cx="8114916" cy="541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" y="322998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2462" y="3310884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Cậu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001" y="6176838"/>
            <a:ext cx="35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1626" y="6152776"/>
            <a:ext cx="35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891456" y="411298"/>
            <a:ext cx="2225002" cy="4571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810" y="427389"/>
            <a:ext cx="1780186" cy="3657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1808" y="3216909"/>
            <a:ext cx="37656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6350" y="3285778"/>
            <a:ext cx="37656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502" y="6103732"/>
            <a:ext cx="37656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6350" y="6098845"/>
            <a:ext cx="341364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" y="0"/>
            <a:ext cx="8357276" cy="519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câu hỏi gợi ý, đoán nội dung của từng tranh.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371C2FF8-3E63-4252-8BD9-AF32CFF32A76}"/>
              </a:ext>
            </a:extLst>
          </p:cNvPr>
          <p:cNvSpPr txBox="1"/>
          <p:nvPr/>
        </p:nvSpPr>
        <p:spPr>
          <a:xfrm>
            <a:off x="1832810" y="601583"/>
            <a:ext cx="371951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Sự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tích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cây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v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ú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sữa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3" grpId="0" animBg="1"/>
      <p:bldP spid="12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5842" y="358998"/>
            <a:ext cx="4972050" cy="51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ể chuyện lớp 2 -Sự tích cây vú sữa- ( Tuần 15, sách Kết nối tri thức với cuộc số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7524"/>
            <a:ext cx="87833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268344"/>
  <p:tag name="VIOLETTITLE" val="Tiếng Việt 2 Nói và nghe Kể chuyện Sự tích cây vú sữa"/>
  <p:tag name="VIOLETLESSON" val="-1"/>
  <p:tag name="VIOLETCATID" val="8572199"/>
  <p:tag name="VIOLETSUBJECT" val="Tiếng Việt 2"/>
  <p:tag name="VIOLETAUTHORID" val="9351221"/>
  <p:tag name="VIOLETAUTHORNAME" val="Tạ Thị Thắm"/>
  <p:tag name="VIOLETAUTHORAVATAR" val="9/351/221/avatar.jpg"/>
  <p:tag name="VIOLETAUTHORADDRESS" val="Trường Tiểu học Quốc Tuấn - Hải Phòng"/>
  <p:tag name="VIOLETDATE" val="2021-11-07 22:30:46"/>
  <p:tag name="VIOLETHIT" val="30"/>
  <p:tag name="VIOLETLIK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391</Words>
  <Application>Microsoft Office PowerPoint</Application>
  <PresentationFormat>On-screen Show (4:3)</PresentationFormat>
  <Paragraphs>54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Default Design</vt:lpstr>
      <vt:lpstr>1_Default Design</vt:lpstr>
      <vt:lpstr>1_Office Theme</vt:lpstr>
      <vt:lpstr>2_Office Theme</vt:lpstr>
      <vt:lpstr>4_Office Theme</vt:lpstr>
      <vt:lpstr>5_Office Theme</vt:lpstr>
      <vt:lpstr>3_Office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tranh.</vt:lpstr>
      <vt:lpstr>PowerPoint Presentation</vt:lpstr>
      <vt:lpstr>PowerPoint Presentation</vt:lpstr>
      <vt:lpstr>3. Chọn kể 1 - 2 đoạn của câu chuyện theo tranh.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 em, nếu được gặp lại mẹ cậu bé trong câu chuyện sẽ nói gì ?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Admin</cp:lastModifiedBy>
  <cp:revision>37</cp:revision>
  <dcterms:created xsi:type="dcterms:W3CDTF">2021-10-27T14:39:33Z</dcterms:created>
  <dcterms:modified xsi:type="dcterms:W3CDTF">2021-12-12T13:45:50Z</dcterms:modified>
</cp:coreProperties>
</file>