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2"/>
  </p:notesMasterIdLst>
  <p:sldIdLst>
    <p:sldId id="318" r:id="rId3"/>
    <p:sldId id="319" r:id="rId4"/>
    <p:sldId id="320" r:id="rId5"/>
    <p:sldId id="321" r:id="rId6"/>
    <p:sldId id="314" r:id="rId7"/>
    <p:sldId id="311" r:id="rId8"/>
    <p:sldId id="307" r:id="rId9"/>
    <p:sldId id="316"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C126F-1A36-46AB-B486-33F18B5BE25A}" type="datetimeFigureOut">
              <a:rPr lang="en-US" smtClean="0"/>
              <a:t>17/12/2021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38D1C-8B84-4337-91DE-9BD8A8102D05}" type="slidenum">
              <a:rPr lang="en-US" smtClean="0"/>
              <a:t>‹#›</a:t>
            </a:fld>
            <a:endParaRPr lang="en-US"/>
          </a:p>
        </p:txBody>
      </p:sp>
    </p:spTree>
    <p:extLst>
      <p:ext uri="{BB962C8B-B14F-4D97-AF65-F5344CB8AC3E}">
        <p14:creationId xmlns:p14="http://schemas.microsoft.com/office/powerpoint/2010/main" val="240402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07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2400" b="0" i="0" kern="1200" dirty="0">
                <a:solidFill>
                  <a:schemeClr val="tx1"/>
                </a:solidFill>
                <a:effectLst/>
                <a:latin typeface="+mn-lt"/>
                <a:ea typeface="+mn-ea"/>
                <a:cs typeface="+mn-cs"/>
              </a:rPr>
              <a:t>Khi tác giả đã ở tuổi hơn sáu mươi, con gái bà yêu cầu bà viết lại về cuộc sống của bà mà hẳn cô đã nghe mẹ kể theo từng quãng đời rời rạc. Thế là bà mẹ cầm bút viết theo trí nhớ, kể lại một câu chuyện có thật nhưng bây giờ ta nghe như là truyện cổ tích, với không gian đầy ắp tình người đôn hậu và trung thực, về một cuộc sống khổ nhọc, đôi lúc hiểm nguy khi vượt sông suối, hoặc bị thú dữ đuổi, hoặc mâu thuẫn với người Da đỏ…, nhưng vẫn có những niềm vui thú trong sáng, không khí gia đình ấm cúng, con trẻ được đùm bọc, các gia đình giúp đỡ nhau…</a:t>
            </a:r>
            <a:endParaRPr lang="en-US" dirty="0"/>
          </a:p>
        </p:txBody>
      </p:sp>
      <p:sp>
        <p:nvSpPr>
          <p:cNvPr id="4" name="Slide Number Placeholder 3"/>
          <p:cNvSpPr>
            <a:spLocks noGrp="1"/>
          </p:cNvSpPr>
          <p:nvPr>
            <p:ph type="sldNum" sz="quarter" idx="10"/>
          </p:nvPr>
        </p:nvSpPr>
        <p:spPr/>
        <p:txBody>
          <a:bodyPr/>
          <a:lstStyle/>
          <a:p>
            <a:pPr marL="0" marR="0" lvl="0" indent="0" algn="r" defTabSz="1815662"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1566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39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6"/>
            <a:ext cx="9144000" cy="2387600"/>
          </a:xfrm>
        </p:spPr>
        <p:txBody>
          <a:bodyPr anchor="b"/>
          <a:lstStyle>
            <a:lvl1pPr algn="ctr">
              <a:defRPr sz="6553"/>
            </a:lvl1pPr>
          </a:lstStyle>
          <a:p>
            <a:r>
              <a:rPr lang="en-US"/>
              <a:t>Click to edit Master title style</a:t>
            </a:r>
          </a:p>
        </p:txBody>
      </p:sp>
      <p:sp>
        <p:nvSpPr>
          <p:cNvPr id="3" name="Subtitle 2"/>
          <p:cNvSpPr>
            <a:spLocks noGrp="1"/>
          </p:cNvSpPr>
          <p:nvPr>
            <p:ph type="subTitle" idx="1"/>
          </p:nvPr>
        </p:nvSpPr>
        <p:spPr>
          <a:xfrm>
            <a:off x="1524001" y="3602039"/>
            <a:ext cx="9144000" cy="1655763"/>
          </a:xfrm>
        </p:spPr>
        <p:txBody>
          <a:bodyPr/>
          <a:lstStyle>
            <a:lvl1pPr marL="0" indent="0" algn="ctr">
              <a:buNone/>
              <a:defRPr sz="2548"/>
            </a:lvl1pPr>
            <a:lvl2pPr marL="496068" indent="0" algn="ctr">
              <a:buNone/>
              <a:defRPr sz="2111"/>
            </a:lvl2pPr>
            <a:lvl3pPr marL="992134" indent="0" algn="ctr">
              <a:buNone/>
              <a:defRPr sz="1966"/>
            </a:lvl3pPr>
            <a:lvl4pPr marL="1488202" indent="0" algn="ctr">
              <a:buNone/>
              <a:defRPr sz="1675"/>
            </a:lvl4pPr>
            <a:lvl5pPr marL="1984268" indent="0" algn="ctr">
              <a:buNone/>
              <a:defRPr sz="1675"/>
            </a:lvl5pPr>
            <a:lvl6pPr marL="2480335" indent="0" algn="ctr">
              <a:buNone/>
              <a:defRPr sz="1675"/>
            </a:lvl6pPr>
            <a:lvl7pPr marL="2976401" indent="0" algn="ctr">
              <a:buNone/>
              <a:defRPr sz="1675"/>
            </a:lvl7pPr>
            <a:lvl8pPr marL="3472470" indent="0" algn="ctr">
              <a:buNone/>
              <a:defRPr sz="1675"/>
            </a:lvl8pPr>
            <a:lvl9pPr marL="3968535" indent="0" algn="ctr">
              <a:buNone/>
              <a:defRPr sz="1675"/>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60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30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7"/>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7"/>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4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92000" cy="6858002"/>
          </a:xfrm>
          <a:prstGeom prst="rect">
            <a:avLst/>
          </a:prstGeom>
        </p:spPr>
      </p:pic>
    </p:spTree>
    <p:extLst>
      <p:ext uri="{BB962C8B-B14F-4D97-AF65-F5344CB8AC3E}">
        <p14:creationId xmlns:p14="http://schemas.microsoft.com/office/powerpoint/2010/main" val="12245593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685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1" cy="1470026"/>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1"/>
          </a:xfrm>
        </p:spPr>
        <p:txBody>
          <a:bodyPr/>
          <a:lstStyle>
            <a:lvl1pPr marL="0" indent="0" algn="ctr">
              <a:buNone/>
              <a:defRPr>
                <a:solidFill>
                  <a:schemeClr val="tx1">
                    <a:tint val="75000"/>
                  </a:schemeClr>
                </a:solidFill>
              </a:defRPr>
            </a:lvl1pPr>
            <a:lvl2pPr marL="660990" indent="0" algn="ctr">
              <a:buNone/>
              <a:defRPr>
                <a:solidFill>
                  <a:schemeClr val="tx1">
                    <a:tint val="75000"/>
                  </a:schemeClr>
                </a:solidFill>
              </a:defRPr>
            </a:lvl2pPr>
            <a:lvl3pPr marL="1321984" indent="0" algn="ctr">
              <a:buNone/>
              <a:defRPr>
                <a:solidFill>
                  <a:schemeClr val="tx1">
                    <a:tint val="75000"/>
                  </a:schemeClr>
                </a:solidFill>
              </a:defRPr>
            </a:lvl3pPr>
            <a:lvl4pPr marL="1982972" indent="0" algn="ctr">
              <a:buNone/>
              <a:defRPr>
                <a:solidFill>
                  <a:schemeClr val="tx1">
                    <a:tint val="75000"/>
                  </a:schemeClr>
                </a:solidFill>
              </a:defRPr>
            </a:lvl4pPr>
            <a:lvl5pPr marL="2643964" indent="0" algn="ctr">
              <a:buNone/>
              <a:defRPr>
                <a:solidFill>
                  <a:schemeClr val="tx1">
                    <a:tint val="75000"/>
                  </a:schemeClr>
                </a:solidFill>
              </a:defRPr>
            </a:lvl5pPr>
            <a:lvl6pPr marL="3304957" indent="0" algn="ctr">
              <a:buNone/>
              <a:defRPr>
                <a:solidFill>
                  <a:schemeClr val="tx1">
                    <a:tint val="75000"/>
                  </a:schemeClr>
                </a:solidFill>
              </a:defRPr>
            </a:lvl6pPr>
            <a:lvl7pPr marL="3965948" indent="0" algn="ctr">
              <a:buNone/>
              <a:defRPr>
                <a:solidFill>
                  <a:schemeClr val="tx1">
                    <a:tint val="75000"/>
                  </a:schemeClr>
                </a:solidFill>
              </a:defRPr>
            </a:lvl7pPr>
            <a:lvl8pPr marL="4626939" indent="0" algn="ctr">
              <a:buNone/>
              <a:defRPr>
                <a:solidFill>
                  <a:schemeClr val="tx1">
                    <a:tint val="75000"/>
                  </a:schemeClr>
                </a:solidFill>
              </a:defRPr>
            </a:lvl8pPr>
            <a:lvl9pPr marL="52879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4323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19797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4"/>
            <a:ext cx="10363201" cy="1362075"/>
          </a:xfrm>
        </p:spPr>
        <p:txBody>
          <a:bodyPr anchor="t"/>
          <a:lstStyle>
            <a:lvl1pPr algn="l">
              <a:defRPr sz="5752" b="1" cap="all"/>
            </a:lvl1pPr>
          </a:lstStyle>
          <a:p>
            <a:r>
              <a:rPr lang="en-US"/>
              <a:t>Click to edit Master title style</a:t>
            </a:r>
          </a:p>
        </p:txBody>
      </p:sp>
      <p:sp>
        <p:nvSpPr>
          <p:cNvPr id="3" name="Text Placeholder 2"/>
          <p:cNvSpPr>
            <a:spLocks noGrp="1"/>
          </p:cNvSpPr>
          <p:nvPr>
            <p:ph type="body" idx="1"/>
          </p:nvPr>
        </p:nvSpPr>
        <p:spPr>
          <a:xfrm>
            <a:off x="963086" y="2906717"/>
            <a:ext cx="10363201" cy="1500187"/>
          </a:xfrm>
        </p:spPr>
        <p:txBody>
          <a:bodyPr anchor="b"/>
          <a:lstStyle>
            <a:lvl1pPr marL="0" indent="0">
              <a:buNone/>
              <a:defRPr sz="2767">
                <a:solidFill>
                  <a:schemeClr val="tx1">
                    <a:tint val="75000"/>
                  </a:schemeClr>
                </a:solidFill>
              </a:defRPr>
            </a:lvl1pPr>
            <a:lvl2pPr marL="660990" indent="0">
              <a:buNone/>
              <a:defRPr sz="2548">
                <a:solidFill>
                  <a:schemeClr val="tx1">
                    <a:tint val="75000"/>
                  </a:schemeClr>
                </a:solidFill>
              </a:defRPr>
            </a:lvl2pPr>
            <a:lvl3pPr marL="1321984" indent="0">
              <a:buNone/>
              <a:defRPr sz="2330">
                <a:solidFill>
                  <a:schemeClr val="tx1">
                    <a:tint val="75000"/>
                  </a:schemeClr>
                </a:solidFill>
              </a:defRPr>
            </a:lvl3pPr>
            <a:lvl4pPr marL="1982972" indent="0">
              <a:buNone/>
              <a:defRPr sz="1966">
                <a:solidFill>
                  <a:schemeClr val="tx1">
                    <a:tint val="75000"/>
                  </a:schemeClr>
                </a:solidFill>
              </a:defRPr>
            </a:lvl4pPr>
            <a:lvl5pPr marL="2643964" indent="0">
              <a:buNone/>
              <a:defRPr sz="1966">
                <a:solidFill>
                  <a:schemeClr val="tx1">
                    <a:tint val="75000"/>
                  </a:schemeClr>
                </a:solidFill>
              </a:defRPr>
            </a:lvl5pPr>
            <a:lvl6pPr marL="3304957" indent="0">
              <a:buNone/>
              <a:defRPr sz="1966">
                <a:solidFill>
                  <a:schemeClr val="tx1">
                    <a:tint val="75000"/>
                  </a:schemeClr>
                </a:solidFill>
              </a:defRPr>
            </a:lvl6pPr>
            <a:lvl7pPr marL="3965948" indent="0">
              <a:buNone/>
              <a:defRPr sz="1966">
                <a:solidFill>
                  <a:schemeClr val="tx1">
                    <a:tint val="75000"/>
                  </a:schemeClr>
                </a:solidFill>
              </a:defRPr>
            </a:lvl7pPr>
            <a:lvl8pPr marL="4626939" indent="0">
              <a:buNone/>
              <a:defRPr sz="1966">
                <a:solidFill>
                  <a:schemeClr val="tx1">
                    <a:tint val="75000"/>
                  </a:schemeClr>
                </a:solidFill>
              </a:defRPr>
            </a:lvl8pPr>
            <a:lvl9pPr marL="5287930" indent="0">
              <a:buNone/>
              <a:defRPr sz="19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6866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8"/>
            <a:ext cx="5384800" cy="4525962"/>
          </a:xfrm>
        </p:spPr>
        <p:txBody>
          <a:bodyPr/>
          <a:lstStyle>
            <a:lvl1pPr>
              <a:defRPr sz="4005"/>
            </a:lvl1pPr>
            <a:lvl2pPr>
              <a:defRPr sz="3422"/>
            </a:lvl2pPr>
            <a:lvl3pPr>
              <a:defRPr sz="2767"/>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8"/>
            <a:ext cx="5384800" cy="4525962"/>
          </a:xfrm>
        </p:spPr>
        <p:txBody>
          <a:bodyPr/>
          <a:lstStyle>
            <a:lvl1pPr>
              <a:defRPr sz="4005"/>
            </a:lvl1pPr>
            <a:lvl2pPr>
              <a:defRPr sz="3422"/>
            </a:lvl2pPr>
            <a:lvl3pPr>
              <a:defRPr sz="2767"/>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07962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20"/>
            <a:ext cx="5386919" cy="639763"/>
          </a:xfrm>
        </p:spPr>
        <p:txBody>
          <a:bodyPr anchor="b"/>
          <a:lstStyle>
            <a:lvl1pPr marL="0" indent="0">
              <a:buNone/>
              <a:defRPr sz="3422" b="1"/>
            </a:lvl1pPr>
            <a:lvl2pPr marL="660990" indent="0">
              <a:buNone/>
              <a:defRPr sz="2767" b="1"/>
            </a:lvl2pPr>
            <a:lvl3pPr marL="1321984" indent="0">
              <a:buNone/>
              <a:defRPr sz="2548" b="1"/>
            </a:lvl3pPr>
            <a:lvl4pPr marL="1982972" indent="0">
              <a:buNone/>
              <a:defRPr sz="2330" b="1"/>
            </a:lvl4pPr>
            <a:lvl5pPr marL="2643964" indent="0">
              <a:buNone/>
              <a:defRPr sz="2330" b="1"/>
            </a:lvl5pPr>
            <a:lvl6pPr marL="3304957" indent="0">
              <a:buNone/>
              <a:defRPr sz="2330" b="1"/>
            </a:lvl6pPr>
            <a:lvl7pPr marL="3965948" indent="0">
              <a:buNone/>
              <a:defRPr sz="2330" b="1"/>
            </a:lvl7pPr>
            <a:lvl8pPr marL="4626939" indent="0">
              <a:buNone/>
              <a:defRPr sz="2330" b="1"/>
            </a:lvl8pPr>
            <a:lvl9pPr marL="5287930" indent="0">
              <a:buNone/>
              <a:defRPr sz="2330" b="1"/>
            </a:lvl9pPr>
          </a:lstStyle>
          <a:p>
            <a:pPr lvl="0"/>
            <a:r>
              <a:rPr lang="en-US"/>
              <a:t>Click to edit Master text styles</a:t>
            </a:r>
          </a:p>
        </p:txBody>
      </p:sp>
      <p:sp>
        <p:nvSpPr>
          <p:cNvPr id="4" name="Content Placeholder 3"/>
          <p:cNvSpPr>
            <a:spLocks noGrp="1"/>
          </p:cNvSpPr>
          <p:nvPr>
            <p:ph sz="half" idx="2"/>
          </p:nvPr>
        </p:nvSpPr>
        <p:spPr>
          <a:xfrm>
            <a:off x="609604" y="2174878"/>
            <a:ext cx="5386919" cy="3951290"/>
          </a:xfrm>
        </p:spPr>
        <p:txBody>
          <a:bodyPr/>
          <a:lstStyle>
            <a:lvl1pPr>
              <a:defRPr sz="3422"/>
            </a:lvl1pPr>
            <a:lvl2pPr>
              <a:defRPr sz="2767"/>
            </a:lvl2pPr>
            <a:lvl3pPr>
              <a:defRPr sz="2548"/>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20"/>
            <a:ext cx="5389034" cy="639763"/>
          </a:xfrm>
        </p:spPr>
        <p:txBody>
          <a:bodyPr anchor="b"/>
          <a:lstStyle>
            <a:lvl1pPr marL="0" indent="0">
              <a:buNone/>
              <a:defRPr sz="3422" b="1"/>
            </a:lvl1pPr>
            <a:lvl2pPr marL="660990" indent="0">
              <a:buNone/>
              <a:defRPr sz="2767" b="1"/>
            </a:lvl2pPr>
            <a:lvl3pPr marL="1321984" indent="0">
              <a:buNone/>
              <a:defRPr sz="2548" b="1"/>
            </a:lvl3pPr>
            <a:lvl4pPr marL="1982972" indent="0">
              <a:buNone/>
              <a:defRPr sz="2330" b="1"/>
            </a:lvl4pPr>
            <a:lvl5pPr marL="2643964" indent="0">
              <a:buNone/>
              <a:defRPr sz="2330" b="1"/>
            </a:lvl5pPr>
            <a:lvl6pPr marL="3304957" indent="0">
              <a:buNone/>
              <a:defRPr sz="2330" b="1"/>
            </a:lvl6pPr>
            <a:lvl7pPr marL="3965948" indent="0">
              <a:buNone/>
              <a:defRPr sz="2330" b="1"/>
            </a:lvl7pPr>
            <a:lvl8pPr marL="4626939" indent="0">
              <a:buNone/>
              <a:defRPr sz="2330" b="1"/>
            </a:lvl8pPr>
            <a:lvl9pPr marL="5287930" indent="0">
              <a:buNone/>
              <a:defRPr sz="2330" b="1"/>
            </a:lvl9pPr>
          </a:lstStyle>
          <a:p>
            <a:pPr lvl="0"/>
            <a:r>
              <a:rPr lang="en-US"/>
              <a:t>Click to edit Master text styles</a:t>
            </a:r>
          </a:p>
        </p:txBody>
      </p:sp>
      <p:sp>
        <p:nvSpPr>
          <p:cNvPr id="6" name="Content Placeholder 5"/>
          <p:cNvSpPr>
            <a:spLocks noGrp="1"/>
          </p:cNvSpPr>
          <p:nvPr>
            <p:ph sz="quarter" idx="4"/>
          </p:nvPr>
        </p:nvSpPr>
        <p:spPr>
          <a:xfrm>
            <a:off x="6193374" y="2174878"/>
            <a:ext cx="5389034" cy="3951290"/>
          </a:xfrm>
        </p:spPr>
        <p:txBody>
          <a:bodyPr/>
          <a:lstStyle>
            <a:lvl1pPr>
              <a:defRPr sz="3422"/>
            </a:lvl1pPr>
            <a:lvl2pPr>
              <a:defRPr sz="2767"/>
            </a:lvl2pPr>
            <a:lvl3pPr>
              <a:defRPr sz="2548"/>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31548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859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434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81634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6"/>
            <a:ext cx="4011085" cy="1162052"/>
          </a:xfrm>
        </p:spPr>
        <p:txBody>
          <a:bodyPr anchor="b"/>
          <a:lstStyle>
            <a:lvl1pPr algn="l">
              <a:defRPr sz="2767" b="1"/>
            </a:lvl1pPr>
          </a:lstStyle>
          <a:p>
            <a:r>
              <a:rPr lang="en-US"/>
              <a:t>Click to edit Master title style</a:t>
            </a:r>
          </a:p>
        </p:txBody>
      </p:sp>
      <p:sp>
        <p:nvSpPr>
          <p:cNvPr id="3" name="Content Placeholder 2"/>
          <p:cNvSpPr>
            <a:spLocks noGrp="1"/>
          </p:cNvSpPr>
          <p:nvPr>
            <p:ph idx="1"/>
          </p:nvPr>
        </p:nvSpPr>
        <p:spPr>
          <a:xfrm>
            <a:off x="4766739" y="273059"/>
            <a:ext cx="6815666" cy="5853115"/>
          </a:xfrm>
        </p:spPr>
        <p:txBody>
          <a:bodyPr/>
          <a:lstStyle>
            <a:lvl1pPr>
              <a:defRPr sz="4514"/>
            </a:lvl1pPr>
            <a:lvl2pPr>
              <a:defRPr sz="4005"/>
            </a:lvl2pPr>
            <a:lvl3pPr>
              <a:defRPr sz="3422"/>
            </a:lvl3pPr>
            <a:lvl4pPr>
              <a:defRPr sz="2767"/>
            </a:lvl4pPr>
            <a:lvl5pPr>
              <a:defRPr sz="2767"/>
            </a:lvl5pPr>
            <a:lvl6pPr>
              <a:defRPr sz="2767"/>
            </a:lvl6pPr>
            <a:lvl7pPr>
              <a:defRPr sz="2767"/>
            </a:lvl7pPr>
            <a:lvl8pPr>
              <a:defRPr sz="2767"/>
            </a:lvl8pPr>
            <a:lvl9pPr>
              <a:defRPr sz="27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7"/>
            <a:ext cx="4011085" cy="4691065"/>
          </a:xfrm>
        </p:spPr>
        <p:txBody>
          <a:bodyPr/>
          <a:lstStyle>
            <a:lvl1pPr marL="0" indent="0">
              <a:buNone/>
              <a:defRPr sz="1966"/>
            </a:lvl1pPr>
            <a:lvl2pPr marL="660990" indent="0">
              <a:buNone/>
              <a:defRPr sz="1747"/>
            </a:lvl2pPr>
            <a:lvl3pPr marL="1321984" indent="0">
              <a:buNone/>
              <a:defRPr sz="1529"/>
            </a:lvl3pPr>
            <a:lvl4pPr marL="1982972" indent="0">
              <a:buNone/>
              <a:defRPr sz="1238"/>
            </a:lvl4pPr>
            <a:lvl5pPr marL="2643964" indent="0">
              <a:buNone/>
              <a:defRPr sz="1238"/>
            </a:lvl5pPr>
            <a:lvl6pPr marL="3304957" indent="0">
              <a:buNone/>
              <a:defRPr sz="1238"/>
            </a:lvl6pPr>
            <a:lvl7pPr marL="3965948" indent="0">
              <a:buNone/>
              <a:defRPr sz="1238"/>
            </a:lvl7pPr>
            <a:lvl8pPr marL="4626939" indent="0">
              <a:buNone/>
              <a:defRPr sz="1238"/>
            </a:lvl8pPr>
            <a:lvl9pPr marL="5287930" indent="0">
              <a:buNone/>
              <a:defRPr sz="1238"/>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96062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6"/>
            <a:ext cx="7315200" cy="566739"/>
          </a:xfrm>
        </p:spPr>
        <p:txBody>
          <a:bodyPr anchor="b"/>
          <a:lstStyle>
            <a:lvl1pPr algn="l">
              <a:defRPr sz="2767" b="1"/>
            </a:lvl1pPr>
          </a:lstStyle>
          <a:p>
            <a:r>
              <a:rPr lang="en-US"/>
              <a:t>Click to edit Master title style</a:t>
            </a:r>
          </a:p>
        </p:txBody>
      </p:sp>
      <p:sp>
        <p:nvSpPr>
          <p:cNvPr id="3" name="Picture Placeholder 2"/>
          <p:cNvSpPr>
            <a:spLocks noGrp="1"/>
          </p:cNvSpPr>
          <p:nvPr>
            <p:ph type="pic" idx="1"/>
          </p:nvPr>
        </p:nvSpPr>
        <p:spPr>
          <a:xfrm>
            <a:off x="2389720" y="612777"/>
            <a:ext cx="7315200" cy="4114800"/>
          </a:xfrm>
        </p:spPr>
        <p:txBody>
          <a:bodyPr/>
          <a:lstStyle>
            <a:lvl1pPr marL="0" indent="0">
              <a:buNone/>
              <a:defRPr sz="4514"/>
            </a:lvl1pPr>
            <a:lvl2pPr marL="660990" indent="0">
              <a:buNone/>
              <a:defRPr sz="4005"/>
            </a:lvl2pPr>
            <a:lvl3pPr marL="1321984" indent="0">
              <a:buNone/>
              <a:defRPr sz="3422"/>
            </a:lvl3pPr>
            <a:lvl4pPr marL="1982972" indent="0">
              <a:buNone/>
              <a:defRPr sz="2767"/>
            </a:lvl4pPr>
            <a:lvl5pPr marL="2643964" indent="0">
              <a:buNone/>
              <a:defRPr sz="2767"/>
            </a:lvl5pPr>
            <a:lvl6pPr marL="3304957" indent="0">
              <a:buNone/>
              <a:defRPr sz="2767"/>
            </a:lvl6pPr>
            <a:lvl7pPr marL="3965948" indent="0">
              <a:buNone/>
              <a:defRPr sz="2767"/>
            </a:lvl7pPr>
            <a:lvl8pPr marL="4626939" indent="0">
              <a:buNone/>
              <a:defRPr sz="2767"/>
            </a:lvl8pPr>
            <a:lvl9pPr marL="5287930" indent="0">
              <a:buNone/>
              <a:defRPr sz="2767"/>
            </a:lvl9pPr>
          </a:lstStyle>
          <a:p>
            <a:endParaRPr lang="en-US"/>
          </a:p>
        </p:txBody>
      </p:sp>
      <p:sp>
        <p:nvSpPr>
          <p:cNvPr id="4" name="Text Placeholder 3"/>
          <p:cNvSpPr>
            <a:spLocks noGrp="1"/>
          </p:cNvSpPr>
          <p:nvPr>
            <p:ph type="body" sz="half" idx="2"/>
          </p:nvPr>
        </p:nvSpPr>
        <p:spPr>
          <a:xfrm>
            <a:off x="2389720" y="5367344"/>
            <a:ext cx="7315200" cy="804865"/>
          </a:xfrm>
        </p:spPr>
        <p:txBody>
          <a:bodyPr/>
          <a:lstStyle>
            <a:lvl1pPr marL="0" indent="0">
              <a:buNone/>
              <a:defRPr sz="1966"/>
            </a:lvl1pPr>
            <a:lvl2pPr marL="660990" indent="0">
              <a:buNone/>
              <a:defRPr sz="1747"/>
            </a:lvl2pPr>
            <a:lvl3pPr marL="1321984" indent="0">
              <a:buNone/>
              <a:defRPr sz="1529"/>
            </a:lvl3pPr>
            <a:lvl4pPr marL="1982972" indent="0">
              <a:buNone/>
              <a:defRPr sz="1238"/>
            </a:lvl4pPr>
            <a:lvl5pPr marL="2643964" indent="0">
              <a:buNone/>
              <a:defRPr sz="1238"/>
            </a:lvl5pPr>
            <a:lvl6pPr marL="3304957" indent="0">
              <a:buNone/>
              <a:defRPr sz="1238"/>
            </a:lvl6pPr>
            <a:lvl7pPr marL="3965948" indent="0">
              <a:buNone/>
              <a:defRPr sz="1238"/>
            </a:lvl7pPr>
            <a:lvl8pPr marL="4626939" indent="0">
              <a:buNone/>
              <a:defRPr sz="1238"/>
            </a:lvl8pPr>
            <a:lvl9pPr marL="5287930" indent="0">
              <a:buNone/>
              <a:defRPr sz="1238"/>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2131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447146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2634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2"/>
            <a:ext cx="10515601" cy="2852737"/>
          </a:xfrm>
        </p:spPr>
        <p:txBody>
          <a:bodyPr anchor="b"/>
          <a:lstStyle>
            <a:lvl1pPr>
              <a:defRPr sz="6553"/>
            </a:lvl1pPr>
          </a:lstStyle>
          <a:p>
            <a:r>
              <a:rPr lang="en-US"/>
              <a:t>Click to edit Master title style</a:t>
            </a:r>
          </a:p>
        </p:txBody>
      </p:sp>
      <p:sp>
        <p:nvSpPr>
          <p:cNvPr id="3" name="Text Placeholder 2"/>
          <p:cNvSpPr>
            <a:spLocks noGrp="1"/>
          </p:cNvSpPr>
          <p:nvPr>
            <p:ph type="body" idx="1"/>
          </p:nvPr>
        </p:nvSpPr>
        <p:spPr>
          <a:xfrm>
            <a:off x="831849" y="4589466"/>
            <a:ext cx="10515601" cy="1500187"/>
          </a:xfrm>
        </p:spPr>
        <p:txBody>
          <a:bodyPr/>
          <a:lstStyle>
            <a:lvl1pPr marL="0" indent="0">
              <a:buNone/>
              <a:defRPr sz="2548">
                <a:solidFill>
                  <a:schemeClr val="tx1">
                    <a:tint val="75000"/>
                  </a:schemeClr>
                </a:solidFill>
              </a:defRPr>
            </a:lvl1pPr>
            <a:lvl2pPr marL="496068" indent="0">
              <a:buNone/>
              <a:defRPr sz="2111">
                <a:solidFill>
                  <a:schemeClr val="tx1">
                    <a:tint val="75000"/>
                  </a:schemeClr>
                </a:solidFill>
              </a:defRPr>
            </a:lvl2pPr>
            <a:lvl3pPr marL="992134" indent="0">
              <a:buNone/>
              <a:defRPr sz="1966">
                <a:solidFill>
                  <a:schemeClr val="tx1">
                    <a:tint val="75000"/>
                  </a:schemeClr>
                </a:solidFill>
              </a:defRPr>
            </a:lvl3pPr>
            <a:lvl4pPr marL="1488202" indent="0">
              <a:buNone/>
              <a:defRPr sz="1675">
                <a:solidFill>
                  <a:schemeClr val="tx1">
                    <a:tint val="75000"/>
                  </a:schemeClr>
                </a:solidFill>
              </a:defRPr>
            </a:lvl4pPr>
            <a:lvl5pPr marL="1984268" indent="0">
              <a:buNone/>
              <a:defRPr sz="1675">
                <a:solidFill>
                  <a:schemeClr val="tx1">
                    <a:tint val="75000"/>
                  </a:schemeClr>
                </a:solidFill>
              </a:defRPr>
            </a:lvl5pPr>
            <a:lvl6pPr marL="2480335" indent="0">
              <a:buNone/>
              <a:defRPr sz="1675">
                <a:solidFill>
                  <a:schemeClr val="tx1">
                    <a:tint val="75000"/>
                  </a:schemeClr>
                </a:solidFill>
              </a:defRPr>
            </a:lvl6pPr>
            <a:lvl7pPr marL="2976401" indent="0">
              <a:buNone/>
              <a:defRPr sz="1675">
                <a:solidFill>
                  <a:schemeClr val="tx1">
                    <a:tint val="75000"/>
                  </a:schemeClr>
                </a:solidFill>
              </a:defRPr>
            </a:lvl7pPr>
            <a:lvl8pPr marL="3472470" indent="0">
              <a:buNone/>
              <a:defRPr sz="1675">
                <a:solidFill>
                  <a:schemeClr val="tx1">
                    <a:tint val="75000"/>
                  </a:schemeClr>
                </a:solidFill>
              </a:defRPr>
            </a:lvl8pPr>
            <a:lvl9pPr marL="3968535" indent="0">
              <a:buNone/>
              <a:defRPr sz="167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6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8"/>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8"/>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6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1" cy="1325564"/>
          </a:xfrm>
        </p:spPr>
        <p:txBody>
          <a:bodyPr/>
          <a:lstStyle/>
          <a:p>
            <a:r>
              <a:rPr lang="en-US"/>
              <a:t>Click to edit Master title style</a:t>
            </a:r>
          </a:p>
        </p:txBody>
      </p:sp>
      <p:sp>
        <p:nvSpPr>
          <p:cNvPr id="3" name="Text Placeholder 2"/>
          <p:cNvSpPr>
            <a:spLocks noGrp="1"/>
          </p:cNvSpPr>
          <p:nvPr>
            <p:ph type="body" idx="1"/>
          </p:nvPr>
        </p:nvSpPr>
        <p:spPr>
          <a:xfrm>
            <a:off x="839789" y="1681167"/>
            <a:ext cx="5157787" cy="823911"/>
          </a:xfrm>
        </p:spPr>
        <p:txBody>
          <a:bodyPr anchor="b"/>
          <a:lstStyle>
            <a:lvl1pPr marL="0" indent="0">
              <a:buNone/>
              <a:defRPr sz="2548" b="1"/>
            </a:lvl1pPr>
            <a:lvl2pPr marL="496068" indent="0">
              <a:buNone/>
              <a:defRPr sz="2111" b="1"/>
            </a:lvl2pPr>
            <a:lvl3pPr marL="992134" indent="0">
              <a:buNone/>
              <a:defRPr sz="1966" b="1"/>
            </a:lvl3pPr>
            <a:lvl4pPr marL="1488202" indent="0">
              <a:buNone/>
              <a:defRPr sz="1675" b="1"/>
            </a:lvl4pPr>
            <a:lvl5pPr marL="1984268" indent="0">
              <a:buNone/>
              <a:defRPr sz="1675" b="1"/>
            </a:lvl5pPr>
            <a:lvl6pPr marL="2480335" indent="0">
              <a:buNone/>
              <a:defRPr sz="1675" b="1"/>
            </a:lvl6pPr>
            <a:lvl7pPr marL="2976401" indent="0">
              <a:buNone/>
              <a:defRPr sz="1675" b="1"/>
            </a:lvl7pPr>
            <a:lvl8pPr marL="3472470" indent="0">
              <a:buNone/>
              <a:defRPr sz="1675" b="1"/>
            </a:lvl8pPr>
            <a:lvl9pPr marL="3968535" indent="0">
              <a:buNone/>
              <a:defRPr sz="1675"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7"/>
            <a:ext cx="5183188" cy="823911"/>
          </a:xfrm>
        </p:spPr>
        <p:txBody>
          <a:bodyPr anchor="b"/>
          <a:lstStyle>
            <a:lvl1pPr marL="0" indent="0">
              <a:buNone/>
              <a:defRPr sz="2548" b="1"/>
            </a:lvl1pPr>
            <a:lvl2pPr marL="496068" indent="0">
              <a:buNone/>
              <a:defRPr sz="2111" b="1"/>
            </a:lvl2pPr>
            <a:lvl3pPr marL="992134" indent="0">
              <a:buNone/>
              <a:defRPr sz="1966" b="1"/>
            </a:lvl3pPr>
            <a:lvl4pPr marL="1488202" indent="0">
              <a:buNone/>
              <a:defRPr sz="1675" b="1"/>
            </a:lvl4pPr>
            <a:lvl5pPr marL="1984268" indent="0">
              <a:buNone/>
              <a:defRPr sz="1675" b="1"/>
            </a:lvl5pPr>
            <a:lvl6pPr marL="2480335" indent="0">
              <a:buNone/>
              <a:defRPr sz="1675" b="1"/>
            </a:lvl6pPr>
            <a:lvl7pPr marL="2976401" indent="0">
              <a:buNone/>
              <a:defRPr sz="1675" b="1"/>
            </a:lvl7pPr>
            <a:lvl8pPr marL="3472470" indent="0">
              <a:buNone/>
              <a:defRPr sz="1675" b="1"/>
            </a:lvl8pPr>
            <a:lvl9pPr marL="3968535" indent="0">
              <a:buNone/>
              <a:defRPr sz="1675" b="1"/>
            </a:lvl9pPr>
          </a:lstStyle>
          <a:p>
            <a:pPr lvl="0"/>
            <a:r>
              <a:rPr lang="en-US"/>
              <a:t>Edit Master text styles</a:t>
            </a:r>
          </a:p>
        </p:txBody>
      </p:sp>
      <p:sp>
        <p:nvSpPr>
          <p:cNvPr id="6" name="Content Placeholder 5"/>
          <p:cNvSpPr>
            <a:spLocks noGrp="1"/>
          </p:cNvSpPr>
          <p:nvPr>
            <p:ph sz="quarter" idx="4"/>
          </p:nvPr>
        </p:nvSpPr>
        <p:spPr>
          <a:xfrm>
            <a:off x="6172202" y="2505078"/>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77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63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52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422"/>
            </a:lvl1pPr>
          </a:lstStyle>
          <a:p>
            <a:r>
              <a:rPr lang="en-US"/>
              <a:t>Click to edit Master title style</a:t>
            </a:r>
          </a:p>
        </p:txBody>
      </p:sp>
      <p:sp>
        <p:nvSpPr>
          <p:cNvPr id="3" name="Content Placeholder 2"/>
          <p:cNvSpPr>
            <a:spLocks noGrp="1"/>
          </p:cNvSpPr>
          <p:nvPr>
            <p:ph idx="1"/>
          </p:nvPr>
        </p:nvSpPr>
        <p:spPr>
          <a:xfrm>
            <a:off x="5183193" y="987428"/>
            <a:ext cx="6172200" cy="4873625"/>
          </a:xfrm>
        </p:spPr>
        <p:txBody>
          <a:bodyPr/>
          <a:lstStyle>
            <a:lvl1pPr>
              <a:defRPr sz="3422"/>
            </a:lvl1pPr>
            <a:lvl2pPr>
              <a:defRPr sz="2985"/>
            </a:lvl2pPr>
            <a:lvl3pPr>
              <a:defRPr sz="2548"/>
            </a:lvl3pPr>
            <a:lvl4pPr>
              <a:defRPr sz="2111"/>
            </a:lvl4pPr>
            <a:lvl5pPr>
              <a:defRPr sz="2111"/>
            </a:lvl5pPr>
            <a:lvl6pPr>
              <a:defRPr sz="2111"/>
            </a:lvl6pPr>
            <a:lvl7pPr>
              <a:defRPr sz="2111"/>
            </a:lvl7pPr>
            <a:lvl8pPr>
              <a:defRPr sz="2111"/>
            </a:lvl8pPr>
            <a:lvl9pPr>
              <a:defRPr sz="211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6"/>
            <a:ext cx="3932237" cy="3811588"/>
          </a:xfrm>
        </p:spPr>
        <p:txBody>
          <a:bodyPr/>
          <a:lstStyle>
            <a:lvl1pPr marL="0" indent="0">
              <a:buNone/>
              <a:defRPr sz="1675"/>
            </a:lvl1pPr>
            <a:lvl2pPr marL="496068" indent="0">
              <a:buNone/>
              <a:defRPr sz="1675"/>
            </a:lvl2pPr>
            <a:lvl3pPr marL="992134" indent="0">
              <a:buNone/>
              <a:defRPr sz="1238"/>
            </a:lvl3pPr>
            <a:lvl4pPr marL="1488202" indent="0">
              <a:buNone/>
              <a:defRPr sz="1092"/>
            </a:lvl4pPr>
            <a:lvl5pPr marL="1984268" indent="0">
              <a:buNone/>
              <a:defRPr sz="1092"/>
            </a:lvl5pPr>
            <a:lvl6pPr marL="2480335" indent="0">
              <a:buNone/>
              <a:defRPr sz="1092"/>
            </a:lvl6pPr>
            <a:lvl7pPr marL="2976401" indent="0">
              <a:buNone/>
              <a:defRPr sz="1092"/>
            </a:lvl7pPr>
            <a:lvl8pPr marL="3472470" indent="0">
              <a:buNone/>
              <a:defRPr sz="1092"/>
            </a:lvl8pPr>
            <a:lvl9pPr marL="3968535" indent="0">
              <a:buNone/>
              <a:defRPr sz="1092"/>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5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422"/>
            </a:lvl1pPr>
          </a:lstStyle>
          <a:p>
            <a:r>
              <a:rPr lang="en-US"/>
              <a:t>Click to edit Master title style</a:t>
            </a:r>
          </a:p>
        </p:txBody>
      </p:sp>
      <p:sp>
        <p:nvSpPr>
          <p:cNvPr id="3" name="Picture Placeholder 2"/>
          <p:cNvSpPr>
            <a:spLocks noGrp="1"/>
          </p:cNvSpPr>
          <p:nvPr>
            <p:ph type="pic" idx="1"/>
          </p:nvPr>
        </p:nvSpPr>
        <p:spPr>
          <a:xfrm>
            <a:off x="5183193" y="987428"/>
            <a:ext cx="6172200" cy="4873625"/>
          </a:xfrm>
        </p:spPr>
        <p:txBody>
          <a:bodyPr/>
          <a:lstStyle>
            <a:lvl1pPr marL="0" indent="0">
              <a:buNone/>
              <a:defRPr sz="3422"/>
            </a:lvl1pPr>
            <a:lvl2pPr marL="496068" indent="0">
              <a:buNone/>
              <a:defRPr sz="2985"/>
            </a:lvl2pPr>
            <a:lvl3pPr marL="992134" indent="0">
              <a:buNone/>
              <a:defRPr sz="2548"/>
            </a:lvl3pPr>
            <a:lvl4pPr marL="1488202" indent="0">
              <a:buNone/>
              <a:defRPr sz="2111"/>
            </a:lvl4pPr>
            <a:lvl5pPr marL="1984268" indent="0">
              <a:buNone/>
              <a:defRPr sz="2111"/>
            </a:lvl5pPr>
            <a:lvl6pPr marL="2480335" indent="0">
              <a:buNone/>
              <a:defRPr sz="2111"/>
            </a:lvl6pPr>
            <a:lvl7pPr marL="2976401" indent="0">
              <a:buNone/>
              <a:defRPr sz="2111"/>
            </a:lvl7pPr>
            <a:lvl8pPr marL="3472470" indent="0">
              <a:buNone/>
              <a:defRPr sz="2111"/>
            </a:lvl8pPr>
            <a:lvl9pPr marL="3968535" indent="0">
              <a:buNone/>
              <a:defRPr sz="2111"/>
            </a:lvl9pPr>
          </a:lstStyle>
          <a:p>
            <a:endParaRPr lang="en-US"/>
          </a:p>
        </p:txBody>
      </p:sp>
      <p:sp>
        <p:nvSpPr>
          <p:cNvPr id="4" name="Text Placeholder 3"/>
          <p:cNvSpPr>
            <a:spLocks noGrp="1"/>
          </p:cNvSpPr>
          <p:nvPr>
            <p:ph type="body" sz="half" idx="2"/>
          </p:nvPr>
        </p:nvSpPr>
        <p:spPr>
          <a:xfrm>
            <a:off x="839790" y="2057406"/>
            <a:ext cx="3932237" cy="3811588"/>
          </a:xfrm>
        </p:spPr>
        <p:txBody>
          <a:bodyPr/>
          <a:lstStyle>
            <a:lvl1pPr marL="0" indent="0">
              <a:buNone/>
              <a:defRPr sz="1675"/>
            </a:lvl1pPr>
            <a:lvl2pPr marL="496068" indent="0">
              <a:buNone/>
              <a:defRPr sz="1675"/>
            </a:lvl2pPr>
            <a:lvl3pPr marL="992134" indent="0">
              <a:buNone/>
              <a:defRPr sz="1238"/>
            </a:lvl3pPr>
            <a:lvl4pPr marL="1488202" indent="0">
              <a:buNone/>
              <a:defRPr sz="1092"/>
            </a:lvl4pPr>
            <a:lvl5pPr marL="1984268" indent="0">
              <a:buNone/>
              <a:defRPr sz="1092"/>
            </a:lvl5pPr>
            <a:lvl6pPr marL="2480335" indent="0">
              <a:buNone/>
              <a:defRPr sz="1092"/>
            </a:lvl6pPr>
            <a:lvl7pPr marL="2976401" indent="0">
              <a:buNone/>
              <a:defRPr sz="1092"/>
            </a:lvl7pPr>
            <a:lvl8pPr marL="3472470" indent="0">
              <a:buNone/>
              <a:defRPr sz="1092"/>
            </a:lvl8pPr>
            <a:lvl9pPr marL="3968535" indent="0">
              <a:buNone/>
              <a:defRPr sz="1092"/>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17/12/2021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4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1" cy="1325564"/>
          </a:xfrm>
          <a:prstGeom prst="rect">
            <a:avLst/>
          </a:prstGeom>
        </p:spPr>
        <p:txBody>
          <a:bodyPr vert="horz" lIns="136264" tIns="68132" rIns="136264" bIns="68132" rtlCol="0" anchor="ctr">
            <a:normAutofit/>
          </a:bodyPr>
          <a:lstStyle/>
          <a:p>
            <a:r>
              <a:rPr lang="en-US"/>
              <a:t>Click to edit Master title style</a:t>
            </a:r>
          </a:p>
        </p:txBody>
      </p:sp>
      <p:sp>
        <p:nvSpPr>
          <p:cNvPr id="3" name="Text Placeholder 2"/>
          <p:cNvSpPr>
            <a:spLocks noGrp="1"/>
          </p:cNvSpPr>
          <p:nvPr>
            <p:ph type="body" idx="1"/>
          </p:nvPr>
        </p:nvSpPr>
        <p:spPr>
          <a:xfrm>
            <a:off x="838200" y="1825628"/>
            <a:ext cx="10515601" cy="4351339"/>
          </a:xfrm>
          <a:prstGeom prst="rect">
            <a:avLst/>
          </a:prstGeom>
        </p:spPr>
        <p:txBody>
          <a:bodyPr vert="horz" lIns="136264" tIns="68132" rIns="136264" bIns="6813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5"/>
            <a:ext cx="2743200" cy="365125"/>
          </a:xfrm>
          <a:prstGeom prst="rect">
            <a:avLst/>
          </a:prstGeom>
        </p:spPr>
        <p:txBody>
          <a:bodyPr vert="horz" lIns="136264" tIns="68132" rIns="136264" bIns="68132" rtlCol="0" anchor="ctr"/>
          <a:lstStyle>
            <a:lvl1pPr algn="l">
              <a:defRPr sz="1238">
                <a:solidFill>
                  <a:schemeClr val="tx1">
                    <a:tint val="75000"/>
                  </a:schemeClr>
                </a:solidFill>
              </a:defRPr>
            </a:lvl1pPr>
          </a:lstStyle>
          <a:p>
            <a:pPr defTabSz="992134"/>
            <a:fld id="{559C6F32-809B-4A83-821D-D07C0E8E5FD3}" type="datetimeFigureOut">
              <a:rPr lang="en-US" smtClean="0">
                <a:solidFill>
                  <a:prstClr val="black">
                    <a:tint val="75000"/>
                  </a:prstClr>
                </a:solidFill>
              </a:rPr>
              <a:pPr defTabSz="992134"/>
              <a:t>17/12/2021</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36264" tIns="68132" rIns="136264" bIns="68132" rtlCol="0" anchor="ctr"/>
          <a:lstStyle>
            <a:lvl1pPr algn="ctr">
              <a:defRPr sz="1238">
                <a:solidFill>
                  <a:schemeClr val="tx1">
                    <a:tint val="75000"/>
                  </a:schemeClr>
                </a:solidFill>
              </a:defRPr>
            </a:lvl1pPr>
          </a:lstStyle>
          <a:p>
            <a:pPr defTabSz="992134"/>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136264" tIns="68132" rIns="136264" bIns="68132" rtlCol="0" anchor="ctr"/>
          <a:lstStyle>
            <a:lvl1pPr algn="r">
              <a:defRPr sz="1238">
                <a:solidFill>
                  <a:schemeClr val="tx1">
                    <a:tint val="75000"/>
                  </a:schemeClr>
                </a:solidFill>
              </a:defRPr>
            </a:lvl1pPr>
          </a:lstStyle>
          <a:p>
            <a:pPr defTabSz="992134"/>
            <a:fld id="{8D247BC8-A6CA-494E-BB60-552F2E01048C}" type="slidenum">
              <a:rPr lang="en-US" smtClean="0">
                <a:solidFill>
                  <a:prstClr val="black">
                    <a:tint val="75000"/>
                  </a:prstClr>
                </a:solidFill>
              </a:rPr>
              <a:pPr defTabSz="992134"/>
              <a:t>‹#›</a:t>
            </a:fld>
            <a:endParaRPr lang="en-US">
              <a:solidFill>
                <a:prstClr val="black">
                  <a:tint val="75000"/>
                </a:prstClr>
              </a:solidFill>
            </a:endParaRPr>
          </a:p>
        </p:txBody>
      </p:sp>
    </p:spTree>
    <p:extLst>
      <p:ext uri="{BB962C8B-B14F-4D97-AF65-F5344CB8AC3E}">
        <p14:creationId xmlns:p14="http://schemas.microsoft.com/office/powerpoint/2010/main" val="275814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92134" rtl="0" eaLnBrk="1" latinLnBrk="0" hangingPunct="1">
        <a:lnSpc>
          <a:spcPct val="90000"/>
        </a:lnSpc>
        <a:spcBef>
          <a:spcPct val="0"/>
        </a:spcBef>
        <a:buNone/>
        <a:defRPr sz="4805" kern="1200">
          <a:solidFill>
            <a:schemeClr val="tx1"/>
          </a:solidFill>
          <a:latin typeface="+mj-lt"/>
          <a:ea typeface="+mj-ea"/>
          <a:cs typeface="+mj-cs"/>
        </a:defRPr>
      </a:lvl1pPr>
    </p:titleStyle>
    <p:bodyStyle>
      <a:lvl1pPr marL="248033" indent="-248033" algn="l" defTabSz="992134" rtl="0" eaLnBrk="1" latinLnBrk="0" hangingPunct="1">
        <a:lnSpc>
          <a:spcPct val="90000"/>
        </a:lnSpc>
        <a:spcBef>
          <a:spcPts val="1085"/>
        </a:spcBef>
        <a:buFont typeface="Arial" panose="020B0604020202020204" pitchFamily="34" charset="0"/>
        <a:buChar char="•"/>
        <a:defRPr sz="2985" kern="1200">
          <a:solidFill>
            <a:schemeClr val="tx1"/>
          </a:solidFill>
          <a:latin typeface="+mn-lt"/>
          <a:ea typeface="+mn-ea"/>
          <a:cs typeface="+mn-cs"/>
        </a:defRPr>
      </a:lvl1pPr>
      <a:lvl2pPr marL="744101" indent="-248033" algn="l" defTabSz="992134" rtl="0" eaLnBrk="1" latinLnBrk="0" hangingPunct="1">
        <a:lnSpc>
          <a:spcPct val="90000"/>
        </a:lnSpc>
        <a:spcBef>
          <a:spcPts val="542"/>
        </a:spcBef>
        <a:buFont typeface="Arial" panose="020B0604020202020204" pitchFamily="34" charset="0"/>
        <a:buChar char="•"/>
        <a:defRPr sz="2548" kern="1200">
          <a:solidFill>
            <a:schemeClr val="tx1"/>
          </a:solidFill>
          <a:latin typeface="+mn-lt"/>
          <a:ea typeface="+mn-ea"/>
          <a:cs typeface="+mn-cs"/>
        </a:defRPr>
      </a:lvl2pPr>
      <a:lvl3pPr marL="1240168" indent="-248033" algn="l" defTabSz="992134" rtl="0" eaLnBrk="1" latinLnBrk="0" hangingPunct="1">
        <a:lnSpc>
          <a:spcPct val="90000"/>
        </a:lnSpc>
        <a:spcBef>
          <a:spcPts val="542"/>
        </a:spcBef>
        <a:buFont typeface="Arial" panose="020B0604020202020204" pitchFamily="34" charset="0"/>
        <a:buChar char="•"/>
        <a:defRPr sz="2111" kern="1200">
          <a:solidFill>
            <a:schemeClr val="tx1"/>
          </a:solidFill>
          <a:latin typeface="+mn-lt"/>
          <a:ea typeface="+mn-ea"/>
          <a:cs typeface="+mn-cs"/>
        </a:defRPr>
      </a:lvl3pPr>
      <a:lvl4pPr marL="1736234"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4pPr>
      <a:lvl5pPr marL="2232302"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5pPr>
      <a:lvl6pPr marL="2728368"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6pPr>
      <a:lvl7pPr marL="3224436"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7pPr>
      <a:lvl8pPr marL="3720504"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8pPr>
      <a:lvl9pPr marL="4216571"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9pPr>
    </p:bodyStyle>
    <p:otherStyle>
      <a:defPPr>
        <a:defRPr lang="en-US"/>
      </a:defPPr>
      <a:lvl1pPr marL="0" algn="l" defTabSz="992134" rtl="0" eaLnBrk="1" latinLnBrk="0" hangingPunct="1">
        <a:defRPr sz="1966" kern="1200">
          <a:solidFill>
            <a:schemeClr val="tx1"/>
          </a:solidFill>
          <a:latin typeface="+mn-lt"/>
          <a:ea typeface="+mn-ea"/>
          <a:cs typeface="+mn-cs"/>
        </a:defRPr>
      </a:lvl1pPr>
      <a:lvl2pPr marL="496068" algn="l" defTabSz="992134" rtl="0" eaLnBrk="1" latinLnBrk="0" hangingPunct="1">
        <a:defRPr sz="1966" kern="1200">
          <a:solidFill>
            <a:schemeClr val="tx1"/>
          </a:solidFill>
          <a:latin typeface="+mn-lt"/>
          <a:ea typeface="+mn-ea"/>
          <a:cs typeface="+mn-cs"/>
        </a:defRPr>
      </a:lvl2pPr>
      <a:lvl3pPr marL="992134" algn="l" defTabSz="992134" rtl="0" eaLnBrk="1" latinLnBrk="0" hangingPunct="1">
        <a:defRPr sz="1966" kern="1200">
          <a:solidFill>
            <a:schemeClr val="tx1"/>
          </a:solidFill>
          <a:latin typeface="+mn-lt"/>
          <a:ea typeface="+mn-ea"/>
          <a:cs typeface="+mn-cs"/>
        </a:defRPr>
      </a:lvl3pPr>
      <a:lvl4pPr marL="1488202" algn="l" defTabSz="992134" rtl="0" eaLnBrk="1" latinLnBrk="0" hangingPunct="1">
        <a:defRPr sz="1966" kern="1200">
          <a:solidFill>
            <a:schemeClr val="tx1"/>
          </a:solidFill>
          <a:latin typeface="+mn-lt"/>
          <a:ea typeface="+mn-ea"/>
          <a:cs typeface="+mn-cs"/>
        </a:defRPr>
      </a:lvl4pPr>
      <a:lvl5pPr marL="1984268" algn="l" defTabSz="992134" rtl="0" eaLnBrk="1" latinLnBrk="0" hangingPunct="1">
        <a:defRPr sz="1966" kern="1200">
          <a:solidFill>
            <a:schemeClr val="tx1"/>
          </a:solidFill>
          <a:latin typeface="+mn-lt"/>
          <a:ea typeface="+mn-ea"/>
          <a:cs typeface="+mn-cs"/>
        </a:defRPr>
      </a:lvl5pPr>
      <a:lvl6pPr marL="2480335" algn="l" defTabSz="992134" rtl="0" eaLnBrk="1" latinLnBrk="0" hangingPunct="1">
        <a:defRPr sz="1966" kern="1200">
          <a:solidFill>
            <a:schemeClr val="tx1"/>
          </a:solidFill>
          <a:latin typeface="+mn-lt"/>
          <a:ea typeface="+mn-ea"/>
          <a:cs typeface="+mn-cs"/>
        </a:defRPr>
      </a:lvl6pPr>
      <a:lvl7pPr marL="2976401" algn="l" defTabSz="992134" rtl="0" eaLnBrk="1" latinLnBrk="0" hangingPunct="1">
        <a:defRPr sz="1966" kern="1200">
          <a:solidFill>
            <a:schemeClr val="tx1"/>
          </a:solidFill>
          <a:latin typeface="+mn-lt"/>
          <a:ea typeface="+mn-ea"/>
          <a:cs typeface="+mn-cs"/>
        </a:defRPr>
      </a:lvl7pPr>
      <a:lvl8pPr marL="3472470" algn="l" defTabSz="992134" rtl="0" eaLnBrk="1" latinLnBrk="0" hangingPunct="1">
        <a:defRPr sz="1966" kern="1200">
          <a:solidFill>
            <a:schemeClr val="tx1"/>
          </a:solidFill>
          <a:latin typeface="+mn-lt"/>
          <a:ea typeface="+mn-ea"/>
          <a:cs typeface="+mn-cs"/>
        </a:defRPr>
      </a:lvl8pPr>
      <a:lvl9pPr marL="3968535" algn="l" defTabSz="992134" rtl="0" eaLnBrk="1" latinLnBrk="0" hangingPunct="1">
        <a:defRPr sz="19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1143000"/>
          </a:xfrm>
          <a:prstGeom prst="rect">
            <a:avLst/>
          </a:prstGeom>
        </p:spPr>
        <p:txBody>
          <a:bodyPr vert="horz" lIns="181566" tIns="90784" rIns="181566" bIns="90784" rtlCol="0" anchor="ctr">
            <a:normAutofit/>
          </a:bodyPr>
          <a:lstStyle/>
          <a:p>
            <a:r>
              <a:rPr lang="en-US"/>
              <a:t>Click to edit Master title style</a:t>
            </a:r>
          </a:p>
        </p:txBody>
      </p:sp>
      <p:sp>
        <p:nvSpPr>
          <p:cNvPr id="3" name="Text Placeholder 2"/>
          <p:cNvSpPr>
            <a:spLocks noGrp="1"/>
          </p:cNvSpPr>
          <p:nvPr>
            <p:ph type="body" idx="1"/>
          </p:nvPr>
        </p:nvSpPr>
        <p:spPr>
          <a:xfrm>
            <a:off x="609600" y="1600208"/>
            <a:ext cx="10972801" cy="4525962"/>
          </a:xfrm>
          <a:prstGeom prst="rect">
            <a:avLst/>
          </a:prstGeom>
        </p:spPr>
        <p:txBody>
          <a:bodyPr vert="horz" lIns="181566" tIns="90784" rIns="181566" bIns="90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7"/>
          </a:xfrm>
          <a:prstGeom prst="rect">
            <a:avLst/>
          </a:prstGeom>
        </p:spPr>
        <p:txBody>
          <a:bodyPr vert="horz" lIns="181566" tIns="90784" rIns="181566" bIns="90784" rtlCol="0" anchor="ctr"/>
          <a:lstStyle>
            <a:lvl1pPr algn="l">
              <a:defRPr sz="1747">
                <a:solidFill>
                  <a:schemeClr val="tx1">
                    <a:tint val="75000"/>
                  </a:schemeClr>
                </a:solidFill>
              </a:defRPr>
            </a:lvl1pPr>
          </a:lstStyle>
          <a:p>
            <a:fld id="{4CEF851F-4C9B-4ED8-A706-7687066F5A2C}" type="datetimeFigureOut">
              <a:rPr lang="en-US" smtClean="0"/>
              <a:t>17/12/2021</a:t>
            </a:fld>
            <a:endParaRPr lang="en-US"/>
          </a:p>
        </p:txBody>
      </p:sp>
      <p:sp>
        <p:nvSpPr>
          <p:cNvPr id="5" name="Footer Placeholder 4"/>
          <p:cNvSpPr>
            <a:spLocks noGrp="1"/>
          </p:cNvSpPr>
          <p:nvPr>
            <p:ph type="ftr" sz="quarter" idx="3"/>
          </p:nvPr>
        </p:nvSpPr>
        <p:spPr>
          <a:xfrm>
            <a:off x="4165602" y="6356351"/>
            <a:ext cx="3860800" cy="365127"/>
          </a:xfrm>
          <a:prstGeom prst="rect">
            <a:avLst/>
          </a:prstGeom>
        </p:spPr>
        <p:txBody>
          <a:bodyPr vert="horz" lIns="181566" tIns="90784" rIns="181566" bIns="90784" rtlCol="0" anchor="ctr"/>
          <a:lstStyle>
            <a:lvl1pPr algn="ctr">
              <a:defRPr sz="17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7"/>
          </a:xfrm>
          <a:prstGeom prst="rect">
            <a:avLst/>
          </a:prstGeom>
        </p:spPr>
        <p:txBody>
          <a:bodyPr vert="horz" lIns="181566" tIns="90784" rIns="181566" bIns="90784" rtlCol="0" anchor="ctr"/>
          <a:lstStyle>
            <a:lvl1pPr algn="r">
              <a:defRPr sz="1747">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989061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321984" rtl="0" eaLnBrk="1" latinLnBrk="0" hangingPunct="1">
        <a:spcBef>
          <a:spcPct val="0"/>
        </a:spcBef>
        <a:buNone/>
        <a:defRPr sz="6407" kern="1200">
          <a:solidFill>
            <a:schemeClr val="tx1"/>
          </a:solidFill>
          <a:latin typeface="+mj-lt"/>
          <a:ea typeface="+mj-ea"/>
          <a:cs typeface="+mj-cs"/>
        </a:defRPr>
      </a:lvl1pPr>
    </p:titleStyle>
    <p:bodyStyle>
      <a:lvl1pPr marL="495743" indent="-495743" algn="l" defTabSz="1321984" rtl="0" eaLnBrk="1" latinLnBrk="0" hangingPunct="1">
        <a:spcBef>
          <a:spcPct val="20000"/>
        </a:spcBef>
        <a:buFont typeface="Arial" pitchFamily="34" charset="0"/>
        <a:buChar char="•"/>
        <a:defRPr sz="4514" kern="1200">
          <a:solidFill>
            <a:schemeClr val="tx1"/>
          </a:solidFill>
          <a:latin typeface="+mn-lt"/>
          <a:ea typeface="+mn-ea"/>
          <a:cs typeface="+mn-cs"/>
        </a:defRPr>
      </a:lvl1pPr>
      <a:lvl2pPr marL="1074112" indent="-413120" algn="l" defTabSz="1321984" rtl="0" eaLnBrk="1" latinLnBrk="0" hangingPunct="1">
        <a:spcBef>
          <a:spcPct val="20000"/>
        </a:spcBef>
        <a:buFont typeface="Arial" pitchFamily="34" charset="0"/>
        <a:buChar char="–"/>
        <a:defRPr sz="4005" kern="1200">
          <a:solidFill>
            <a:schemeClr val="tx1"/>
          </a:solidFill>
          <a:latin typeface="+mn-lt"/>
          <a:ea typeface="+mn-ea"/>
          <a:cs typeface="+mn-cs"/>
        </a:defRPr>
      </a:lvl2pPr>
      <a:lvl3pPr marL="1652479" indent="-330495" algn="l" defTabSz="1321984" rtl="0" eaLnBrk="1" latinLnBrk="0" hangingPunct="1">
        <a:spcBef>
          <a:spcPct val="20000"/>
        </a:spcBef>
        <a:buFont typeface="Arial" pitchFamily="34" charset="0"/>
        <a:buChar char="•"/>
        <a:defRPr sz="3422" kern="1200">
          <a:solidFill>
            <a:schemeClr val="tx1"/>
          </a:solidFill>
          <a:latin typeface="+mn-lt"/>
          <a:ea typeface="+mn-ea"/>
          <a:cs typeface="+mn-cs"/>
        </a:defRPr>
      </a:lvl3pPr>
      <a:lvl4pPr marL="2313470"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4pPr>
      <a:lvl5pPr marL="297446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5pPr>
      <a:lvl6pPr marL="363545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6pPr>
      <a:lvl7pPr marL="429644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7pPr>
      <a:lvl8pPr marL="4957436"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8pPr>
      <a:lvl9pPr marL="5618427"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9pPr>
    </p:bodyStyle>
    <p:otherStyle>
      <a:defPPr>
        <a:defRPr lang="en-US"/>
      </a:defPPr>
      <a:lvl1pPr marL="0" algn="l" defTabSz="1321984" rtl="0" eaLnBrk="1" latinLnBrk="0" hangingPunct="1">
        <a:defRPr sz="2548" kern="1200">
          <a:solidFill>
            <a:schemeClr val="tx1"/>
          </a:solidFill>
          <a:latin typeface="+mn-lt"/>
          <a:ea typeface="+mn-ea"/>
          <a:cs typeface="+mn-cs"/>
        </a:defRPr>
      </a:lvl1pPr>
      <a:lvl2pPr marL="660990" algn="l" defTabSz="1321984" rtl="0" eaLnBrk="1" latinLnBrk="0" hangingPunct="1">
        <a:defRPr sz="2548" kern="1200">
          <a:solidFill>
            <a:schemeClr val="tx1"/>
          </a:solidFill>
          <a:latin typeface="+mn-lt"/>
          <a:ea typeface="+mn-ea"/>
          <a:cs typeface="+mn-cs"/>
        </a:defRPr>
      </a:lvl2pPr>
      <a:lvl3pPr marL="1321984" algn="l" defTabSz="1321984" rtl="0" eaLnBrk="1" latinLnBrk="0" hangingPunct="1">
        <a:defRPr sz="2548" kern="1200">
          <a:solidFill>
            <a:schemeClr val="tx1"/>
          </a:solidFill>
          <a:latin typeface="+mn-lt"/>
          <a:ea typeface="+mn-ea"/>
          <a:cs typeface="+mn-cs"/>
        </a:defRPr>
      </a:lvl3pPr>
      <a:lvl4pPr marL="1982972" algn="l" defTabSz="1321984" rtl="0" eaLnBrk="1" latinLnBrk="0" hangingPunct="1">
        <a:defRPr sz="2548" kern="1200">
          <a:solidFill>
            <a:schemeClr val="tx1"/>
          </a:solidFill>
          <a:latin typeface="+mn-lt"/>
          <a:ea typeface="+mn-ea"/>
          <a:cs typeface="+mn-cs"/>
        </a:defRPr>
      </a:lvl4pPr>
      <a:lvl5pPr marL="2643964" algn="l" defTabSz="1321984" rtl="0" eaLnBrk="1" latinLnBrk="0" hangingPunct="1">
        <a:defRPr sz="2548" kern="1200">
          <a:solidFill>
            <a:schemeClr val="tx1"/>
          </a:solidFill>
          <a:latin typeface="+mn-lt"/>
          <a:ea typeface="+mn-ea"/>
          <a:cs typeface="+mn-cs"/>
        </a:defRPr>
      </a:lvl5pPr>
      <a:lvl6pPr marL="3304957" algn="l" defTabSz="1321984" rtl="0" eaLnBrk="1" latinLnBrk="0" hangingPunct="1">
        <a:defRPr sz="2548" kern="1200">
          <a:solidFill>
            <a:schemeClr val="tx1"/>
          </a:solidFill>
          <a:latin typeface="+mn-lt"/>
          <a:ea typeface="+mn-ea"/>
          <a:cs typeface="+mn-cs"/>
        </a:defRPr>
      </a:lvl6pPr>
      <a:lvl7pPr marL="3965948" algn="l" defTabSz="1321984" rtl="0" eaLnBrk="1" latinLnBrk="0" hangingPunct="1">
        <a:defRPr sz="2548" kern="1200">
          <a:solidFill>
            <a:schemeClr val="tx1"/>
          </a:solidFill>
          <a:latin typeface="+mn-lt"/>
          <a:ea typeface="+mn-ea"/>
          <a:cs typeface="+mn-cs"/>
        </a:defRPr>
      </a:lvl7pPr>
      <a:lvl8pPr marL="4626939" algn="l" defTabSz="1321984" rtl="0" eaLnBrk="1" latinLnBrk="0" hangingPunct="1">
        <a:defRPr sz="2548" kern="1200">
          <a:solidFill>
            <a:schemeClr val="tx1"/>
          </a:solidFill>
          <a:latin typeface="+mn-lt"/>
          <a:ea typeface="+mn-ea"/>
          <a:cs typeface="+mn-cs"/>
        </a:defRPr>
      </a:lvl8pPr>
      <a:lvl9pPr marL="5287930" algn="l" defTabSz="1321984" rtl="0" eaLnBrk="1" latinLnBrk="0" hangingPunct="1">
        <a:defRPr sz="2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2.wav"/><Relationship Id="rId7" Type="http://schemas.openxmlformats.org/officeDocument/2006/relationships/image" Target="../media/image8.jp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7.jp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low confidence">
            <a:extLst>
              <a:ext uri="{FF2B5EF4-FFF2-40B4-BE49-F238E27FC236}">
                <a16:creationId xmlns:a16="http://schemas.microsoft.com/office/drawing/2014/main" id="{6CBA342C-BC95-419D-A76C-ABFA3DDC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57" y="890217"/>
            <a:ext cx="9401296" cy="7808889"/>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574257" y="319236"/>
            <a:ext cx="9401296"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CHÀO</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MỪNG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CÁC</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ĐẾN</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TIẾT</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VIỆT</a:t>
            </a:r>
            <a:endPar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0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538001" y="267797"/>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Iết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2474276" y="1292518"/>
            <a:ext cx="9287269"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1414266" y="1142785"/>
            <a:ext cx="1402072" cy="144344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p:cNvSpPr txBox="1"/>
          <p:nvPr/>
        </p:nvSpPr>
        <p:spPr>
          <a:xfrm>
            <a:off x="1450241" y="1229561"/>
            <a:ext cx="1320800" cy="1272143"/>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 </a:t>
            </a:r>
            <a:r>
              <a:rPr kumimoji="0" lang="en-US" sz="4267"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28</a:t>
            </a: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p:cNvSpPr txBox="1"/>
          <p:nvPr/>
        </p:nvSpPr>
        <p:spPr>
          <a:xfrm>
            <a:off x="2226142" y="1547409"/>
            <a:ext cx="8781030"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mtClean="0">
                <a:solidFill>
                  <a:srgbClr val="0070C0"/>
                </a:solidFill>
                <a:latin typeface="Arial" panose="020B0604020202020204" pitchFamily="34" charset="0"/>
                <a:ea typeface="Arial-Rounded" panose="020B0500000000000000" pitchFamily="34" charset="0"/>
                <a:cs typeface="Arial" panose="020B0604020202020204" pitchFamily="34" charset="0"/>
              </a:rPr>
              <a:t>TRÒ CHƠI CỦA BỐ</a:t>
            </a:r>
            <a:endPar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sp>
        <p:nvSpPr>
          <p:cNvPr id="14" name="Rectangle 13">
            <a:extLst>
              <a:ext uri="{FF2B5EF4-FFF2-40B4-BE49-F238E27FC236}">
                <a16:creationId xmlns:a16="http://schemas.microsoft.com/office/drawing/2014/main" id="{F6BE153F-7585-4D38-A263-BA52DFC5D669}"/>
              </a:ext>
            </a:extLst>
          </p:cNvPr>
          <p:cNvSpPr/>
          <p:nvPr/>
        </p:nvSpPr>
        <p:spPr>
          <a:xfrm>
            <a:off x="3004496" y="2704365"/>
            <a:ext cx="6704400" cy="923330"/>
          </a:xfrm>
          <a:prstGeom prst="rect">
            <a:avLst/>
          </a:prstGeom>
          <a:noFill/>
        </p:spPr>
        <p:txBody>
          <a:bodyPr wrap="none" lIns="91440" tIns="45720" rIns="91440" bIns="45720">
            <a:spAutoFit/>
          </a:bodyPr>
          <a:lstStyle/>
          <a:p>
            <a:pPr algn="ct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Tiết</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6. </a:t>
            </a: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mở</a:t>
            </a:r>
            <a:r>
              <a:rPr lang="en-US" sz="5400" b="1" dirty="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rộng</a:t>
            </a:r>
            <a:endParaRPr lang="en-US" sz="5400" b="1" cap="none" spc="0" dirty="0">
              <a:ln w="22225">
                <a:solidFill>
                  <a:srgbClr val="00B0F0"/>
                </a:solidFill>
                <a:prstDash val="solid"/>
              </a:ln>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563389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800" dirty="0" err="1" smtClean="0">
                <a:solidFill>
                  <a:srgbClr val="FF0000"/>
                </a:solidFill>
                <a:latin typeface="Arial" panose="020B0604020202020204" pitchFamily="34" charset="0"/>
                <a:cs typeface="Arial" panose="020B0604020202020204" pitchFamily="34" charset="0"/>
              </a:rPr>
              <a:t>Yêu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cầu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cần</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494610" y="1924659"/>
            <a:ext cx="11418348" cy="2789009"/>
          </a:xfrm>
          <a:prstGeom prst="rect">
            <a:avLst/>
          </a:prstGeom>
        </p:spPr>
        <p:txBody>
          <a:bodyPr>
            <a:normAutofit lnSpcReduction="1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a:buFontTx/>
              <a:buChar char="-"/>
            </a:pPr>
            <a:r>
              <a:rPr lang="en-US" sz="4300" smtClean="0">
                <a:latin typeface="Arial" panose="020B0604020202020204" pitchFamily="34" charset="0"/>
                <a:cs typeface="Arial" panose="020B0604020202020204" pitchFamily="34" charset="0"/>
              </a:rPr>
              <a:t>Sưu tầm những bài thơ, câu chuyện về tình cảm gia đình.</a:t>
            </a:r>
          </a:p>
          <a:p>
            <a:pPr>
              <a:buFontTx/>
              <a:buChar char="-"/>
            </a:pPr>
            <a:r>
              <a:rPr lang="en-US" sz="4300" smtClean="0">
                <a:latin typeface="Arial" panose="020B0604020202020204" pitchFamily="34" charset="0"/>
                <a:cs typeface="Arial" panose="020B0604020202020204" pitchFamily="34" charset="0"/>
              </a:rPr>
              <a:t>Chia </a:t>
            </a:r>
            <a:r>
              <a:rPr lang="en-US" sz="4300" err="1" smtClean="0">
                <a:latin typeface="Arial" panose="020B0604020202020204" pitchFamily="34" charset="0"/>
                <a:cs typeface="Arial" panose="020B0604020202020204" pitchFamily="34" charset="0"/>
              </a:rPr>
              <a:t>sẻ</a:t>
            </a:r>
            <a:r>
              <a:rPr lang="en-US" sz="4300" smtClean="0">
                <a:latin typeface="Arial" panose="020B0604020202020204" pitchFamily="34" charset="0"/>
                <a:cs typeface="Arial" panose="020B0604020202020204" pitchFamily="34" charset="0"/>
              </a:rPr>
              <a:t> với người thân cảm xúc của em về bài đọc.</a:t>
            </a:r>
            <a:endParaRPr lang="en-US" sz="43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283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012" y="375957"/>
            <a:ext cx="10068152" cy="805732"/>
          </a:xfrm>
          <a:prstGeom prst="rect">
            <a:avLst/>
          </a:prstGeom>
          <a:noFill/>
        </p:spPr>
        <p:txBody>
          <a:bodyPr wrap="square" lIns="132204" tIns="66103" rIns="132204" bIns="6610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defTabSz="1321984">
              <a:lnSpc>
                <a:spcPct val="150000"/>
              </a:lnSpc>
            </a:pPr>
            <a:r>
              <a:rPr lang="en-US" sz="2912" dirty="0" smtClean="0">
                <a:solidFill>
                  <a:srgbClr val="000099"/>
                </a:solidFill>
                <a:latin typeface="Arial" panose="020B0604020202020204" pitchFamily="34" charset="0"/>
                <a:cs typeface="Arial" panose="020B0604020202020204" pitchFamily="34" charset="0"/>
              </a:rPr>
              <a:t>1.</a:t>
            </a:r>
            <a:r>
              <a:rPr lang="en-US" sz="2912"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Tìm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đọc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một</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bài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thơ</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câu</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chuyện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về</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tình</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cảm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gia</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đình</a:t>
            </a:r>
            <a:r>
              <a:rPr lang="en-US" sz="2912" b="0" dirty="0" smtClean="0">
                <a:solidFill>
                  <a:prstClr val="black"/>
                </a:solidFill>
                <a:latin typeface="Arial" panose="020B0604020202020204" pitchFamily="34" charset="0"/>
                <a:cs typeface="Arial" panose="020B0604020202020204" pitchFamily="34" charset="0"/>
              </a:rPr>
              <a:t>.</a:t>
            </a:r>
            <a:endParaRPr lang="en-US" sz="2912"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00166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45615" y="450216"/>
            <a:ext cx="7212777" cy="9677912"/>
          </a:xfrm>
          <a:prstGeom prst="rect">
            <a:avLst/>
          </a:prstGeom>
        </p:spPr>
        <p:txBody>
          <a:bodyPr wrap="square" numCol="2">
            <a:spAutoFit/>
          </a:bodyPr>
          <a:lstStyle/>
          <a:p>
            <a:pPr defTabSz="1321984"/>
            <a:r>
              <a:rPr lang="vi-VN" sz="2200" dirty="0">
                <a:ea typeface="Arial-Rounded" panose="020B0500000000000000" pitchFamily="34" charset="0"/>
                <a:cs typeface="Arial-Rounded" panose="020B0500000000000000" pitchFamily="34" charset="0"/>
              </a:rPr>
              <a:t>Con yêu mẹ bằng ông trời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Rộng lắm không bao giờ hết</a:t>
            </a:r>
            <a:endParaRPr lang="en-US" sz="2200" dirty="0">
              <a:ea typeface="Arial-Rounded" panose="020B0500000000000000" pitchFamily="34" charset="0"/>
              <a:cs typeface="Arial-Rounded" panose="020B0500000000000000" pitchFamily="34" charset="0"/>
            </a:endParaRPr>
          </a:p>
          <a:p>
            <a:pPr defTabSz="1321984"/>
            <a:r>
              <a:rPr lang="en-US" sz="2200" dirty="0">
                <a:ea typeface="Arial-Rounded" panose="020B0500000000000000" pitchFamily="34" charset="0"/>
                <a:cs typeface="Arial-Rounded" panose="020B0500000000000000" pitchFamily="34" charset="0"/>
              </a:rPr>
              <a:t>T</a:t>
            </a:r>
            <a:r>
              <a:rPr lang="vi-VN" sz="2200" dirty="0">
                <a:ea typeface="Arial-Rounded" panose="020B0500000000000000" pitchFamily="34" charset="0"/>
                <a:cs typeface="Arial-Rounded" panose="020B0500000000000000" pitchFamily="34" charset="0"/>
              </a:rPr>
              <a:t>hế thì làm sao con biết</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Là trời ở những đâu đâu</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Trời rất rộng lại rất cao</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Mẹ mong, bao giờ con tới!</a:t>
            </a:r>
            <a:endParaRPr lang="en-US" sz="2200" dirty="0">
              <a:ea typeface="Arial-Rounded" panose="020B0500000000000000" pitchFamily="34" charset="0"/>
              <a:cs typeface="Arial-Rounded" panose="020B0500000000000000" pitchFamily="34" charset="0"/>
            </a:endParaRPr>
          </a:p>
          <a:p>
            <a:pPr defTabSz="1321984"/>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Con yêu mẹ bằng Hà Nội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Để nhớ mẹ con tìm đi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Từ phố này đến phố kia</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Con sẽ gặp ngay được mẹ</a:t>
            </a: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p:txBody>
      </p:sp>
      <p:sp>
        <p:nvSpPr>
          <p:cNvPr id="4" name="TextBox 3"/>
          <p:cNvSpPr txBox="1"/>
          <p:nvPr/>
        </p:nvSpPr>
        <p:spPr>
          <a:xfrm>
            <a:off x="4818246" y="135130"/>
            <a:ext cx="2777299" cy="584775"/>
          </a:xfrm>
          <a:prstGeom prst="rect">
            <a:avLst/>
          </a:prstGeom>
          <a:noFill/>
        </p:spPr>
        <p:txBody>
          <a:bodyPr wrap="none" rtlCol="0">
            <a:spAutoFit/>
          </a:bodyPr>
          <a:lstStyle/>
          <a:p>
            <a:pPr defTabSz="1321984"/>
            <a:r>
              <a:rPr lang="en-US" sz="3200" b="1" dirty="0">
                <a:solidFill>
                  <a:srgbClr val="FF000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CON YÊU MẸ</a:t>
            </a:r>
          </a:p>
        </p:txBody>
      </p:sp>
      <p:sp>
        <p:nvSpPr>
          <p:cNvPr id="5" name="TextBox 4"/>
          <p:cNvSpPr txBox="1"/>
          <p:nvPr/>
        </p:nvSpPr>
        <p:spPr>
          <a:xfrm>
            <a:off x="7074746" y="765303"/>
            <a:ext cx="1609736" cy="400110"/>
          </a:xfrm>
          <a:prstGeom prst="rect">
            <a:avLst/>
          </a:prstGeom>
          <a:noFill/>
        </p:spPr>
        <p:txBody>
          <a:bodyPr wrap="none" rtlCol="0">
            <a:spAutoFit/>
          </a:bodyPr>
          <a:lstStyle/>
          <a:p>
            <a:pPr defTabSz="1321984"/>
            <a:r>
              <a:rPr lang="en-US" sz="2000" i="1" dirty="0" err="1">
                <a:latin typeface="Arial" panose="020B0604020202020204" pitchFamily="34" charset="0"/>
                <a:ea typeface="Arial-Rounded" panose="020B0500000000000000" pitchFamily="34" charset="0"/>
                <a:cs typeface="Arial" panose="020B0604020202020204" pitchFamily="34" charset="0"/>
              </a:rPr>
              <a:t>Xuân</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Quỳnh</a:t>
            </a:r>
            <a:endParaRPr lang="en-US" sz="2000" i="1" dirty="0">
              <a:latin typeface="Arial" panose="020B0604020202020204" pitchFamily="34" charset="0"/>
              <a:ea typeface="Arial-Rounded" panose="020B0500000000000000" pitchFamily="34" charset="0"/>
              <a:cs typeface="Arial" panose="020B0604020202020204" pitchFamily="34" charset="0"/>
            </a:endParaRPr>
          </a:p>
        </p:txBody>
      </p:sp>
      <p:sp>
        <p:nvSpPr>
          <p:cNvPr id="2" name="TextBox 1">
            <a:extLst>
              <a:ext uri="{FF2B5EF4-FFF2-40B4-BE49-F238E27FC236}">
                <a16:creationId xmlns:a16="http://schemas.microsoft.com/office/drawing/2014/main" id="{5E5CB4E7-1758-4BC4-92C2-FE660C113E03}"/>
              </a:ext>
            </a:extLst>
          </p:cNvPr>
          <p:cNvSpPr txBox="1"/>
          <p:nvPr/>
        </p:nvSpPr>
        <p:spPr>
          <a:xfrm>
            <a:off x="3980793" y="1564401"/>
            <a:ext cx="4480627" cy="5509200"/>
          </a:xfrm>
          <a:prstGeom prst="rect">
            <a:avLst/>
          </a:prstGeom>
          <a:noFill/>
        </p:spPr>
        <p:txBody>
          <a:bodyPr wrap="square" rtlCol="0">
            <a:spAutoFit/>
          </a:bodyPr>
          <a:lstStyle/>
          <a:p>
            <a:pPr algn="l"/>
            <a:r>
              <a:rPr lang="vi-VN" sz="2200" dirty="0">
                <a:ea typeface="Arial-Rounded" panose="020B0500000000000000" pitchFamily="34" charset="0"/>
                <a:cs typeface="Arial-Rounded" panose="020B0500000000000000" pitchFamily="34" charset="0"/>
              </a:rPr>
              <a:t>Hà Nội còn là rộng quá</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Các đường như nhện giăng tơ</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Nào những phố này phố kia</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Gặp mẹ làm sao gặp hết!</a:t>
            </a:r>
            <a:endParaRPr lang="en-US" sz="2200" dirty="0">
              <a:ea typeface="Arial-Rounded" panose="020B0500000000000000" pitchFamily="34" charset="0"/>
              <a:cs typeface="Arial-Rounded" panose="020B0500000000000000" pitchFamily="34" charset="0"/>
            </a:endParaRPr>
          </a:p>
          <a:p>
            <a:pPr algn="l"/>
            <a:endParaRPr lang="en-US" sz="2200" i="0" dirty="0">
              <a:effectLst/>
              <a:ea typeface="Arial-Rounded" panose="020B0500000000000000" pitchFamily="34" charset="0"/>
              <a:cs typeface="Arial-Rounded" panose="020B0500000000000000" pitchFamily="34" charset="0"/>
            </a:endParaRPr>
          </a:p>
          <a:p>
            <a:pPr algn="l"/>
            <a:r>
              <a:rPr lang="en-US" sz="2200" dirty="0">
                <a:ea typeface="Arial-Rounded" panose="020B0500000000000000" pitchFamily="34" charset="0"/>
                <a:cs typeface="Arial-Rounded" panose="020B0500000000000000" pitchFamily="34" charset="0"/>
              </a:rPr>
              <a:t>- </a:t>
            </a:r>
            <a:r>
              <a:rPr lang="vi-VN" sz="2200" i="0" dirty="0">
                <a:effectLst/>
                <a:ea typeface="Arial-Rounded" panose="020B0500000000000000" pitchFamily="34" charset="0"/>
                <a:cs typeface="Arial-Rounded" panose="020B0500000000000000" pitchFamily="34" charset="0"/>
              </a:rPr>
              <a:t> Con yêu mẹ bằng trường học</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Suốt ngày con ở đấy thôi</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Lúc con học, lúc con chơi</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Là con cũng đều có </a:t>
            </a:r>
            <a:r>
              <a:rPr lang="vi-VN" sz="2200" i="0" dirty="0" smtClean="0">
                <a:effectLst/>
                <a:ea typeface="Arial-Rounded" panose="020B0500000000000000" pitchFamily="34" charset="0"/>
                <a:cs typeface="Arial-Rounded" panose="020B0500000000000000" pitchFamily="34" charset="0"/>
              </a:rPr>
              <a:t>mẹ</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pPr algn="l"/>
            <a:r>
              <a:rPr lang="en-US" sz="2200" dirty="0">
                <a:ea typeface="Arial-Rounded" panose="020B0500000000000000" pitchFamily="34" charset="0"/>
                <a:cs typeface="Arial-Rounded" panose="020B0500000000000000" pitchFamily="34" charset="0"/>
              </a:rPr>
              <a:t>-</a:t>
            </a:r>
            <a:r>
              <a:rPr lang="vi-VN" sz="2200" i="0" dirty="0">
                <a:effectLst/>
                <a:ea typeface="Arial-Rounded" panose="020B0500000000000000" pitchFamily="34" charset="0"/>
                <a:cs typeface="Arial-Rounded" panose="020B0500000000000000" pitchFamily="34" charset="0"/>
              </a:rPr>
              <a:t> Nhưng tối con về nhà ngủ</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Thế là con lại xa trường</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Còn mẹ ở lại một mình</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Thì mẹ nhớ con lắm </a:t>
            </a:r>
            <a:r>
              <a:rPr lang="vi-VN" sz="2200" i="0" dirty="0" smtClean="0">
                <a:effectLst/>
                <a:ea typeface="Arial-Rounded" panose="020B0500000000000000" pitchFamily="34" charset="0"/>
                <a:cs typeface="Arial-Rounded" panose="020B0500000000000000" pitchFamily="34" charset="0"/>
              </a:rPr>
              <a:t>đấy</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endParaRPr lang="en-US" sz="2200" dirty="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E7D0ED60-ED4D-4A67-A6C6-450729FAAB2B}"/>
              </a:ext>
            </a:extLst>
          </p:cNvPr>
          <p:cNvSpPr txBox="1"/>
          <p:nvPr/>
        </p:nvSpPr>
        <p:spPr>
          <a:xfrm>
            <a:off x="8187462" y="2433961"/>
            <a:ext cx="3933387" cy="3816429"/>
          </a:xfrm>
          <a:prstGeom prst="rect">
            <a:avLst/>
          </a:prstGeom>
          <a:noFill/>
        </p:spPr>
        <p:txBody>
          <a:bodyPr wrap="square" rtlCol="0">
            <a:spAutoFit/>
          </a:bodyPr>
          <a:lstStyle/>
          <a:p>
            <a:pPr algn="l"/>
            <a:endParaRPr lang="vi-VN" sz="2200" i="0" dirty="0">
              <a:effectLst/>
              <a:ea typeface="Arial-Rounded" panose="020B0500000000000000" pitchFamily="34" charset="0"/>
              <a:cs typeface="Arial-Rounded" panose="020B0500000000000000" pitchFamily="34" charset="0"/>
            </a:endParaRPr>
          </a:p>
          <a:p>
            <a:pPr algn="l"/>
            <a:r>
              <a:rPr lang="vi-VN" sz="2200" i="0" dirty="0">
                <a:effectLst/>
                <a:ea typeface="Arial-Rounded" panose="020B0500000000000000" pitchFamily="34" charset="0"/>
                <a:cs typeface="Arial-Rounded" panose="020B0500000000000000" pitchFamily="34" charset="0"/>
              </a:rPr>
              <a:t>Tính mẹ cứ là hay nhớ</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Lúc nào cũng muốn bên con</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Nếu có cái gì gần hơn</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Con yêu mẹ bằng cái </a:t>
            </a:r>
            <a:r>
              <a:rPr lang="vi-VN" sz="2200" i="0" dirty="0" smtClean="0">
                <a:effectLst/>
                <a:ea typeface="Arial-Rounded" panose="020B0500000000000000" pitchFamily="34" charset="0"/>
                <a:cs typeface="Arial-Rounded" panose="020B0500000000000000" pitchFamily="34" charset="0"/>
              </a:rPr>
              <a:t>đó</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pPr algn="l"/>
            <a:r>
              <a:rPr lang="vi-VN" sz="2200" i="0" dirty="0">
                <a:effectLst/>
                <a:ea typeface="Arial-Rounded" panose="020B0500000000000000" pitchFamily="34" charset="0"/>
                <a:cs typeface="Arial-Rounded" panose="020B0500000000000000" pitchFamily="34" charset="0"/>
              </a:rPr>
              <a:t>– À mẹ ơi có con dế</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Luôn trong bao diêm con đây</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Mở ra là con thấy ngay</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Con yêu mẹ bằng con dế</a:t>
            </a:r>
            <a:r>
              <a:rPr lang="en-US" sz="2200" i="0" dirty="0">
                <a:effectLst/>
                <a:ea typeface="Arial-Rounded" panose="020B0500000000000000" pitchFamily="34" charset="0"/>
                <a:cs typeface="Arial-Rounded" panose="020B0500000000000000" pitchFamily="34" charset="0"/>
              </a:rPr>
              <a:t>.</a:t>
            </a:r>
            <a:endParaRPr lang="vi-VN" sz="2200" i="0" dirty="0">
              <a:effectLst/>
              <a:ea typeface="Arial-Rounded" panose="020B0500000000000000" pitchFamily="34" charset="0"/>
              <a:cs typeface="Arial-Rounded" panose="020B0500000000000000" pitchFamily="34" charset="0"/>
            </a:endParaRPr>
          </a:p>
          <a:p>
            <a:endParaRPr lang="en-US" sz="2200" dirty="0">
              <a:ea typeface="Arial-Rounded" panose="020B0500000000000000" pitchFamily="34" charset="0"/>
              <a:cs typeface="Arial-Rounded" panose="020B0500000000000000" pitchFamily="34" charset="0"/>
            </a:endParaRPr>
          </a:p>
        </p:txBody>
      </p:sp>
      <p:pic>
        <p:nvPicPr>
          <p:cNvPr id="10" name="Picture 9" descr="A picture containing text&#10;&#10;Description automatically generated">
            <a:extLst>
              <a:ext uri="{FF2B5EF4-FFF2-40B4-BE49-F238E27FC236}">
                <a16:creationId xmlns:a16="http://schemas.microsoft.com/office/drawing/2014/main" id="{138D35F0-7727-4314-A756-8FAF1A77A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4" y="4468969"/>
            <a:ext cx="2841938" cy="2389031"/>
          </a:xfrm>
          <a:prstGeom prst="rect">
            <a:avLst/>
          </a:prstGeom>
        </p:spPr>
      </p:pic>
    </p:spTree>
    <p:custDataLst>
      <p:tags r:id="rId1"/>
    </p:custDataLst>
    <p:extLst>
      <p:ext uri="{BB962C8B-B14F-4D97-AF65-F5344CB8AC3E}">
        <p14:creationId xmlns:p14="http://schemas.microsoft.com/office/powerpoint/2010/main" val="13132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38" y="180462"/>
            <a:ext cx="2918695" cy="4302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238159" y="4616823"/>
            <a:ext cx="4364151" cy="1692771"/>
          </a:xfrm>
          <a:prstGeom prst="rect">
            <a:avLst/>
          </a:prstGeom>
          <a:solidFill>
            <a:schemeClr val="accent4">
              <a:lumMod val="40000"/>
              <a:lumOff val="60000"/>
            </a:schemeClr>
          </a:solidFill>
        </p:spPr>
        <p:txBody>
          <a:bodyPr wrap="square">
            <a:spAutoFit/>
          </a:bodyPr>
          <a:lstStyle/>
          <a:p>
            <a:pPr algn="just" defTabSz="1321984"/>
            <a:r>
              <a:rPr lang="vi-VN" sz="2600" dirty="0">
                <a:latin typeface="Arial" panose="020B0604020202020204" pitchFamily="34" charset="0"/>
                <a:ea typeface="Arial-Rounded" panose="020B0500000000000000" pitchFamily="34" charset="0"/>
                <a:cs typeface="Arial" panose="020B0604020202020204" pitchFamily="34" charset="0"/>
              </a:rPr>
              <a:t>Bộ sách này thuật lại những </a:t>
            </a:r>
            <a:r>
              <a:rPr lang="vi-VN" sz="2600" dirty="0" smtClean="0">
                <a:latin typeface="Arial" panose="020B0604020202020204" pitchFamily="34" charset="0"/>
                <a:ea typeface="Arial-Rounded" panose="020B0500000000000000" pitchFamily="34" charset="0"/>
                <a:cs typeface="Arial" panose="020B0604020202020204" pitchFamily="34" charset="0"/>
              </a:rPr>
              <a:t>k</a:t>
            </a:r>
            <a:r>
              <a:rPr lang="en-US" sz="2600" dirty="0">
                <a:latin typeface="Arial" panose="020B0604020202020204" pitchFamily="34" charset="0"/>
                <a:ea typeface="Arial-Rounded" panose="020B0500000000000000" pitchFamily="34" charset="0"/>
                <a:cs typeface="Arial" panose="020B0604020202020204" pitchFamily="34" charset="0"/>
              </a:rPr>
              <a:t>ỉ</a:t>
            </a:r>
            <a:r>
              <a:rPr lang="vi-VN" sz="2600" dirty="0" smtClean="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niệm trong cuộc đời của chính tác giả, từ thuở còn bé đến tuổi trưởng thành.</a:t>
            </a:r>
            <a:endParaRPr lang="en-US" sz="2600" dirty="0">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1017" y="445960"/>
            <a:ext cx="2539501" cy="3771159"/>
          </a:xfrm>
          <a:prstGeom prst="rect">
            <a:avLst/>
          </a:prstGeom>
          <a:ln>
            <a:noFill/>
          </a:ln>
          <a:effectLst>
            <a:outerShdw blurRad="292100" dist="139700" dir="2700000" algn="tl" rotWithShape="0">
              <a:srgbClr val="333333">
                <a:alpha val="65000"/>
              </a:srgbClr>
            </a:outerShdw>
          </a:effec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00474" y="6303164"/>
            <a:ext cx="443869" cy="443869"/>
          </a:xfrm>
          <a:prstGeom prst="rect">
            <a:avLst/>
          </a:prstGeom>
        </p:spPr>
      </p:pic>
      <p:sp>
        <p:nvSpPr>
          <p:cNvPr id="6" name="Rectangle 5"/>
          <p:cNvSpPr/>
          <p:nvPr/>
        </p:nvSpPr>
        <p:spPr>
          <a:xfrm>
            <a:off x="6777645" y="4570656"/>
            <a:ext cx="3648756" cy="876522"/>
          </a:xfrm>
          <a:prstGeom prst="rect">
            <a:avLst/>
          </a:prstGeom>
        </p:spPr>
        <p:txBody>
          <a:bodyPr wrap="none">
            <a:spAutoFit/>
          </a:bodyPr>
          <a:lstStyle/>
          <a:p>
            <a:pPr algn="ctr" defTabSz="1321984"/>
            <a:r>
              <a:rPr lang="en-US" sz="2548" dirty="0">
                <a:latin typeface="Arial" panose="020B0604020202020204" pitchFamily="34" charset="0"/>
                <a:ea typeface="Arial-Rounded" panose="020B0500000000000000" pitchFamily="34" charset="0"/>
                <a:cs typeface="Arial" panose="020B0604020202020204" pitchFamily="34" charset="0"/>
              </a:rPr>
              <a:t>B</a:t>
            </a:r>
            <a:r>
              <a:rPr lang="vi-VN" sz="2548" dirty="0">
                <a:latin typeface="Arial" panose="020B0604020202020204" pitchFamily="34" charset="0"/>
                <a:ea typeface="Arial-Rounded" panose="020B0500000000000000" pitchFamily="34" charset="0"/>
                <a:cs typeface="Arial" panose="020B0604020202020204" pitchFamily="34" charset="0"/>
              </a:rPr>
              <a:t>à Laura Ingalls Wilder </a:t>
            </a:r>
            <a:endParaRPr lang="en-US" sz="2548" dirty="0">
              <a:latin typeface="Arial" panose="020B0604020202020204" pitchFamily="34" charset="0"/>
              <a:ea typeface="Arial-Rounded" panose="020B0500000000000000" pitchFamily="34" charset="0"/>
              <a:cs typeface="Arial" panose="020B0604020202020204" pitchFamily="34" charset="0"/>
            </a:endParaRPr>
          </a:p>
          <a:p>
            <a:pPr algn="ctr" defTabSz="1321984"/>
            <a:r>
              <a:rPr lang="vi-VN" sz="2548" dirty="0">
                <a:latin typeface="Arial" panose="020B0604020202020204" pitchFamily="34" charset="0"/>
                <a:ea typeface="Arial-Rounded" panose="020B0500000000000000" pitchFamily="34" charset="0"/>
                <a:cs typeface="Arial" panose="020B0604020202020204" pitchFamily="34" charset="0"/>
              </a:rPr>
              <a:t>(1867-1957) </a:t>
            </a:r>
            <a:endParaRPr lang="en-US" sz="2548" dirty="0">
              <a:latin typeface="Arial" panose="020B0604020202020204" pitchFamily="34" charset="0"/>
              <a:ea typeface="Arial-Rounded" panose="020B0500000000000000"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1233317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1155" t="22877" r="20192" b="13504"/>
          <a:stretch/>
        </p:blipFill>
        <p:spPr bwMode="auto">
          <a:xfrm>
            <a:off x="1843599" y="1274199"/>
            <a:ext cx="8504804" cy="497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1128" y="303112"/>
            <a:ext cx="11692134" cy="805732"/>
          </a:xfrm>
          <a:prstGeom prst="rect">
            <a:avLst/>
          </a:prstGeom>
          <a:noFill/>
        </p:spPr>
        <p:txBody>
          <a:bodyPr wrap="square" lIns="132204" tIns="66103" rIns="132204" bIns="6610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defTabSz="1321984">
              <a:lnSpc>
                <a:spcPct val="150000"/>
              </a:lnSpc>
            </a:pPr>
            <a:r>
              <a:rPr lang="en-US" sz="2912" dirty="0" smtClean="0">
                <a:solidFill>
                  <a:srgbClr val="000099"/>
                </a:solidFill>
                <a:latin typeface="Arial" panose="020B0604020202020204" pitchFamily="34" charset="0"/>
                <a:cs typeface="Arial" panose="020B0604020202020204" pitchFamily="34" charset="0"/>
              </a:rPr>
              <a:t>2.</a:t>
            </a:r>
            <a:r>
              <a:rPr lang="en-US" sz="2912" dirty="0" smtClean="0">
                <a:solidFill>
                  <a:prstClr val="black"/>
                </a:solidFill>
                <a:latin typeface="Arial" panose="020B0604020202020204" pitchFamily="34" charset="0"/>
                <a:cs typeface="Arial" panose="020B0604020202020204" pitchFamily="34" charset="0"/>
              </a:rPr>
              <a:t> </a:t>
            </a:r>
            <a:r>
              <a:rPr lang="en-US" sz="2912" b="0" dirty="0" smtClean="0">
                <a:solidFill>
                  <a:prstClr val="black"/>
                </a:solidFill>
                <a:latin typeface="Arial" panose="020B0604020202020204" pitchFamily="34" charset="0"/>
                <a:cs typeface="Arial" panose="020B0604020202020204" pitchFamily="34" charset="0"/>
              </a:rPr>
              <a:t>Chia </a:t>
            </a:r>
            <a:r>
              <a:rPr lang="en-US" sz="2912" b="0" dirty="0" err="1" smtClean="0">
                <a:solidFill>
                  <a:prstClr val="black"/>
                </a:solidFill>
                <a:latin typeface="Arial" panose="020B0604020202020204" pitchFamily="34" charset="0"/>
                <a:cs typeface="Arial" panose="020B0604020202020204" pitchFamily="34" charset="0"/>
              </a:rPr>
              <a:t>sẻ</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với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các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bạn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cảm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xúc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của</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em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về</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bài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thơ</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câu</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chuyện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đó</a:t>
            </a:r>
            <a:r>
              <a:rPr lang="en-US" sz="2912" b="0" dirty="0" smtClean="0">
                <a:solidFill>
                  <a:prstClr val="black"/>
                </a:solidFill>
                <a:latin typeface="Arial" panose="020B0604020202020204" pitchFamily="34" charset="0"/>
                <a:cs typeface="Arial" panose="020B0604020202020204" pitchFamily="34" charset="0"/>
              </a:rPr>
              <a:t>.</a:t>
            </a:r>
            <a:endParaRPr lang="en-US" sz="2912"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EF646-EF93-4CC8-B63F-673BE5B2BFB0}"/>
              </a:ext>
            </a:extLst>
          </p:cNvPr>
          <p:cNvSpPr txBox="1"/>
          <p:nvPr/>
        </p:nvSpPr>
        <p:spPr>
          <a:xfrm>
            <a:off x="2301514" y="602634"/>
            <a:ext cx="6039499" cy="764279"/>
          </a:xfrm>
          <a:prstGeom prst="rect">
            <a:avLst/>
          </a:prstGeom>
          <a:noFill/>
        </p:spPr>
        <p:txBody>
          <a:bodyPr wrap="square" lIns="86328" tIns="43164" rIns="86328" bIns="431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85204"/>
            <a:r>
              <a:rPr lang="en-US" sz="44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Hoạt</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động</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tiếp</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nối</a:t>
            </a:r>
            <a:endParaRPr lang="en-US" sz="44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0510" y="3975382"/>
            <a:ext cx="2011490" cy="2870117"/>
          </a:xfrm>
          <a:prstGeom prst="rect">
            <a:avLst/>
          </a:prstGeom>
        </p:spPr>
      </p:pic>
      <p:sp>
        <p:nvSpPr>
          <p:cNvPr id="5" name="TextBox 4">
            <a:extLst>
              <a:ext uri="{FF2B5EF4-FFF2-40B4-BE49-F238E27FC236}">
                <a16:creationId xmlns:a16="http://schemas.microsoft.com/office/drawing/2014/main" id="{E635D0FD-383C-4F3C-9256-16F3B21164F2}"/>
              </a:ext>
            </a:extLst>
          </p:cNvPr>
          <p:cNvSpPr txBox="1"/>
          <p:nvPr/>
        </p:nvSpPr>
        <p:spPr>
          <a:xfrm>
            <a:off x="669701" y="2096457"/>
            <a:ext cx="10812951" cy="1680107"/>
          </a:xfrm>
          <a:prstGeom prst="rect">
            <a:avLst/>
          </a:prstGeom>
          <a:noFill/>
        </p:spPr>
        <p:txBody>
          <a:bodyPr wrap="square" lIns="99218" tIns="49609" rIns="99218" bIns="49609">
            <a:spAutoFit/>
          </a:bodyPr>
          <a:lstStyle/>
          <a:p>
            <a:pPr defTabSz="1321984">
              <a:lnSpc>
                <a:spcPct val="150000"/>
              </a:lnSpc>
            </a:pP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thơ</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tình</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cảm</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cháu</a:t>
            </a:r>
            <a:endPar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defTabSz="1321984">
              <a:lnSpc>
                <a:spcPct val="150000"/>
              </a:lnSpc>
            </a:pP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Xem</a:t>
            </a: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trước</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8109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0" y="4578483"/>
            <a:ext cx="12102684" cy="2265230"/>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750" y="652900"/>
            <a:ext cx="526529" cy="963500"/>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750" y="218680"/>
            <a:ext cx="369015" cy="670871"/>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102887" y="2070970"/>
            <a:ext cx="8608987" cy="1815670"/>
          </a:xfrm>
          <a:prstGeom prst="rect">
            <a:avLst/>
          </a:prstGeom>
          <a:noFill/>
        </p:spPr>
        <p:txBody>
          <a:bodyPr wrap="square" lIns="82274" tIns="41138" rIns="82274" bIns="41138" rtlCol="0">
            <a:spAutoFit/>
          </a:bodyPr>
          <a:lstStyle/>
          <a:p>
            <a:pPr algn="ctr" defTabSz="822740">
              <a:lnSpc>
                <a:spcPct val="150000"/>
              </a:lnSpc>
            </a:pPr>
            <a:r>
              <a:rPr lang="en-US" sz="4000" dirty="0" err="1">
                <a:solidFill>
                  <a:srgbClr val="FF0000"/>
                </a:solidFill>
                <a:latin typeface="Arial" panose="020B0604020202020204" pitchFamily="34" charset="0"/>
                <a:cs typeface="Arial" panose="020B0604020202020204" pitchFamily="34" charset="0"/>
              </a:rPr>
              <a:t>Tạm</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biệt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và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hẹn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gặp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lại</a:t>
            </a:r>
            <a:r>
              <a:rPr lang="en-US" sz="4000" dirty="0">
                <a:solidFill>
                  <a:srgbClr val="FF0000"/>
                </a:solidFill>
                <a:latin typeface="Arial" panose="020B0604020202020204" pitchFamily="34" charset="0"/>
                <a:cs typeface="Arial" panose="020B0604020202020204" pitchFamily="34" charset="0"/>
              </a:rPr>
              <a:t> </a:t>
            </a:r>
          </a:p>
          <a:p>
            <a:pPr algn="ctr" defTabSz="822740">
              <a:lnSpc>
                <a:spcPct val="150000"/>
              </a:lnSpc>
            </a:pPr>
            <a:r>
              <a:rPr lang="en-US" sz="4000" dirty="0" err="1">
                <a:solidFill>
                  <a:srgbClr val="FF0000"/>
                </a:solidFill>
                <a:latin typeface="Arial" panose="020B0604020202020204" pitchFamily="34" charset="0"/>
                <a:cs typeface="Arial" panose="020B0604020202020204" pitchFamily="34" charset="0"/>
              </a:rPr>
              <a:t>các</a:t>
            </a:r>
            <a:r>
              <a:rPr lang="en-US" sz="4000" dirty="0">
                <a:solidFill>
                  <a:srgbClr val="FF0000"/>
                </a:solidFill>
                <a:latin typeface="Arial" panose="020B0604020202020204" pitchFamily="34" charset="0"/>
                <a:cs typeface="Arial" panose="020B0604020202020204" pitchFamily="34" charset="0"/>
              </a:rPr>
              <a:t> con </a:t>
            </a:r>
            <a:r>
              <a:rPr lang="en-US" sz="4000" dirty="0" err="1">
                <a:solidFill>
                  <a:srgbClr val="FF0000"/>
                </a:solidFill>
                <a:latin typeface="Arial" panose="020B0604020202020204" pitchFamily="34" charset="0"/>
                <a:cs typeface="Arial" panose="020B0604020202020204" pitchFamily="34" charset="0"/>
              </a:rPr>
              <a:t>vào</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những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tiết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học</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sau</a:t>
            </a:r>
            <a:r>
              <a:rPr lang="en-US" sz="4000" dirty="0">
                <a:solidFill>
                  <a:srgbClr val="FF0000"/>
                </a:solidFill>
                <a:latin typeface="Arial" panose="020B0604020202020204" pitchFamily="34" charset="0"/>
                <a:cs typeface="Arial" panose="020B0604020202020204" pitchFamily="34"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8117" y="4050954"/>
            <a:ext cx="10402397" cy="2792759"/>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38956" y="2615593"/>
            <a:ext cx="706256" cy="833942"/>
          </a:xfrm>
          <a:prstGeom prst="rect">
            <a:avLst/>
          </a:prstGeom>
        </p:spPr>
      </p:pic>
    </p:spTree>
    <p:extLst>
      <p:ext uri="{BB962C8B-B14F-4D97-AF65-F5344CB8AC3E}">
        <p14:creationId xmlns:p14="http://schemas.microsoft.com/office/powerpoint/2010/main" val="104283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4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anim calcmode="lin" valueType="num">
                                      <p:cBhvr>
                                        <p:cTn id="29" dur="750" fill="hold"/>
                                        <p:tgtEl>
                                          <p:spTgt spid="14"/>
                                        </p:tgtEl>
                                        <p:attrNameLst>
                                          <p:attrName>ppt_x</p:attrName>
                                        </p:attrNameLst>
                                      </p:cBhvr>
                                      <p:tavLst>
                                        <p:tav tm="0">
                                          <p:val>
                                            <p:strVal val="#ppt_x"/>
                                          </p:val>
                                        </p:tav>
                                        <p:tav tm="100000">
                                          <p:val>
                                            <p:strVal val="#ppt_x"/>
                                          </p:val>
                                        </p:tav>
                                      </p:tavLst>
                                    </p:anim>
                                    <p:anim calcmode="lin" valueType="num">
                                      <p:cBhvr>
                                        <p:cTn id="30" dur="75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0.9"/>
</p:tagLst>
</file>

<file path=ppt/tags/tag2.xml><?xml version="1.0" encoding="utf-8"?>
<p:tagLst xmlns:a="http://schemas.openxmlformats.org/drawingml/2006/main" xmlns:r="http://schemas.openxmlformats.org/officeDocument/2006/relationships" xmlns:p="http://schemas.openxmlformats.org/presentationml/2006/main">
  <p:tag name="TIMING" val="|1.1|2.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323</Words>
  <Application>Microsoft Office PowerPoint</Application>
  <PresentationFormat>Widescreen</PresentationFormat>
  <Paragraphs>67</Paragraphs>
  <Slides>9</Slides>
  <Notes>2</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Arial-Rounded</vt:lpstr>
      <vt:lpstr>Calibri</vt:lpstr>
      <vt:lpstr>Calibri Light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16</cp:revision>
  <dcterms:created xsi:type="dcterms:W3CDTF">2021-07-23T10:41:38Z</dcterms:created>
  <dcterms:modified xsi:type="dcterms:W3CDTF">2021-12-17T07:25:19Z</dcterms:modified>
</cp:coreProperties>
</file>