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9" r:id="rId4"/>
  </p:sldMasterIdLst>
  <p:notesMasterIdLst>
    <p:notesMasterId r:id="rId20"/>
  </p:notesMasterIdLst>
  <p:sldIdLst>
    <p:sldId id="284" r:id="rId5"/>
    <p:sldId id="275" r:id="rId6"/>
    <p:sldId id="285" r:id="rId7"/>
    <p:sldId id="286" r:id="rId8"/>
    <p:sldId id="259" r:id="rId9"/>
    <p:sldId id="260" r:id="rId10"/>
    <p:sldId id="261" r:id="rId11"/>
    <p:sldId id="274" r:id="rId12"/>
    <p:sldId id="276" r:id="rId13"/>
    <p:sldId id="267" r:id="rId14"/>
    <p:sldId id="269" r:id="rId15"/>
    <p:sldId id="270" r:id="rId16"/>
    <p:sldId id="287" r:id="rId17"/>
    <p:sldId id="288" r:id="rId18"/>
    <p:sldId id="2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69793-054F-4161-9B8C-418F22EF5855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DFB4F-E08C-4533-B689-165B76F22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0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456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316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0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7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67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69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117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325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037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793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622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45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21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03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778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766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544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21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0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6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03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46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3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0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52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2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4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5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9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5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7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0930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9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871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34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7738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616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95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498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8809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0952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0190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3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0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6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95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78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1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2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81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38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01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538001" y="267797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4423298" y="1352397"/>
            <a:ext cx="4122825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3237355" y="1075808"/>
            <a:ext cx="1679993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3335606" y="1255948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96360F-25D0-420D-BFC0-696673BE81F7}"/>
              </a:ext>
            </a:extLst>
          </p:cNvPr>
          <p:cNvSpPr txBox="1"/>
          <p:nvPr/>
        </p:nvSpPr>
        <p:spPr>
          <a:xfrm>
            <a:off x="4637399" y="1468194"/>
            <a:ext cx="2940826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404996" y="2627984"/>
            <a:ext cx="5214001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17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887"/>
            <a:ext cx="12192000" cy="7315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473624" y="3621713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220214" y="2524596"/>
            <a:ext cx="6357113" cy="1694915"/>
            <a:chOff x="3754850" y="1730426"/>
            <a:chExt cx="4112041" cy="1339871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0483" y="1846741"/>
              <a:ext cx="3285725" cy="1223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   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ứng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, con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ong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đức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50" y="1730426"/>
              <a:ext cx="4112041" cy="1254374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F8D581-72B3-4A88-B27D-D48441D46177}"/>
              </a:ext>
            </a:extLst>
          </p:cNvPr>
          <p:cNvGrpSpPr/>
          <p:nvPr/>
        </p:nvGrpSpPr>
        <p:grpSpPr>
          <a:xfrm>
            <a:off x="1893195" y="4150949"/>
            <a:ext cx="7769547" cy="1792142"/>
            <a:chOff x="2465402" y="1730426"/>
            <a:chExt cx="6346343" cy="1103838"/>
          </a:xfrm>
        </p:grpSpPr>
        <p:sp>
          <p:nvSpPr>
            <p:cNvPr id="18" name="Text Box 1736">
              <a:extLst>
                <a:ext uri="{FF2B5EF4-FFF2-40B4-BE49-F238E27FC236}">
                  <a16:creationId xmlns:a16="http://schemas.microsoft.com/office/drawing/2014/main" id="{7DC1C9C6-A5F8-4289-B303-BA75E4F0CE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269" y="1971713"/>
              <a:ext cx="5301955" cy="663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  </a:t>
              </a: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Con </a:t>
              </a:r>
              <a:r>
                <a:rPr lang="en-US" altLang="en-US" dirty="0" err="1" smtClean="0"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lang="en-US" altLang="en-US" dirty="0" smtClean="0"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chăm</a:t>
              </a: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việc</a:t>
              </a: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loud Callout 11">
              <a:extLst>
                <a:ext uri="{FF2B5EF4-FFF2-40B4-BE49-F238E27FC236}">
                  <a16:creationId xmlns:a16="http://schemas.microsoft.com/office/drawing/2014/main" id="{5D80DFD7-391C-4A29-BE9B-A01E1B7379AB}"/>
                </a:ext>
              </a:extLst>
            </p:cNvPr>
            <p:cNvSpPr/>
            <p:nvPr/>
          </p:nvSpPr>
          <p:spPr>
            <a:xfrm>
              <a:off x="2465402" y="1730426"/>
              <a:ext cx="6346343" cy="1103838"/>
            </a:xfrm>
            <a:prstGeom prst="cloudCallout">
              <a:avLst>
                <a:gd name="adj1" fmla="val -85789"/>
                <a:gd name="adj2" fmla="val -46902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bee on a flower&#10;&#10;Description automatically generated">
            <a:extLst>
              <a:ext uri="{FF2B5EF4-FFF2-40B4-BE49-F238E27FC236}">
                <a16:creationId xmlns:a16="http://schemas.microsoft.com/office/drawing/2014/main" id="{2DAE320C-77C9-474B-B5FD-B9C2A523AF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974" y="4482193"/>
            <a:ext cx="3077026" cy="227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6618"/>
            <a:ext cx="12192000" cy="7315200"/>
          </a:xfrm>
          <a:prstGeom prst="rect">
            <a:avLst/>
          </a:prstGeom>
        </p:spPr>
      </p:pic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55" y="2732923"/>
            <a:ext cx="10728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alt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7702" y="5290139"/>
            <a:ext cx="5917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2" y="3460982"/>
            <a:ext cx="6981197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O, h, g, l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446131" y="3490998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446132" y="955741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4" name="Picture 7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1447" r="10831" b="22639"/>
          <a:stretch/>
        </p:blipFill>
        <p:spPr bwMode="auto">
          <a:xfrm>
            <a:off x="5435808" y="2216635"/>
            <a:ext cx="1928867" cy="192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1CF3D138-8F19-45F0-B6EB-F3F0372F0887}"/>
              </a:ext>
            </a:extLst>
          </p:cNvPr>
          <p:cNvGraphicFramePr>
            <a:graphicFrameLocks noGrp="1"/>
          </p:cNvGraphicFramePr>
          <p:nvPr/>
        </p:nvGraphicFramePr>
        <p:xfrm>
          <a:off x="387418" y="4367491"/>
          <a:ext cx="8468170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733D7B50-1562-4B4D-870C-2B7740D6B52A}"/>
              </a:ext>
            </a:extLst>
          </p:cNvPr>
          <p:cNvGrpSpPr/>
          <p:nvPr/>
        </p:nvGrpSpPr>
        <p:grpSpPr>
          <a:xfrm>
            <a:off x="326667" y="4221728"/>
            <a:ext cx="8427888" cy="1287555"/>
            <a:chOff x="1462347" y="723031"/>
            <a:chExt cx="8427888" cy="1287555"/>
          </a:xfrm>
        </p:grpSpPr>
        <p:sp>
          <p:nvSpPr>
            <p:cNvPr id="25" name="Rectangle 115">
              <a:extLst>
                <a:ext uri="{FF2B5EF4-FFF2-40B4-BE49-F238E27FC236}">
                  <a16:creationId xmlns:a16="http://schemas.microsoft.com/office/drawing/2014/main" id="{CA66A719-81B2-445B-A1AC-165603B19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619" y="723031"/>
              <a:ext cx="8022616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kumimoji="0" lang="el-GR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ăm </a:t>
              </a:r>
              <a:r>
                <a:rPr kumimoji="0" lang="el-GR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ỉ Ǉìm h</a:t>
              </a:r>
              <a:r>
                <a:rPr kumimoji="0" lang="el-GR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Ξ </a:t>
              </a:r>
              <a:r>
                <a: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 jật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115">
              <a:extLst>
                <a:ext uri="{FF2B5EF4-FFF2-40B4-BE49-F238E27FC236}">
                  <a16:creationId xmlns:a16="http://schemas.microsoft.com/office/drawing/2014/main" id="{2B381D85-AA21-44FB-B849-92EB15309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347" y="733313"/>
              <a:ext cx="883052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7" name="Picture 4" descr="o">
            <a:extLst>
              <a:ext uri="{FF2B5EF4-FFF2-40B4-BE49-F238E27FC236}">
                <a16:creationId xmlns:a16="http://schemas.microsoft.com/office/drawing/2014/main" id="{7EFE2497-E437-4B64-9B36-C80DAB48F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3432" r="9890" b="6387"/>
          <a:stretch/>
        </p:blipFill>
        <p:spPr bwMode="auto">
          <a:xfrm>
            <a:off x="1904759" y="315408"/>
            <a:ext cx="2817532" cy="373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17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18" y="7144286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2335" y="2155373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38" y="5611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445" y="3727498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5639" y="272470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32.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0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75763" y="897059"/>
            <a:ext cx="99424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38F77-2843-4944-B314-5F85F444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29" y="2862329"/>
            <a:ext cx="7991342" cy="39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66646004-7F20-4BEF-8DD6-ED4B7B969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33252"/>
          </a:xfrm>
          <a:prstGeom prst="rect">
            <a:avLst/>
          </a:prstGeom>
        </p:spPr>
      </p:pic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487342" y="1957262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 VIẾT: CHỮ HOA </a:t>
            </a:r>
            <a:r>
              <a:rPr kumimoji="0" lang="en-US" altLang="zh-C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O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6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chăm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6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198963" y="4083384"/>
            <a:ext cx="7450637" cy="277461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751527" y="1980965"/>
            <a:ext cx="90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856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650274" y="2041452"/>
            <a:ext cx="178526" cy="3967964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2192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02" y="3032945"/>
            <a:ext cx="21537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233025" y="1856167"/>
            <a:ext cx="5449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O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233026" y="3032945"/>
            <a:ext cx="5615538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ét cong kín, phần cuối nét lượn vào trong bụng chữ.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270936" y="928618"/>
            <a:ext cx="3469464" cy="230852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766" y="283240"/>
            <a:ext cx="12777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4 ô li</a:t>
            </a:r>
          </a:p>
        </p:txBody>
      </p:sp>
      <p:pic>
        <p:nvPicPr>
          <p:cNvPr id="24" name="Picture 4" descr="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3432" r="9890" b="6387"/>
          <a:stretch/>
        </p:blipFill>
        <p:spPr bwMode="auto">
          <a:xfrm>
            <a:off x="2199753" y="1159470"/>
            <a:ext cx="3662319" cy="48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D4C512-5B64-4C3B-854F-C755707938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973629" y="1683459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6 L -0.03021 0.01158 L -0.05729 0.03287 L -0.07656 0.05972 L -0.09531 0.09028 L -0.1125 0.13195 L -0.12708 0.19491 L -0.13333 0.24584 L -0.13385 0.29861 L -0.13073 0.34491 L -0.12135 0.40787 L -0.09948 0.46713 L -0.07656 0.5088 L -0.04635 0.54121 L -0.01771 0.56065 L 0.00885 0.56065 L 0.04062 0.55139 L 0.04531 0.54954 L 0.07656 0.51713 L 0.11146 0.45509 L 0.13125 0.39028 L 0.14167 0.30139 L 0.1401 0.22917 L 0.13229 0.15139 L 0.11354 0.08472 L 0.09375 0.03843 L 0.07083 0.01065 L 0.04062 -0.00046 L 0.01719 0.00417 L -0.00625 0.02639 L -0.02135 0.0588 L -0.02969 0.09213 L -0.03125 0.13009 L -0.02552 0.16158 L -0.01146 0.18935 L 0.00833 0.20972 L 0.02969 0.21435 L 0.05417 0.20232 L 0.07396 0.16435 " pathEditMode="relative" rAng="0" ptsTypes="AAAAAAAAAAAAAAAAAAAAAAAAAAAAAAAAAAAAAAA">
                                      <p:cBhvr>
                                        <p:cTn id="3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Hướng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dẫn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 </a:t>
            </a:r>
          </a:p>
        </p:txBody>
      </p:sp>
      <p:pic>
        <p:nvPicPr>
          <p:cNvPr id="4" name="chữ hoa O">
            <a:hlinkClick r:id="" action="ppaction://media"/>
            <a:extLst>
              <a:ext uri="{FF2B5EF4-FFF2-40B4-BE49-F238E27FC236}">
                <a16:creationId xmlns:a16="http://schemas.microsoft.com/office/drawing/2014/main" id="{9E0148A2-3E1E-4003-8D36-614E9BEB98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7573" y="997204"/>
            <a:ext cx="7436853" cy="54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59" y="407266"/>
            <a:ext cx="4568944" cy="53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7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1447" r="10831" b="22639"/>
          <a:stretch/>
        </p:blipFill>
        <p:spPr bwMode="auto">
          <a:xfrm>
            <a:off x="7449575" y="2814988"/>
            <a:ext cx="2654710" cy="26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DA98C64B-F6DA-4A02-A141-2C96ACF60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310" y="5938447"/>
            <a:ext cx="98534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O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">
            <a:hlinkClick r:id="" action="ppaction://media"/>
            <a:extLst>
              <a:ext uri="{FF2B5EF4-FFF2-40B4-BE49-F238E27FC236}">
                <a16:creationId xmlns:a16="http://schemas.microsoft.com/office/drawing/2014/main" id="{195919AD-3D42-42D6-A1C7-91802ABCAF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2337"/>
          <a:stretch/>
        </p:blipFill>
        <p:spPr>
          <a:xfrm>
            <a:off x="2667000" y="451944"/>
            <a:ext cx="6858000" cy="601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3" t="-31348" r="2298" b="31975"/>
          <a:stretch/>
        </p:blipFill>
        <p:spPr>
          <a:xfrm>
            <a:off x="2371957" y="1549804"/>
            <a:ext cx="8613721" cy="449150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3047686" y="1025465"/>
            <a:ext cx="649831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105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231</Words>
  <Application>Microsoft Office PowerPoint</Application>
  <PresentationFormat>Widescreen</PresentationFormat>
  <Paragraphs>32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等线</vt:lpstr>
      <vt:lpstr>HP001 5 hàng</vt:lpstr>
      <vt:lpstr>Times New Roman</vt:lpstr>
      <vt:lpstr>思源黑体 CN Bold</vt:lpstr>
      <vt:lpstr>1_Office Theme</vt:lpstr>
      <vt:lpstr>2_Office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10</cp:revision>
  <dcterms:created xsi:type="dcterms:W3CDTF">2021-07-22T23:49:37Z</dcterms:created>
  <dcterms:modified xsi:type="dcterms:W3CDTF">2021-12-11T07:13:02Z</dcterms:modified>
</cp:coreProperties>
</file>