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42"/>
  </p:notesMasterIdLst>
  <p:sldIdLst>
    <p:sldId id="408" r:id="rId3"/>
    <p:sldId id="290" r:id="rId4"/>
    <p:sldId id="291" r:id="rId5"/>
    <p:sldId id="361" r:id="rId6"/>
    <p:sldId id="330" r:id="rId7"/>
    <p:sldId id="276" r:id="rId8"/>
    <p:sldId id="377" r:id="rId9"/>
    <p:sldId id="366" r:id="rId10"/>
    <p:sldId id="378" r:id="rId11"/>
    <p:sldId id="371" r:id="rId12"/>
    <p:sldId id="293" r:id="rId13"/>
    <p:sldId id="382" r:id="rId14"/>
    <p:sldId id="381" r:id="rId15"/>
    <p:sldId id="372" r:id="rId16"/>
    <p:sldId id="362" r:id="rId17"/>
    <p:sldId id="369" r:id="rId18"/>
    <p:sldId id="363" r:id="rId19"/>
    <p:sldId id="368" r:id="rId20"/>
    <p:sldId id="397" r:id="rId21"/>
    <p:sldId id="384" r:id="rId22"/>
    <p:sldId id="385" r:id="rId23"/>
    <p:sldId id="313" r:id="rId24"/>
    <p:sldId id="339" r:id="rId25"/>
    <p:sldId id="386" r:id="rId26"/>
    <p:sldId id="373" r:id="rId27"/>
    <p:sldId id="311" r:id="rId28"/>
    <p:sldId id="315" r:id="rId29"/>
    <p:sldId id="316" r:id="rId30"/>
    <p:sldId id="317" r:id="rId31"/>
    <p:sldId id="305" r:id="rId32"/>
    <p:sldId id="306" r:id="rId33"/>
    <p:sldId id="307" r:id="rId34"/>
    <p:sldId id="308" r:id="rId35"/>
    <p:sldId id="374" r:id="rId36"/>
    <p:sldId id="309" r:id="rId37"/>
    <p:sldId id="406" r:id="rId38"/>
    <p:sldId id="312" r:id="rId39"/>
    <p:sldId id="407" r:id="rId40"/>
    <p:sldId id="284" r:id="rId41"/>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CC"/>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606" autoAdjust="0"/>
    <p:restoredTop sz="94925"/>
  </p:normalViewPr>
  <p:slideViewPr>
    <p:cSldViewPr>
      <p:cViewPr varScale="1">
        <p:scale>
          <a:sx n="65" d="100"/>
          <a:sy n="65" d="100"/>
        </p:scale>
        <p:origin x="-1184" y="-6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50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1138" name="Rectangle 2">
            <a:extLst>
              <a:ext uri="{FF2B5EF4-FFF2-40B4-BE49-F238E27FC236}">
                <a16:creationId xmlns="" xmlns:a16="http://schemas.microsoft.com/office/drawing/2014/main" id="{3F6A2162-9301-4543-AF22-4DCD24DA0579}"/>
              </a:ext>
            </a:extLst>
          </p:cNvPr>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0" hangingPunct="0">
              <a:defRPr sz="1200">
                <a:latin typeface="Arial" panose="020B0604020202020204" pitchFamily="34" charset="0"/>
                <a:cs typeface="Arial" panose="020B0604020202020204" pitchFamily="34" charset="0"/>
              </a:defRPr>
            </a:lvl1pPr>
          </a:lstStyle>
          <a:p>
            <a:pPr>
              <a:defRPr/>
            </a:pPr>
            <a:endParaRPr lang="en-US" altLang="vi-VN"/>
          </a:p>
        </p:txBody>
      </p:sp>
      <p:sp>
        <p:nvSpPr>
          <p:cNvPr id="91139" name="Rectangle 3">
            <a:extLst>
              <a:ext uri="{FF2B5EF4-FFF2-40B4-BE49-F238E27FC236}">
                <a16:creationId xmlns="" xmlns:a16="http://schemas.microsoft.com/office/drawing/2014/main" id="{88449D70-B560-461C-842C-3C10CBC069C5}"/>
              </a:ext>
            </a:extLst>
          </p:cNvPr>
          <p:cNvSpPr>
            <a:spLocks noGrp="1" noChangeArrowheads="1"/>
          </p:cNvSpPr>
          <p:nvPr>
            <p:ph type="dt"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0" hangingPunct="0">
              <a:defRPr sz="1200">
                <a:latin typeface="Arial" panose="020B0604020202020204" pitchFamily="34" charset="0"/>
                <a:cs typeface="Arial" panose="020B0604020202020204" pitchFamily="34" charset="0"/>
              </a:defRPr>
            </a:lvl1pPr>
          </a:lstStyle>
          <a:p>
            <a:pPr>
              <a:defRPr/>
            </a:pPr>
            <a:fld id="{122A2015-BBD7-4878-99E2-764C0E955E43}" type="datetimeFigureOut">
              <a:rPr lang="en-US" altLang="vi-VN"/>
              <a:pPr>
                <a:defRPr/>
              </a:pPr>
              <a:t>12/15/2021</a:t>
            </a:fld>
            <a:endParaRPr lang="en-US" altLang="vi-VN"/>
          </a:p>
        </p:txBody>
      </p:sp>
      <p:sp>
        <p:nvSpPr>
          <p:cNvPr id="20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91141" name="Rectangle 5">
            <a:extLst>
              <a:ext uri="{FF2B5EF4-FFF2-40B4-BE49-F238E27FC236}">
                <a16:creationId xmlns="" xmlns:a16="http://schemas.microsoft.com/office/drawing/2014/main" id="{F445A404-71FC-49DE-BF79-CA5885E094BF}"/>
              </a:ext>
            </a:extLst>
          </p:cNvPr>
          <p:cNvSpPr>
            <a:spLocks noGrp="1" noChangeArrowheads="1"/>
          </p:cNvSpPr>
          <p:nvPr>
            <p:ph type="body" sz="quarter" idx="3"/>
          </p:nvPr>
        </p:nvSpPr>
        <p:spPr bwMode="auto">
          <a:xfrm>
            <a:off x="685800" y="4343400"/>
            <a:ext cx="54864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altLang="vi-VN" noProof="0"/>
              <a:t>Click to edit Master text styles</a:t>
            </a:r>
          </a:p>
          <a:p>
            <a:pPr lvl="1"/>
            <a:r>
              <a:rPr lang="en-US" altLang="vi-VN" noProof="0"/>
              <a:t>Second level</a:t>
            </a:r>
          </a:p>
          <a:p>
            <a:pPr lvl="2"/>
            <a:r>
              <a:rPr lang="en-US" altLang="vi-VN" noProof="0"/>
              <a:t>Third level</a:t>
            </a:r>
          </a:p>
          <a:p>
            <a:pPr lvl="3"/>
            <a:r>
              <a:rPr lang="en-US" altLang="vi-VN" noProof="0"/>
              <a:t>Fourth level</a:t>
            </a:r>
          </a:p>
          <a:p>
            <a:pPr lvl="4"/>
            <a:r>
              <a:rPr lang="en-US" altLang="vi-VN" noProof="0"/>
              <a:t>Fifth level</a:t>
            </a:r>
          </a:p>
        </p:txBody>
      </p:sp>
      <p:sp>
        <p:nvSpPr>
          <p:cNvPr id="91142" name="Rectangle 6">
            <a:extLst>
              <a:ext uri="{FF2B5EF4-FFF2-40B4-BE49-F238E27FC236}">
                <a16:creationId xmlns="" xmlns:a16="http://schemas.microsoft.com/office/drawing/2014/main" id="{BAE6F883-54E3-4CA7-BB66-AEC5E7D7D5F4}"/>
              </a:ext>
            </a:extLst>
          </p:cNvPr>
          <p:cNvSpPr>
            <a:spLocks noGrp="1" noChangeArrowheads="1"/>
          </p:cNvSpPr>
          <p:nvPr>
            <p:ph type="ftr" sz="quarter" idx="4"/>
          </p:nvPr>
        </p:nvSpPr>
        <p:spPr bwMode="auto">
          <a:xfrm>
            <a:off x="0"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0" hangingPunct="0">
              <a:defRPr sz="1200">
                <a:latin typeface="Arial" panose="020B0604020202020204" pitchFamily="34" charset="0"/>
                <a:cs typeface="Arial" panose="020B0604020202020204" pitchFamily="34" charset="0"/>
              </a:defRPr>
            </a:lvl1pPr>
          </a:lstStyle>
          <a:p>
            <a:pPr>
              <a:defRPr/>
            </a:pPr>
            <a:endParaRPr lang="en-US" altLang="vi-VN"/>
          </a:p>
        </p:txBody>
      </p:sp>
      <p:sp>
        <p:nvSpPr>
          <p:cNvPr id="91143" name="Rectangle 7">
            <a:extLst>
              <a:ext uri="{FF2B5EF4-FFF2-40B4-BE49-F238E27FC236}">
                <a16:creationId xmlns="" xmlns:a16="http://schemas.microsoft.com/office/drawing/2014/main" id="{58E22DC9-7060-4EC9-A4C5-4C50907979A6}"/>
              </a:ext>
            </a:extLst>
          </p:cNvPr>
          <p:cNvSpPr>
            <a:spLocks noGrp="1" noChangeArrowheads="1"/>
          </p:cNvSpPr>
          <p:nvPr>
            <p:ph type="sldNum" sz="quarter" idx="5"/>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A3BD1EB2-1C37-4746-9631-A5832D518443}" type="slidenum">
              <a:rPr lang="en-US" altLang="vi-VN"/>
              <a:pPr>
                <a:defRPr/>
              </a:pPr>
              <a:t>‹#›</a:t>
            </a:fld>
            <a:endParaRPr lang="en-US" altLang="vi-VN"/>
          </a:p>
        </p:txBody>
      </p:sp>
    </p:spTree>
    <p:extLst>
      <p:ext uri="{BB962C8B-B14F-4D97-AF65-F5344CB8AC3E}">
        <p14:creationId xmlns:p14="http://schemas.microsoft.com/office/powerpoint/2010/main" val="273115873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FC39282-DC5D-4205-B343-52863243FC44}" type="slidenum">
              <a:rPr lang="en-US" altLang="en-US"/>
              <a:pPr/>
              <a:t>36</a:t>
            </a:fld>
            <a:endParaRPr lang="en-US" altLang="en-US"/>
          </a:p>
        </p:txBody>
      </p:sp>
      <p:sp>
        <p:nvSpPr>
          <p:cNvPr id="40963" name="Slide Image Placeholder 1"/>
          <p:cNvSpPr>
            <a:spLocks noGrp="1" noRot="1" noChangeAspect="1" noChangeArrowheads="1" noTextEdit="1"/>
          </p:cNvSpPr>
          <p:nvPr>
            <p:ph type="sldImg"/>
          </p:nvPr>
        </p:nvSpPr>
        <p:spPr>
          <a:ln/>
        </p:spPr>
      </p:sp>
      <p:sp>
        <p:nvSpPr>
          <p:cNvPr id="40964" name="Notes Placeholder 2"/>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40965" name="Slide Number Placeholder 3"/>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fld id="{CBE16CCC-91BF-481F-B544-B54B3F87109C}" type="slidenum">
              <a:rPr lang="en-US" altLang="en-US" sz="1200">
                <a:latin typeface="Calibri" panose="020F0502020204030204" pitchFamily="34" charset="0"/>
              </a:rPr>
              <a:pPr algn="r"/>
              <a:t>36</a:t>
            </a:fld>
            <a:endParaRPr lang="en-US" altLang="en-US" sz="1200">
              <a:latin typeface="Calibri" panose="020F0502020204030204" pitchFamily="34" charset="0"/>
            </a:endParaRPr>
          </a:p>
        </p:txBody>
      </p:sp>
    </p:spTree>
    <p:extLst>
      <p:ext uri="{BB962C8B-B14F-4D97-AF65-F5344CB8AC3E}">
        <p14:creationId xmlns:p14="http://schemas.microsoft.com/office/powerpoint/2010/main" val="21430691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2C63D78-2FFC-4CBE-B6C8-C5359E9F7EA4}" type="slidenum">
              <a:rPr lang="en-US" altLang="en-US"/>
              <a:pPr/>
              <a:t>39</a:t>
            </a:fld>
            <a:endParaRPr lang="en-US" altLang="en-US"/>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3098081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 xmlns:a16="http://schemas.microsoft.com/office/drawing/2014/main" id="{9843A44A-FC32-4073-9B7A-B25C1AAD16C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 xmlns:a16="http://schemas.microsoft.com/office/drawing/2014/main" id="{6F2897FC-9401-45FC-894F-D92B707FCCC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 xmlns:a16="http://schemas.microsoft.com/office/drawing/2014/main" id="{CF4C9BC1-5D76-49A2-B9B6-1E388D2591E0}"/>
              </a:ext>
            </a:extLst>
          </p:cNvPr>
          <p:cNvSpPr>
            <a:spLocks noGrp="1" noChangeArrowheads="1"/>
          </p:cNvSpPr>
          <p:nvPr>
            <p:ph type="sldNum" sz="quarter" idx="12"/>
          </p:nvPr>
        </p:nvSpPr>
        <p:spPr>
          <a:ln/>
        </p:spPr>
        <p:txBody>
          <a:bodyPr/>
          <a:lstStyle>
            <a:lvl1pPr>
              <a:defRPr/>
            </a:lvl1pPr>
          </a:lstStyle>
          <a:p>
            <a:pPr>
              <a:defRPr/>
            </a:pPr>
            <a:fld id="{3E526B9A-DEF9-48F6-80DB-B3359A7CE352}" type="slidenum">
              <a:rPr lang="en-US" altLang="vi-VN"/>
              <a:pPr>
                <a:defRPr/>
              </a:pPr>
              <a:t>‹#›</a:t>
            </a:fld>
            <a:endParaRPr lang="en-US" altLang="vi-VN"/>
          </a:p>
        </p:txBody>
      </p:sp>
    </p:spTree>
    <p:extLst>
      <p:ext uri="{BB962C8B-B14F-4D97-AF65-F5344CB8AC3E}">
        <p14:creationId xmlns:p14="http://schemas.microsoft.com/office/powerpoint/2010/main" val="27532999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 xmlns:a16="http://schemas.microsoft.com/office/drawing/2014/main" id="{9843A44A-FC32-4073-9B7A-B25C1AAD16C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 xmlns:a16="http://schemas.microsoft.com/office/drawing/2014/main" id="{6F2897FC-9401-45FC-894F-D92B707FCCC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 xmlns:a16="http://schemas.microsoft.com/office/drawing/2014/main" id="{CF4C9BC1-5D76-49A2-B9B6-1E388D2591E0}"/>
              </a:ext>
            </a:extLst>
          </p:cNvPr>
          <p:cNvSpPr>
            <a:spLocks noGrp="1" noChangeArrowheads="1"/>
          </p:cNvSpPr>
          <p:nvPr>
            <p:ph type="sldNum" sz="quarter" idx="12"/>
          </p:nvPr>
        </p:nvSpPr>
        <p:spPr>
          <a:ln/>
        </p:spPr>
        <p:txBody>
          <a:bodyPr/>
          <a:lstStyle>
            <a:lvl1pPr>
              <a:defRPr/>
            </a:lvl1pPr>
          </a:lstStyle>
          <a:p>
            <a:pPr>
              <a:defRPr/>
            </a:pPr>
            <a:fld id="{943F017C-9FE5-4416-A55E-39579D097741}" type="slidenum">
              <a:rPr lang="en-US" altLang="vi-VN"/>
              <a:pPr>
                <a:defRPr/>
              </a:pPr>
              <a:t>‹#›</a:t>
            </a:fld>
            <a:endParaRPr lang="en-US" altLang="vi-VN"/>
          </a:p>
        </p:txBody>
      </p:sp>
    </p:spTree>
    <p:extLst>
      <p:ext uri="{BB962C8B-B14F-4D97-AF65-F5344CB8AC3E}">
        <p14:creationId xmlns:p14="http://schemas.microsoft.com/office/powerpoint/2010/main" val="14035910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 xmlns:a16="http://schemas.microsoft.com/office/drawing/2014/main" id="{9843A44A-FC32-4073-9B7A-B25C1AAD16C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 xmlns:a16="http://schemas.microsoft.com/office/drawing/2014/main" id="{6F2897FC-9401-45FC-894F-D92B707FCCC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 xmlns:a16="http://schemas.microsoft.com/office/drawing/2014/main" id="{CF4C9BC1-5D76-49A2-B9B6-1E388D2591E0}"/>
              </a:ext>
            </a:extLst>
          </p:cNvPr>
          <p:cNvSpPr>
            <a:spLocks noGrp="1" noChangeArrowheads="1"/>
          </p:cNvSpPr>
          <p:nvPr>
            <p:ph type="sldNum" sz="quarter" idx="12"/>
          </p:nvPr>
        </p:nvSpPr>
        <p:spPr>
          <a:ln/>
        </p:spPr>
        <p:txBody>
          <a:bodyPr/>
          <a:lstStyle>
            <a:lvl1pPr>
              <a:defRPr/>
            </a:lvl1pPr>
          </a:lstStyle>
          <a:p>
            <a:pPr>
              <a:defRPr/>
            </a:pPr>
            <a:fld id="{C1D78C06-9485-4112-BD3F-6F79DCB7B9B8}" type="slidenum">
              <a:rPr lang="en-US" altLang="vi-VN"/>
              <a:pPr>
                <a:defRPr/>
              </a:pPr>
              <a:t>‹#›</a:t>
            </a:fld>
            <a:endParaRPr lang="en-US" altLang="vi-VN"/>
          </a:p>
        </p:txBody>
      </p:sp>
    </p:spTree>
    <p:extLst>
      <p:ext uri="{BB962C8B-B14F-4D97-AF65-F5344CB8AC3E}">
        <p14:creationId xmlns:p14="http://schemas.microsoft.com/office/powerpoint/2010/main" val="2311943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vi-VN"/>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Rectangle 4">
            <a:extLst>
              <a:ext uri="{FF2B5EF4-FFF2-40B4-BE49-F238E27FC236}">
                <a16:creationId xmlns="" xmlns:a16="http://schemas.microsoft.com/office/drawing/2014/main" id="{9843A44A-FC32-4073-9B7A-B25C1AAD16C5}"/>
              </a:ext>
            </a:extLst>
          </p:cNvPr>
          <p:cNvSpPr>
            <a:spLocks noGrp="1" noChangeArrowheads="1"/>
          </p:cNvSpPr>
          <p:nvPr>
            <p:ph type="dt" sz="half" idx="10"/>
          </p:nvPr>
        </p:nvSpPr>
        <p:spPr>
          <a:ln/>
        </p:spPr>
        <p:txBody>
          <a:bodyPr/>
          <a:lstStyle>
            <a:lvl1pPr>
              <a:defRPr/>
            </a:lvl1pPr>
          </a:lstStyle>
          <a:p>
            <a:pPr>
              <a:defRPr/>
            </a:pPr>
            <a:endParaRPr lang="en-US"/>
          </a:p>
        </p:txBody>
      </p:sp>
      <p:sp>
        <p:nvSpPr>
          <p:cNvPr id="7" name="Rectangle 5">
            <a:extLst>
              <a:ext uri="{FF2B5EF4-FFF2-40B4-BE49-F238E27FC236}">
                <a16:creationId xmlns="" xmlns:a16="http://schemas.microsoft.com/office/drawing/2014/main" id="{6F2897FC-9401-45FC-894F-D92B707FCCC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8" name="Rectangle 6">
            <a:extLst>
              <a:ext uri="{FF2B5EF4-FFF2-40B4-BE49-F238E27FC236}">
                <a16:creationId xmlns="" xmlns:a16="http://schemas.microsoft.com/office/drawing/2014/main" id="{CF4C9BC1-5D76-49A2-B9B6-1E388D2591E0}"/>
              </a:ext>
            </a:extLst>
          </p:cNvPr>
          <p:cNvSpPr>
            <a:spLocks noGrp="1" noChangeArrowheads="1"/>
          </p:cNvSpPr>
          <p:nvPr>
            <p:ph type="sldNum" sz="quarter" idx="12"/>
          </p:nvPr>
        </p:nvSpPr>
        <p:spPr>
          <a:ln/>
        </p:spPr>
        <p:txBody>
          <a:bodyPr/>
          <a:lstStyle>
            <a:lvl1pPr>
              <a:defRPr/>
            </a:lvl1pPr>
          </a:lstStyle>
          <a:p>
            <a:pPr>
              <a:defRPr/>
            </a:pPr>
            <a:fld id="{2EBF96A3-DFF3-47CA-B7D0-93EF1AF3F82A}" type="slidenum">
              <a:rPr lang="en-US" altLang="vi-VN"/>
              <a:pPr>
                <a:defRPr/>
              </a:pPr>
              <a:t>‹#›</a:t>
            </a:fld>
            <a:endParaRPr lang="en-US" altLang="vi-VN"/>
          </a:p>
        </p:txBody>
      </p:sp>
    </p:spTree>
    <p:extLst>
      <p:ext uri="{BB962C8B-B14F-4D97-AF65-F5344CB8AC3E}">
        <p14:creationId xmlns:p14="http://schemas.microsoft.com/office/powerpoint/2010/main" val="28114548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endParaRPr lang="vi-V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xmlns="" id="{4A725D8C-1E25-46D1-AC00-1CC3B606DAA5}"/>
              </a:ext>
            </a:extLst>
          </p:cNvPr>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051315A5-F526-4D57-A69A-C76892F6C5C0}"/>
              </a:ext>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D11BA06D-DF8D-4D52-B66B-C5AE3BFDD4C0}"/>
              </a:ext>
            </a:extLst>
          </p:cNvPr>
          <p:cNvSpPr>
            <a:spLocks noGrp="1"/>
          </p:cNvSpPr>
          <p:nvPr>
            <p:ph type="sldNum" sz="quarter" idx="12"/>
          </p:nvPr>
        </p:nvSpPr>
        <p:spPr/>
        <p:txBody>
          <a:bodyPr/>
          <a:lstStyle>
            <a:lvl1pPr>
              <a:defRPr/>
            </a:lvl1pPr>
          </a:lstStyle>
          <a:p>
            <a:pPr>
              <a:defRPr/>
            </a:pPr>
            <a:fld id="{CA705FFB-10CB-46EC-8879-34FE433F2A7A}" type="slidenum">
              <a:rPr lang="en-US" altLang="en-US"/>
              <a:pPr>
                <a:defRPr/>
              </a:pPr>
              <a:t>‹#›</a:t>
            </a:fld>
            <a:endParaRPr lang="en-US" altLang="en-US"/>
          </a:p>
        </p:txBody>
      </p:sp>
    </p:spTree>
    <p:extLst>
      <p:ext uri="{BB962C8B-B14F-4D97-AF65-F5344CB8AC3E}">
        <p14:creationId xmlns:p14="http://schemas.microsoft.com/office/powerpoint/2010/main" val="42124318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833ACB51-E9F6-4DDE-8441-76F7CCA411AC}"/>
              </a:ext>
            </a:extLst>
          </p:cNvPr>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D4ED2791-FF8C-4707-B449-E31CEB9D1804}"/>
              </a:ext>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3248B1A1-8D2B-4813-AF8A-51C562ADFE5A}"/>
              </a:ext>
            </a:extLst>
          </p:cNvPr>
          <p:cNvSpPr>
            <a:spLocks noGrp="1"/>
          </p:cNvSpPr>
          <p:nvPr>
            <p:ph type="sldNum" sz="quarter" idx="12"/>
          </p:nvPr>
        </p:nvSpPr>
        <p:spPr/>
        <p:txBody>
          <a:bodyPr/>
          <a:lstStyle>
            <a:lvl1pPr>
              <a:defRPr/>
            </a:lvl1pPr>
          </a:lstStyle>
          <a:p>
            <a:pPr>
              <a:defRPr/>
            </a:pPr>
            <a:fld id="{6C411037-7400-4969-89C3-A587B64932D6}" type="slidenum">
              <a:rPr lang="en-US" altLang="en-US"/>
              <a:pPr>
                <a:defRPr/>
              </a:pPr>
              <a:t>‹#›</a:t>
            </a:fld>
            <a:endParaRPr lang="en-US" altLang="en-US"/>
          </a:p>
        </p:txBody>
      </p:sp>
    </p:spTree>
    <p:extLst>
      <p:ext uri="{BB962C8B-B14F-4D97-AF65-F5344CB8AC3E}">
        <p14:creationId xmlns:p14="http://schemas.microsoft.com/office/powerpoint/2010/main" val="33108836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a:t>Click to edit Master title style</a:t>
            </a:r>
            <a:endParaRPr lang="vi-V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F4820F92-F38D-47D6-9E7B-CD2A0ABC2386}"/>
              </a:ext>
            </a:extLst>
          </p:cNvPr>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92DCB92B-3838-4FE9-BF52-BA249E709A56}"/>
              </a:ext>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9842FAB4-04BE-43D8-98DF-7EFA86B66605}"/>
              </a:ext>
            </a:extLst>
          </p:cNvPr>
          <p:cNvSpPr>
            <a:spLocks noGrp="1"/>
          </p:cNvSpPr>
          <p:nvPr>
            <p:ph type="sldNum" sz="quarter" idx="12"/>
          </p:nvPr>
        </p:nvSpPr>
        <p:spPr/>
        <p:txBody>
          <a:bodyPr/>
          <a:lstStyle>
            <a:lvl1pPr>
              <a:defRPr/>
            </a:lvl1pPr>
          </a:lstStyle>
          <a:p>
            <a:pPr>
              <a:defRPr/>
            </a:pPr>
            <a:fld id="{B3BCDFEF-5D70-467D-9D3B-5C33A3AAD525}" type="slidenum">
              <a:rPr lang="en-US" altLang="en-US"/>
              <a:pPr>
                <a:defRPr/>
              </a:pPr>
              <a:t>‹#›</a:t>
            </a:fld>
            <a:endParaRPr lang="en-US" altLang="en-US"/>
          </a:p>
        </p:txBody>
      </p:sp>
    </p:spTree>
    <p:extLst>
      <p:ext uri="{BB962C8B-B14F-4D97-AF65-F5344CB8AC3E}">
        <p14:creationId xmlns:p14="http://schemas.microsoft.com/office/powerpoint/2010/main" val="41507280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3">
            <a:extLst>
              <a:ext uri="{FF2B5EF4-FFF2-40B4-BE49-F238E27FC236}">
                <a16:creationId xmlns:a16="http://schemas.microsoft.com/office/drawing/2014/main" xmlns="" id="{44BB9786-4ACC-4790-A603-B9A431CF2633}"/>
              </a:ext>
            </a:extLst>
          </p:cNvPr>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a:extLst>
              <a:ext uri="{FF2B5EF4-FFF2-40B4-BE49-F238E27FC236}">
                <a16:creationId xmlns:a16="http://schemas.microsoft.com/office/drawing/2014/main" xmlns="" id="{9F6C78A1-AE1E-469C-9AC7-AF5E2B3DF0C1}"/>
              </a:ext>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a:extLst>
              <a:ext uri="{FF2B5EF4-FFF2-40B4-BE49-F238E27FC236}">
                <a16:creationId xmlns:a16="http://schemas.microsoft.com/office/drawing/2014/main" xmlns="" id="{7054DC83-AF69-4C6D-8D01-D44A96278133}"/>
              </a:ext>
            </a:extLst>
          </p:cNvPr>
          <p:cNvSpPr>
            <a:spLocks noGrp="1"/>
          </p:cNvSpPr>
          <p:nvPr>
            <p:ph type="sldNum" sz="quarter" idx="12"/>
          </p:nvPr>
        </p:nvSpPr>
        <p:spPr/>
        <p:txBody>
          <a:bodyPr/>
          <a:lstStyle>
            <a:lvl1pPr>
              <a:defRPr/>
            </a:lvl1pPr>
          </a:lstStyle>
          <a:p>
            <a:pPr>
              <a:defRPr/>
            </a:pPr>
            <a:fld id="{4DFAE4F5-035D-40C3-953A-6868C0EE025D}" type="slidenum">
              <a:rPr lang="en-US" altLang="en-US"/>
              <a:pPr>
                <a:defRPr/>
              </a:pPr>
              <a:t>‹#›</a:t>
            </a:fld>
            <a:endParaRPr lang="en-US" altLang="en-US"/>
          </a:p>
        </p:txBody>
      </p:sp>
    </p:spTree>
    <p:extLst>
      <p:ext uri="{BB962C8B-B14F-4D97-AF65-F5344CB8AC3E}">
        <p14:creationId xmlns:p14="http://schemas.microsoft.com/office/powerpoint/2010/main" val="19567804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3">
            <a:extLst>
              <a:ext uri="{FF2B5EF4-FFF2-40B4-BE49-F238E27FC236}">
                <a16:creationId xmlns:a16="http://schemas.microsoft.com/office/drawing/2014/main" xmlns="" id="{AA4EB1AF-F0F5-4708-860D-C727115EC93C}"/>
              </a:ext>
            </a:extLst>
          </p:cNvPr>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8" name="Footer Placeholder 4">
            <a:extLst>
              <a:ext uri="{FF2B5EF4-FFF2-40B4-BE49-F238E27FC236}">
                <a16:creationId xmlns:a16="http://schemas.microsoft.com/office/drawing/2014/main" xmlns="" id="{A37D0ACB-3ABD-4555-803A-997B0ED32EAE}"/>
              </a:ext>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a:extLst>
              <a:ext uri="{FF2B5EF4-FFF2-40B4-BE49-F238E27FC236}">
                <a16:creationId xmlns:a16="http://schemas.microsoft.com/office/drawing/2014/main" xmlns="" id="{21A37155-B541-42AC-8DA6-FB4A0C90B7E9}"/>
              </a:ext>
            </a:extLst>
          </p:cNvPr>
          <p:cNvSpPr>
            <a:spLocks noGrp="1"/>
          </p:cNvSpPr>
          <p:nvPr>
            <p:ph type="sldNum" sz="quarter" idx="12"/>
          </p:nvPr>
        </p:nvSpPr>
        <p:spPr/>
        <p:txBody>
          <a:bodyPr/>
          <a:lstStyle>
            <a:lvl1pPr>
              <a:defRPr/>
            </a:lvl1pPr>
          </a:lstStyle>
          <a:p>
            <a:pPr>
              <a:defRPr/>
            </a:pPr>
            <a:fld id="{E70D86BB-A2F0-4E6B-A3B8-FFED9DE4A877}" type="slidenum">
              <a:rPr lang="en-US" altLang="en-US"/>
              <a:pPr>
                <a:defRPr/>
              </a:pPr>
              <a:t>‹#›</a:t>
            </a:fld>
            <a:endParaRPr lang="en-US" altLang="en-US"/>
          </a:p>
        </p:txBody>
      </p:sp>
    </p:spTree>
    <p:extLst>
      <p:ext uri="{BB962C8B-B14F-4D97-AF65-F5344CB8AC3E}">
        <p14:creationId xmlns:p14="http://schemas.microsoft.com/office/powerpoint/2010/main" val="1114607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3">
            <a:extLst>
              <a:ext uri="{FF2B5EF4-FFF2-40B4-BE49-F238E27FC236}">
                <a16:creationId xmlns:a16="http://schemas.microsoft.com/office/drawing/2014/main" xmlns="" id="{CB6A5C89-9EEC-43EA-BE24-1C482924E42E}"/>
              </a:ext>
            </a:extLst>
          </p:cNvPr>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Footer Placeholder 4">
            <a:extLst>
              <a:ext uri="{FF2B5EF4-FFF2-40B4-BE49-F238E27FC236}">
                <a16:creationId xmlns:a16="http://schemas.microsoft.com/office/drawing/2014/main" xmlns="" id="{EFA2A03D-4252-42B4-B2BB-5FDCF79B402E}"/>
              </a:ext>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a:extLst>
              <a:ext uri="{FF2B5EF4-FFF2-40B4-BE49-F238E27FC236}">
                <a16:creationId xmlns:a16="http://schemas.microsoft.com/office/drawing/2014/main" xmlns="" id="{EF99E5DC-12C3-46EB-BAA2-32982EA7C2E2}"/>
              </a:ext>
            </a:extLst>
          </p:cNvPr>
          <p:cNvSpPr>
            <a:spLocks noGrp="1"/>
          </p:cNvSpPr>
          <p:nvPr>
            <p:ph type="sldNum" sz="quarter" idx="12"/>
          </p:nvPr>
        </p:nvSpPr>
        <p:spPr/>
        <p:txBody>
          <a:bodyPr/>
          <a:lstStyle>
            <a:lvl1pPr>
              <a:defRPr/>
            </a:lvl1pPr>
          </a:lstStyle>
          <a:p>
            <a:pPr>
              <a:defRPr/>
            </a:pPr>
            <a:fld id="{0F979A31-562D-4083-8B62-C0B584E3E3E6}" type="slidenum">
              <a:rPr lang="en-US" altLang="en-US"/>
              <a:pPr>
                <a:defRPr/>
              </a:pPr>
              <a:t>‹#›</a:t>
            </a:fld>
            <a:endParaRPr lang="en-US" altLang="en-US"/>
          </a:p>
        </p:txBody>
      </p:sp>
    </p:spTree>
    <p:extLst>
      <p:ext uri="{BB962C8B-B14F-4D97-AF65-F5344CB8AC3E}">
        <p14:creationId xmlns:p14="http://schemas.microsoft.com/office/powerpoint/2010/main" val="34885111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xmlns="" id="{F5291E71-DBF6-4889-B8BA-764AF6E2ADBB}"/>
              </a:ext>
            </a:extLst>
          </p:cNvPr>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3" name="Footer Placeholder 4">
            <a:extLst>
              <a:ext uri="{FF2B5EF4-FFF2-40B4-BE49-F238E27FC236}">
                <a16:creationId xmlns:a16="http://schemas.microsoft.com/office/drawing/2014/main" xmlns="" id="{9B376134-CCC9-45CF-82B6-BCD1E92F8378}"/>
              </a:ext>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a:extLst>
              <a:ext uri="{FF2B5EF4-FFF2-40B4-BE49-F238E27FC236}">
                <a16:creationId xmlns:a16="http://schemas.microsoft.com/office/drawing/2014/main" xmlns="" id="{73B26E75-B39D-4CEE-9297-94D4E2E10339}"/>
              </a:ext>
            </a:extLst>
          </p:cNvPr>
          <p:cNvSpPr>
            <a:spLocks noGrp="1"/>
          </p:cNvSpPr>
          <p:nvPr>
            <p:ph type="sldNum" sz="quarter" idx="12"/>
          </p:nvPr>
        </p:nvSpPr>
        <p:spPr/>
        <p:txBody>
          <a:bodyPr/>
          <a:lstStyle>
            <a:lvl1pPr>
              <a:defRPr/>
            </a:lvl1pPr>
          </a:lstStyle>
          <a:p>
            <a:pPr>
              <a:defRPr/>
            </a:pPr>
            <a:fld id="{DC62740C-AF0F-445A-8F5F-6D83DA08F082}" type="slidenum">
              <a:rPr lang="en-US" altLang="en-US"/>
              <a:pPr>
                <a:defRPr/>
              </a:pPr>
              <a:t>‹#›</a:t>
            </a:fld>
            <a:endParaRPr lang="en-US" altLang="en-US"/>
          </a:p>
        </p:txBody>
      </p:sp>
    </p:spTree>
    <p:extLst>
      <p:ext uri="{BB962C8B-B14F-4D97-AF65-F5344CB8AC3E}">
        <p14:creationId xmlns:p14="http://schemas.microsoft.com/office/powerpoint/2010/main" val="9529345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 xmlns:a16="http://schemas.microsoft.com/office/drawing/2014/main" id="{9843A44A-FC32-4073-9B7A-B25C1AAD16C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 xmlns:a16="http://schemas.microsoft.com/office/drawing/2014/main" id="{6F2897FC-9401-45FC-894F-D92B707FCCC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 xmlns:a16="http://schemas.microsoft.com/office/drawing/2014/main" id="{CF4C9BC1-5D76-49A2-B9B6-1E388D2591E0}"/>
              </a:ext>
            </a:extLst>
          </p:cNvPr>
          <p:cNvSpPr>
            <a:spLocks noGrp="1" noChangeArrowheads="1"/>
          </p:cNvSpPr>
          <p:nvPr>
            <p:ph type="sldNum" sz="quarter" idx="12"/>
          </p:nvPr>
        </p:nvSpPr>
        <p:spPr>
          <a:ln/>
        </p:spPr>
        <p:txBody>
          <a:bodyPr/>
          <a:lstStyle>
            <a:lvl1pPr>
              <a:defRPr/>
            </a:lvl1pPr>
          </a:lstStyle>
          <a:p>
            <a:pPr>
              <a:defRPr/>
            </a:pPr>
            <a:fld id="{3D7538E9-78A3-4FFC-AD03-E8C95A38A6D8}" type="slidenum">
              <a:rPr lang="en-US" altLang="vi-VN"/>
              <a:pPr>
                <a:defRPr/>
              </a:pPr>
              <a:t>‹#›</a:t>
            </a:fld>
            <a:endParaRPr lang="en-US" altLang="vi-VN"/>
          </a:p>
        </p:txBody>
      </p:sp>
    </p:spTree>
    <p:extLst>
      <p:ext uri="{BB962C8B-B14F-4D97-AF65-F5344CB8AC3E}">
        <p14:creationId xmlns:p14="http://schemas.microsoft.com/office/powerpoint/2010/main" val="12569135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a:t>Click to edit Master title style</a:t>
            </a:r>
            <a:endParaRPr lang="vi-VN"/>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3">
            <a:extLst>
              <a:ext uri="{FF2B5EF4-FFF2-40B4-BE49-F238E27FC236}">
                <a16:creationId xmlns:a16="http://schemas.microsoft.com/office/drawing/2014/main" xmlns="" id="{52C08E48-F7D3-48B6-984F-8C6170AFF84B}"/>
              </a:ext>
            </a:extLst>
          </p:cNvPr>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a:extLst>
              <a:ext uri="{FF2B5EF4-FFF2-40B4-BE49-F238E27FC236}">
                <a16:creationId xmlns:a16="http://schemas.microsoft.com/office/drawing/2014/main" xmlns="" id="{4B2483C4-87D6-4F65-BB93-2CAE0E8BBA9B}"/>
              </a:ext>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a:extLst>
              <a:ext uri="{FF2B5EF4-FFF2-40B4-BE49-F238E27FC236}">
                <a16:creationId xmlns:a16="http://schemas.microsoft.com/office/drawing/2014/main" xmlns="" id="{211F6383-D53A-4FF1-816D-8D7AF6778061}"/>
              </a:ext>
            </a:extLst>
          </p:cNvPr>
          <p:cNvSpPr>
            <a:spLocks noGrp="1"/>
          </p:cNvSpPr>
          <p:nvPr>
            <p:ph type="sldNum" sz="quarter" idx="12"/>
          </p:nvPr>
        </p:nvSpPr>
        <p:spPr/>
        <p:txBody>
          <a:bodyPr/>
          <a:lstStyle>
            <a:lvl1pPr>
              <a:defRPr/>
            </a:lvl1pPr>
          </a:lstStyle>
          <a:p>
            <a:pPr>
              <a:defRPr/>
            </a:pPr>
            <a:fld id="{2B493F11-686E-4505-9968-5E9D3E4D99AA}" type="slidenum">
              <a:rPr lang="en-US" altLang="en-US"/>
              <a:pPr>
                <a:defRPr/>
              </a:pPr>
              <a:t>‹#›</a:t>
            </a:fld>
            <a:endParaRPr lang="en-US" altLang="en-US"/>
          </a:p>
        </p:txBody>
      </p:sp>
    </p:spTree>
    <p:extLst>
      <p:ext uri="{BB962C8B-B14F-4D97-AF65-F5344CB8AC3E}">
        <p14:creationId xmlns:p14="http://schemas.microsoft.com/office/powerpoint/2010/main" val="40213956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endParaRPr lang="vi-VN"/>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vi-VN"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3">
            <a:extLst>
              <a:ext uri="{FF2B5EF4-FFF2-40B4-BE49-F238E27FC236}">
                <a16:creationId xmlns:a16="http://schemas.microsoft.com/office/drawing/2014/main" xmlns="" id="{FD06D77B-572B-4F28-90EC-27940D3D2BF6}"/>
              </a:ext>
            </a:extLst>
          </p:cNvPr>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a:extLst>
              <a:ext uri="{FF2B5EF4-FFF2-40B4-BE49-F238E27FC236}">
                <a16:creationId xmlns:a16="http://schemas.microsoft.com/office/drawing/2014/main" xmlns="" id="{C7E6030C-95DF-43DB-BA5A-C427D028084C}"/>
              </a:ext>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a:extLst>
              <a:ext uri="{FF2B5EF4-FFF2-40B4-BE49-F238E27FC236}">
                <a16:creationId xmlns:a16="http://schemas.microsoft.com/office/drawing/2014/main" xmlns="" id="{AA9ECD8D-5BA8-4B6C-8C0A-561BA02F4561}"/>
              </a:ext>
            </a:extLst>
          </p:cNvPr>
          <p:cNvSpPr>
            <a:spLocks noGrp="1"/>
          </p:cNvSpPr>
          <p:nvPr>
            <p:ph type="sldNum" sz="quarter" idx="12"/>
          </p:nvPr>
        </p:nvSpPr>
        <p:spPr/>
        <p:txBody>
          <a:bodyPr/>
          <a:lstStyle>
            <a:lvl1pPr>
              <a:defRPr/>
            </a:lvl1pPr>
          </a:lstStyle>
          <a:p>
            <a:pPr>
              <a:defRPr/>
            </a:pPr>
            <a:fld id="{18FD295A-2816-4D70-B868-F3A2C5F69FB3}" type="slidenum">
              <a:rPr lang="en-US" altLang="en-US"/>
              <a:pPr>
                <a:defRPr/>
              </a:pPr>
              <a:t>‹#›</a:t>
            </a:fld>
            <a:endParaRPr lang="en-US" altLang="en-US"/>
          </a:p>
        </p:txBody>
      </p:sp>
    </p:spTree>
    <p:extLst>
      <p:ext uri="{BB962C8B-B14F-4D97-AF65-F5344CB8AC3E}">
        <p14:creationId xmlns:p14="http://schemas.microsoft.com/office/powerpoint/2010/main" val="41757466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AA42CC9C-42C0-463B-A821-9AA048178827}"/>
              </a:ext>
            </a:extLst>
          </p:cNvPr>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9744D13A-FCA6-49D2-8634-BCA083970700}"/>
              </a:ext>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68F45810-FCD1-48CD-9F66-075C059183D1}"/>
              </a:ext>
            </a:extLst>
          </p:cNvPr>
          <p:cNvSpPr>
            <a:spLocks noGrp="1"/>
          </p:cNvSpPr>
          <p:nvPr>
            <p:ph type="sldNum" sz="quarter" idx="12"/>
          </p:nvPr>
        </p:nvSpPr>
        <p:spPr/>
        <p:txBody>
          <a:bodyPr/>
          <a:lstStyle>
            <a:lvl1pPr>
              <a:defRPr/>
            </a:lvl1pPr>
          </a:lstStyle>
          <a:p>
            <a:pPr>
              <a:defRPr/>
            </a:pPr>
            <a:fld id="{273ED638-8871-45D7-A917-EA1AC74D885C}" type="slidenum">
              <a:rPr lang="en-US" altLang="en-US"/>
              <a:pPr>
                <a:defRPr/>
              </a:pPr>
              <a:t>‹#›</a:t>
            </a:fld>
            <a:endParaRPr lang="en-US" altLang="en-US"/>
          </a:p>
        </p:txBody>
      </p:sp>
    </p:spTree>
    <p:extLst>
      <p:ext uri="{BB962C8B-B14F-4D97-AF65-F5344CB8AC3E}">
        <p14:creationId xmlns:p14="http://schemas.microsoft.com/office/powerpoint/2010/main" val="7754943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064F2176-4DD0-426E-9446-90C615C96264}"/>
              </a:ext>
            </a:extLst>
          </p:cNvPr>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1CBE65F8-138A-4C41-B5D0-665A9958FBD7}"/>
              </a:ext>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F8599BDE-FF3C-43AF-B339-CFA138D8579F}"/>
              </a:ext>
            </a:extLst>
          </p:cNvPr>
          <p:cNvSpPr>
            <a:spLocks noGrp="1"/>
          </p:cNvSpPr>
          <p:nvPr>
            <p:ph type="sldNum" sz="quarter" idx="12"/>
          </p:nvPr>
        </p:nvSpPr>
        <p:spPr/>
        <p:txBody>
          <a:bodyPr/>
          <a:lstStyle>
            <a:lvl1pPr>
              <a:defRPr/>
            </a:lvl1pPr>
          </a:lstStyle>
          <a:p>
            <a:pPr>
              <a:defRPr/>
            </a:pPr>
            <a:fld id="{E37E58B3-3714-4992-8885-A6ED101E9B57}" type="slidenum">
              <a:rPr lang="en-US" altLang="en-US"/>
              <a:pPr>
                <a:defRPr/>
              </a:pPr>
              <a:t>‹#›</a:t>
            </a:fld>
            <a:endParaRPr lang="en-US" altLang="en-US"/>
          </a:p>
        </p:txBody>
      </p:sp>
    </p:spTree>
    <p:extLst>
      <p:ext uri="{BB962C8B-B14F-4D97-AF65-F5344CB8AC3E}">
        <p14:creationId xmlns:p14="http://schemas.microsoft.com/office/powerpoint/2010/main" val="440276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 xmlns:a16="http://schemas.microsoft.com/office/drawing/2014/main" id="{9843A44A-FC32-4073-9B7A-B25C1AAD16C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 xmlns:a16="http://schemas.microsoft.com/office/drawing/2014/main" id="{6F2897FC-9401-45FC-894F-D92B707FCCC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 xmlns:a16="http://schemas.microsoft.com/office/drawing/2014/main" id="{CF4C9BC1-5D76-49A2-B9B6-1E388D2591E0}"/>
              </a:ext>
            </a:extLst>
          </p:cNvPr>
          <p:cNvSpPr>
            <a:spLocks noGrp="1" noChangeArrowheads="1"/>
          </p:cNvSpPr>
          <p:nvPr>
            <p:ph type="sldNum" sz="quarter" idx="12"/>
          </p:nvPr>
        </p:nvSpPr>
        <p:spPr>
          <a:ln/>
        </p:spPr>
        <p:txBody>
          <a:bodyPr/>
          <a:lstStyle>
            <a:lvl1pPr>
              <a:defRPr/>
            </a:lvl1pPr>
          </a:lstStyle>
          <a:p>
            <a:pPr>
              <a:defRPr/>
            </a:pPr>
            <a:fld id="{DA60CE5B-F48D-4258-B199-31ADFAC94633}" type="slidenum">
              <a:rPr lang="en-US" altLang="vi-VN"/>
              <a:pPr>
                <a:defRPr/>
              </a:pPr>
              <a:t>‹#›</a:t>
            </a:fld>
            <a:endParaRPr lang="en-US" altLang="vi-VN"/>
          </a:p>
        </p:txBody>
      </p:sp>
    </p:spTree>
    <p:extLst>
      <p:ext uri="{BB962C8B-B14F-4D97-AF65-F5344CB8AC3E}">
        <p14:creationId xmlns:p14="http://schemas.microsoft.com/office/powerpoint/2010/main" val="144459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 xmlns:a16="http://schemas.microsoft.com/office/drawing/2014/main" id="{9843A44A-FC32-4073-9B7A-B25C1AAD16C5}"/>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 xmlns:a16="http://schemas.microsoft.com/office/drawing/2014/main" id="{6F2897FC-9401-45FC-894F-D92B707FCCC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 xmlns:a16="http://schemas.microsoft.com/office/drawing/2014/main" id="{CF4C9BC1-5D76-49A2-B9B6-1E388D2591E0}"/>
              </a:ext>
            </a:extLst>
          </p:cNvPr>
          <p:cNvSpPr>
            <a:spLocks noGrp="1" noChangeArrowheads="1"/>
          </p:cNvSpPr>
          <p:nvPr>
            <p:ph type="sldNum" sz="quarter" idx="12"/>
          </p:nvPr>
        </p:nvSpPr>
        <p:spPr>
          <a:ln/>
        </p:spPr>
        <p:txBody>
          <a:bodyPr/>
          <a:lstStyle>
            <a:lvl1pPr>
              <a:defRPr/>
            </a:lvl1pPr>
          </a:lstStyle>
          <a:p>
            <a:pPr>
              <a:defRPr/>
            </a:pPr>
            <a:fld id="{7DCE43A3-7D21-47F9-8428-A0CB9231DE54}" type="slidenum">
              <a:rPr lang="en-US" altLang="vi-VN"/>
              <a:pPr>
                <a:defRPr/>
              </a:pPr>
              <a:t>‹#›</a:t>
            </a:fld>
            <a:endParaRPr lang="en-US" altLang="vi-VN"/>
          </a:p>
        </p:txBody>
      </p:sp>
    </p:spTree>
    <p:extLst>
      <p:ext uri="{BB962C8B-B14F-4D97-AF65-F5344CB8AC3E}">
        <p14:creationId xmlns:p14="http://schemas.microsoft.com/office/powerpoint/2010/main" val="976402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 xmlns:a16="http://schemas.microsoft.com/office/drawing/2014/main" id="{9843A44A-FC32-4073-9B7A-B25C1AAD16C5}"/>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 xmlns:a16="http://schemas.microsoft.com/office/drawing/2014/main" id="{6F2897FC-9401-45FC-894F-D92B707FCCC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 xmlns:a16="http://schemas.microsoft.com/office/drawing/2014/main" id="{CF4C9BC1-5D76-49A2-B9B6-1E388D2591E0}"/>
              </a:ext>
            </a:extLst>
          </p:cNvPr>
          <p:cNvSpPr>
            <a:spLocks noGrp="1" noChangeArrowheads="1"/>
          </p:cNvSpPr>
          <p:nvPr>
            <p:ph type="sldNum" sz="quarter" idx="12"/>
          </p:nvPr>
        </p:nvSpPr>
        <p:spPr>
          <a:ln/>
        </p:spPr>
        <p:txBody>
          <a:bodyPr/>
          <a:lstStyle>
            <a:lvl1pPr>
              <a:defRPr/>
            </a:lvl1pPr>
          </a:lstStyle>
          <a:p>
            <a:pPr>
              <a:defRPr/>
            </a:pPr>
            <a:fld id="{219E7FCE-7CF3-4A78-BEBE-B79A2300D99C}" type="slidenum">
              <a:rPr lang="en-US" altLang="vi-VN"/>
              <a:pPr>
                <a:defRPr/>
              </a:pPr>
              <a:t>‹#›</a:t>
            </a:fld>
            <a:endParaRPr lang="en-US" altLang="vi-VN"/>
          </a:p>
        </p:txBody>
      </p:sp>
    </p:spTree>
    <p:extLst>
      <p:ext uri="{BB962C8B-B14F-4D97-AF65-F5344CB8AC3E}">
        <p14:creationId xmlns:p14="http://schemas.microsoft.com/office/powerpoint/2010/main" val="7554383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 xmlns:a16="http://schemas.microsoft.com/office/drawing/2014/main" id="{9843A44A-FC32-4073-9B7A-B25C1AAD16C5}"/>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 xmlns:a16="http://schemas.microsoft.com/office/drawing/2014/main" id="{6F2897FC-9401-45FC-894F-D92B707FCCC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 xmlns:a16="http://schemas.microsoft.com/office/drawing/2014/main" id="{CF4C9BC1-5D76-49A2-B9B6-1E388D2591E0}"/>
              </a:ext>
            </a:extLst>
          </p:cNvPr>
          <p:cNvSpPr>
            <a:spLocks noGrp="1" noChangeArrowheads="1"/>
          </p:cNvSpPr>
          <p:nvPr>
            <p:ph type="sldNum" sz="quarter" idx="12"/>
          </p:nvPr>
        </p:nvSpPr>
        <p:spPr>
          <a:ln/>
        </p:spPr>
        <p:txBody>
          <a:bodyPr/>
          <a:lstStyle>
            <a:lvl1pPr>
              <a:defRPr/>
            </a:lvl1pPr>
          </a:lstStyle>
          <a:p>
            <a:pPr>
              <a:defRPr/>
            </a:pPr>
            <a:fld id="{88B20FCA-3334-4715-B7B7-99ECE8F300B8}" type="slidenum">
              <a:rPr lang="en-US" altLang="vi-VN"/>
              <a:pPr>
                <a:defRPr/>
              </a:pPr>
              <a:t>‹#›</a:t>
            </a:fld>
            <a:endParaRPr lang="en-US" altLang="vi-VN"/>
          </a:p>
        </p:txBody>
      </p:sp>
    </p:spTree>
    <p:extLst>
      <p:ext uri="{BB962C8B-B14F-4D97-AF65-F5344CB8AC3E}">
        <p14:creationId xmlns:p14="http://schemas.microsoft.com/office/powerpoint/2010/main" val="2903901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 xmlns:a16="http://schemas.microsoft.com/office/drawing/2014/main" id="{9843A44A-FC32-4073-9B7A-B25C1AAD16C5}"/>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 xmlns:a16="http://schemas.microsoft.com/office/drawing/2014/main" id="{6F2897FC-9401-45FC-894F-D92B707FCCC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 xmlns:a16="http://schemas.microsoft.com/office/drawing/2014/main" id="{CF4C9BC1-5D76-49A2-B9B6-1E388D2591E0}"/>
              </a:ext>
            </a:extLst>
          </p:cNvPr>
          <p:cNvSpPr>
            <a:spLocks noGrp="1" noChangeArrowheads="1"/>
          </p:cNvSpPr>
          <p:nvPr>
            <p:ph type="sldNum" sz="quarter" idx="12"/>
          </p:nvPr>
        </p:nvSpPr>
        <p:spPr>
          <a:ln/>
        </p:spPr>
        <p:txBody>
          <a:bodyPr/>
          <a:lstStyle>
            <a:lvl1pPr>
              <a:defRPr/>
            </a:lvl1pPr>
          </a:lstStyle>
          <a:p>
            <a:pPr>
              <a:defRPr/>
            </a:pPr>
            <a:fld id="{98B2BEA2-FDB7-4330-BE92-4551C0EA55B1}" type="slidenum">
              <a:rPr lang="en-US" altLang="vi-VN"/>
              <a:pPr>
                <a:defRPr/>
              </a:pPr>
              <a:t>‹#›</a:t>
            </a:fld>
            <a:endParaRPr lang="en-US" altLang="vi-VN"/>
          </a:p>
        </p:txBody>
      </p:sp>
    </p:spTree>
    <p:extLst>
      <p:ext uri="{BB962C8B-B14F-4D97-AF65-F5344CB8AC3E}">
        <p14:creationId xmlns:p14="http://schemas.microsoft.com/office/powerpoint/2010/main" val="1713775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 xmlns:a16="http://schemas.microsoft.com/office/drawing/2014/main" id="{9843A44A-FC32-4073-9B7A-B25C1AAD16C5}"/>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 xmlns:a16="http://schemas.microsoft.com/office/drawing/2014/main" id="{6F2897FC-9401-45FC-894F-D92B707FCCC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 xmlns:a16="http://schemas.microsoft.com/office/drawing/2014/main" id="{CF4C9BC1-5D76-49A2-B9B6-1E388D2591E0}"/>
              </a:ext>
            </a:extLst>
          </p:cNvPr>
          <p:cNvSpPr>
            <a:spLocks noGrp="1" noChangeArrowheads="1"/>
          </p:cNvSpPr>
          <p:nvPr>
            <p:ph type="sldNum" sz="quarter" idx="12"/>
          </p:nvPr>
        </p:nvSpPr>
        <p:spPr>
          <a:ln/>
        </p:spPr>
        <p:txBody>
          <a:bodyPr/>
          <a:lstStyle>
            <a:lvl1pPr>
              <a:defRPr/>
            </a:lvl1pPr>
          </a:lstStyle>
          <a:p>
            <a:pPr>
              <a:defRPr/>
            </a:pPr>
            <a:fld id="{7987E733-E04A-4CE8-8E06-72FFC1A62270}" type="slidenum">
              <a:rPr lang="en-US" altLang="vi-VN"/>
              <a:pPr>
                <a:defRPr/>
              </a:pPr>
              <a:t>‹#›</a:t>
            </a:fld>
            <a:endParaRPr lang="en-US" altLang="vi-VN"/>
          </a:p>
        </p:txBody>
      </p:sp>
    </p:spTree>
    <p:extLst>
      <p:ext uri="{BB962C8B-B14F-4D97-AF65-F5344CB8AC3E}">
        <p14:creationId xmlns:p14="http://schemas.microsoft.com/office/powerpoint/2010/main" val="18237878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 xmlns:a16="http://schemas.microsoft.com/office/drawing/2014/main" id="{9843A44A-FC32-4073-9B7A-B25C1AAD16C5}"/>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 xmlns:a16="http://schemas.microsoft.com/office/drawing/2014/main" id="{6F2897FC-9401-45FC-894F-D92B707FCCC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 xmlns:a16="http://schemas.microsoft.com/office/drawing/2014/main" id="{CF4C9BC1-5D76-49A2-B9B6-1E388D2591E0}"/>
              </a:ext>
            </a:extLst>
          </p:cNvPr>
          <p:cNvSpPr>
            <a:spLocks noGrp="1" noChangeArrowheads="1"/>
          </p:cNvSpPr>
          <p:nvPr>
            <p:ph type="sldNum" sz="quarter" idx="12"/>
          </p:nvPr>
        </p:nvSpPr>
        <p:spPr>
          <a:ln/>
        </p:spPr>
        <p:txBody>
          <a:bodyPr/>
          <a:lstStyle>
            <a:lvl1pPr>
              <a:defRPr/>
            </a:lvl1pPr>
          </a:lstStyle>
          <a:p>
            <a:pPr>
              <a:defRPr/>
            </a:pPr>
            <a:fld id="{045FE052-BA12-4860-81F0-31DB80AD67B1}" type="slidenum">
              <a:rPr lang="en-US" altLang="vi-VN"/>
              <a:pPr>
                <a:defRPr/>
              </a:pPr>
              <a:t>‹#›</a:t>
            </a:fld>
            <a:endParaRPr lang="en-US" altLang="vi-VN"/>
          </a:p>
        </p:txBody>
      </p:sp>
    </p:spTree>
    <p:extLst>
      <p:ext uri="{BB962C8B-B14F-4D97-AF65-F5344CB8AC3E}">
        <p14:creationId xmlns:p14="http://schemas.microsoft.com/office/powerpoint/2010/main" val="42271160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vi-VN"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vi-VN" smtClean="0"/>
              <a:t>Click to edit Master text styles</a:t>
            </a:r>
          </a:p>
          <a:p>
            <a:pPr lvl="1"/>
            <a:r>
              <a:rPr lang="en-US" altLang="vi-VN" smtClean="0"/>
              <a:t>Second level</a:t>
            </a:r>
          </a:p>
          <a:p>
            <a:pPr lvl="2"/>
            <a:r>
              <a:rPr lang="en-US" altLang="vi-VN" smtClean="0"/>
              <a:t>Third level</a:t>
            </a:r>
          </a:p>
          <a:p>
            <a:pPr lvl="3"/>
            <a:r>
              <a:rPr lang="en-US" altLang="vi-VN" smtClean="0"/>
              <a:t>Fourth level</a:t>
            </a:r>
          </a:p>
          <a:p>
            <a:pPr lvl="4"/>
            <a:r>
              <a:rPr lang="en-US" altLang="vi-VN" smtClean="0"/>
              <a:t>Fifth level</a:t>
            </a:r>
          </a:p>
        </p:txBody>
      </p:sp>
      <p:sp>
        <p:nvSpPr>
          <p:cNvPr id="1028" name="Rectangle 4">
            <a:extLst>
              <a:ext uri="{FF2B5EF4-FFF2-40B4-BE49-F238E27FC236}">
                <a16:creationId xmlns="" xmlns:a16="http://schemas.microsoft.com/office/drawing/2014/main" id="{9843A44A-FC32-4073-9B7A-B25C1AAD16C5}"/>
              </a:ext>
            </a:extLst>
          </p:cNvPr>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cs typeface="Arial" charset="0"/>
              </a:defRPr>
            </a:lvl1pPr>
          </a:lstStyle>
          <a:p>
            <a:pPr>
              <a:defRPr/>
            </a:pPr>
            <a:endParaRPr lang="en-US"/>
          </a:p>
        </p:txBody>
      </p:sp>
      <p:sp>
        <p:nvSpPr>
          <p:cNvPr id="1029" name="Rectangle 5">
            <a:extLst>
              <a:ext uri="{FF2B5EF4-FFF2-40B4-BE49-F238E27FC236}">
                <a16:creationId xmlns="" xmlns:a16="http://schemas.microsoft.com/office/drawing/2014/main" id="{6F2897FC-9401-45FC-894F-D92B707FCCC1}"/>
              </a:ext>
            </a:extLst>
          </p:cNvPr>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cs typeface="Arial" charset="0"/>
              </a:defRPr>
            </a:lvl1pPr>
          </a:lstStyle>
          <a:p>
            <a:pPr>
              <a:defRPr/>
            </a:pPr>
            <a:endParaRPr lang="en-US"/>
          </a:p>
        </p:txBody>
      </p:sp>
      <p:sp>
        <p:nvSpPr>
          <p:cNvPr id="1030" name="Rectangle 6">
            <a:extLst>
              <a:ext uri="{FF2B5EF4-FFF2-40B4-BE49-F238E27FC236}">
                <a16:creationId xmlns="" xmlns:a16="http://schemas.microsoft.com/office/drawing/2014/main" id="{CF4C9BC1-5D76-49A2-B9B6-1E388D2591E0}"/>
              </a:ext>
            </a:extLst>
          </p:cNvPr>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AC4F6B48-6D67-49C0-8762-332ED6E854EF}" type="slidenum">
              <a:rPr lang="en-US" altLang="vi-VN"/>
              <a:pPr>
                <a:defRPr/>
              </a:pPr>
              <a:t>‹#›</a:t>
            </a:fld>
            <a:endParaRPr lang="en-US" altLang="vi-V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xmlns="" id="{173189D5-94B5-49B9-A77C-4E5D159E5B7A}"/>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vi-VN" altLang="en-US"/>
          </a:p>
        </p:txBody>
      </p:sp>
      <p:sp>
        <p:nvSpPr>
          <p:cNvPr id="2051" name="Text Placeholder 2">
            <a:extLst>
              <a:ext uri="{FF2B5EF4-FFF2-40B4-BE49-F238E27FC236}">
                <a16:creationId xmlns:a16="http://schemas.microsoft.com/office/drawing/2014/main" xmlns="" id="{7353EFB4-6C32-4B46-91D8-D23E2F5721FD}"/>
              </a:ext>
            </a:extLst>
          </p:cNvPr>
          <p:cNvSpPr>
            <a:spLocks noGrp="1"/>
          </p:cNvSpPr>
          <p:nvPr>
            <p:ph type="body" idx="1"/>
          </p:nvPr>
        </p:nvSpPr>
        <p:spPr bwMode="auto">
          <a:xfrm>
            <a:off x="457200" y="1600202"/>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vi-VN" altLang="en-US"/>
          </a:p>
        </p:txBody>
      </p:sp>
      <p:sp>
        <p:nvSpPr>
          <p:cNvPr id="4" name="Date Placeholder 3">
            <a:extLst>
              <a:ext uri="{FF2B5EF4-FFF2-40B4-BE49-F238E27FC236}">
                <a16:creationId xmlns:a16="http://schemas.microsoft.com/office/drawing/2014/main" xmlns="" id="{01DB0084-80A1-4A4C-BF71-0C8394C21BB4}"/>
              </a:ext>
            </a:extLst>
          </p:cNvPr>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900">
                <a:solidFill>
                  <a:schemeClr val="tx1">
                    <a:tint val="75000"/>
                  </a:schemeClr>
                </a:solidFill>
                <a:latin typeface="Arial" charset="0"/>
              </a:defRPr>
            </a:lvl1pPr>
          </a:lstStyle>
          <a:p>
            <a:pPr eaLnBrk="1" fontAlgn="auto" hangingPunct="1">
              <a:spcBef>
                <a:spcPts val="0"/>
              </a:spcBef>
              <a:spcAft>
                <a:spcPts val="0"/>
              </a:spcAft>
              <a:defRPr/>
            </a:pPr>
            <a:endParaRPr lang="en-US">
              <a:solidFill>
                <a:prstClr val="black">
                  <a:tint val="75000"/>
                </a:prstClr>
              </a:solidFill>
              <a:cs typeface="+mn-cs"/>
            </a:endParaRPr>
          </a:p>
        </p:txBody>
      </p:sp>
      <p:sp>
        <p:nvSpPr>
          <p:cNvPr id="5" name="Footer Placeholder 4">
            <a:extLst>
              <a:ext uri="{FF2B5EF4-FFF2-40B4-BE49-F238E27FC236}">
                <a16:creationId xmlns:a16="http://schemas.microsoft.com/office/drawing/2014/main" xmlns="" id="{CA19C3D8-3655-49B0-9B5E-1B050910A9F3}"/>
              </a:ext>
            </a:extLst>
          </p:cNvPr>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900">
                <a:solidFill>
                  <a:schemeClr val="tx1">
                    <a:tint val="75000"/>
                  </a:schemeClr>
                </a:solidFill>
                <a:latin typeface="Arial" charset="0"/>
              </a:defRPr>
            </a:lvl1pPr>
          </a:lstStyle>
          <a:p>
            <a:pPr eaLnBrk="1" fontAlgn="auto" hangingPunct="1">
              <a:spcBef>
                <a:spcPts val="0"/>
              </a:spcBef>
              <a:spcAft>
                <a:spcPts val="0"/>
              </a:spcAft>
              <a:defRPr/>
            </a:pPr>
            <a:endParaRPr lang="en-US">
              <a:solidFill>
                <a:prstClr val="black">
                  <a:tint val="75000"/>
                </a:prstClr>
              </a:solidFill>
              <a:cs typeface="+mn-cs"/>
            </a:endParaRPr>
          </a:p>
        </p:txBody>
      </p:sp>
      <p:sp>
        <p:nvSpPr>
          <p:cNvPr id="6" name="Slide Number Placeholder 5">
            <a:extLst>
              <a:ext uri="{FF2B5EF4-FFF2-40B4-BE49-F238E27FC236}">
                <a16:creationId xmlns:a16="http://schemas.microsoft.com/office/drawing/2014/main" xmlns="" id="{D0617451-38B6-4E0C-B650-F5BA0069D25A}"/>
              </a:ext>
            </a:extLst>
          </p:cNvPr>
          <p:cNvSpPr>
            <a:spLocks noGrp="1"/>
          </p:cNvSpPr>
          <p:nvPr>
            <p:ph type="sldNum" sz="quarter" idx="4"/>
          </p:nvPr>
        </p:nvSpPr>
        <p:spPr>
          <a:xfrm>
            <a:off x="6553200" y="6356352"/>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900">
                <a:solidFill>
                  <a:srgbClr val="898989"/>
                </a:solidFill>
              </a:defRPr>
            </a:lvl1pPr>
          </a:lstStyle>
          <a:p>
            <a:pPr eaLnBrk="1" fontAlgn="auto" hangingPunct="1">
              <a:spcBef>
                <a:spcPts val="0"/>
              </a:spcBef>
              <a:spcAft>
                <a:spcPts val="0"/>
              </a:spcAft>
              <a:defRPr/>
            </a:pPr>
            <a:fld id="{B9FE17C0-4BA9-456F-9D01-18885FB03C3B}" type="slidenum">
              <a:rPr lang="en-US" altLang="en-US" smtClean="0">
                <a:latin typeface="Calibri"/>
                <a:cs typeface="+mn-cs"/>
              </a:rPr>
              <a:pPr eaLnBrk="1" fontAlgn="auto" hangingPunct="1">
                <a:spcBef>
                  <a:spcPts val="0"/>
                </a:spcBef>
                <a:spcAft>
                  <a:spcPts val="0"/>
                </a:spcAft>
                <a:defRPr/>
              </a:pPr>
              <a:t>‹#›</a:t>
            </a:fld>
            <a:endParaRPr lang="en-US" altLang="en-US">
              <a:latin typeface="Calibri"/>
              <a:cs typeface="+mn-cs"/>
            </a:endParaRPr>
          </a:p>
        </p:txBody>
      </p:sp>
    </p:spTree>
    <p:extLst>
      <p:ext uri="{BB962C8B-B14F-4D97-AF65-F5344CB8AC3E}">
        <p14:creationId xmlns:p14="http://schemas.microsoft.com/office/powerpoint/2010/main" val="163686190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rtl="0" eaLnBrk="0" fontAlgn="base" hangingPunct="0">
        <a:spcBef>
          <a:spcPct val="0"/>
        </a:spcBef>
        <a:spcAft>
          <a:spcPct val="0"/>
        </a:spcAft>
        <a:defRPr sz="3300" kern="1200">
          <a:solidFill>
            <a:schemeClr val="tx1"/>
          </a:solidFill>
          <a:latin typeface="+mj-lt"/>
          <a:ea typeface="+mj-ea"/>
          <a:cs typeface="+mj-cs"/>
        </a:defRPr>
      </a:lvl1pPr>
      <a:lvl2pPr algn="ctr" rtl="0" eaLnBrk="0" fontAlgn="base" hangingPunct="0">
        <a:spcBef>
          <a:spcPct val="0"/>
        </a:spcBef>
        <a:spcAft>
          <a:spcPct val="0"/>
        </a:spcAft>
        <a:defRPr sz="3300">
          <a:solidFill>
            <a:schemeClr val="tx1"/>
          </a:solidFill>
          <a:latin typeface="Calibri" pitchFamily="34" charset="0"/>
        </a:defRPr>
      </a:lvl2pPr>
      <a:lvl3pPr algn="ctr" rtl="0" eaLnBrk="0" fontAlgn="base" hangingPunct="0">
        <a:spcBef>
          <a:spcPct val="0"/>
        </a:spcBef>
        <a:spcAft>
          <a:spcPct val="0"/>
        </a:spcAft>
        <a:defRPr sz="3300">
          <a:solidFill>
            <a:schemeClr val="tx1"/>
          </a:solidFill>
          <a:latin typeface="Calibri" pitchFamily="34" charset="0"/>
        </a:defRPr>
      </a:lvl3pPr>
      <a:lvl4pPr algn="ctr" rtl="0" eaLnBrk="0" fontAlgn="base" hangingPunct="0">
        <a:spcBef>
          <a:spcPct val="0"/>
        </a:spcBef>
        <a:spcAft>
          <a:spcPct val="0"/>
        </a:spcAft>
        <a:defRPr sz="3300">
          <a:solidFill>
            <a:schemeClr val="tx1"/>
          </a:solidFill>
          <a:latin typeface="Calibri" pitchFamily="34" charset="0"/>
        </a:defRPr>
      </a:lvl4pPr>
      <a:lvl5pPr algn="ctr" rtl="0" eaLnBrk="0" fontAlgn="base" hangingPunct="0">
        <a:spcBef>
          <a:spcPct val="0"/>
        </a:spcBef>
        <a:spcAft>
          <a:spcPct val="0"/>
        </a:spcAft>
        <a:defRPr sz="3300">
          <a:solidFill>
            <a:schemeClr val="tx1"/>
          </a:solidFill>
          <a:latin typeface="Calibri" pitchFamily="34" charset="0"/>
        </a:defRPr>
      </a:lvl5pPr>
      <a:lvl6pPr marL="342900" algn="ctr" rtl="0" fontAlgn="base">
        <a:spcBef>
          <a:spcPct val="0"/>
        </a:spcBef>
        <a:spcAft>
          <a:spcPct val="0"/>
        </a:spcAft>
        <a:defRPr sz="3300">
          <a:solidFill>
            <a:schemeClr val="tx1"/>
          </a:solidFill>
          <a:latin typeface="Calibri" pitchFamily="34" charset="0"/>
        </a:defRPr>
      </a:lvl6pPr>
      <a:lvl7pPr marL="685800" algn="ctr" rtl="0" fontAlgn="base">
        <a:spcBef>
          <a:spcPct val="0"/>
        </a:spcBef>
        <a:spcAft>
          <a:spcPct val="0"/>
        </a:spcAft>
        <a:defRPr sz="3300">
          <a:solidFill>
            <a:schemeClr val="tx1"/>
          </a:solidFill>
          <a:latin typeface="Calibri" pitchFamily="34" charset="0"/>
        </a:defRPr>
      </a:lvl7pPr>
      <a:lvl8pPr marL="1028700" algn="ctr" rtl="0" fontAlgn="base">
        <a:spcBef>
          <a:spcPct val="0"/>
        </a:spcBef>
        <a:spcAft>
          <a:spcPct val="0"/>
        </a:spcAft>
        <a:defRPr sz="3300">
          <a:solidFill>
            <a:schemeClr val="tx1"/>
          </a:solidFill>
          <a:latin typeface="Calibri" pitchFamily="34" charset="0"/>
        </a:defRPr>
      </a:lvl8pPr>
      <a:lvl9pPr marL="1371600" algn="ctr" rtl="0" fontAlgn="base">
        <a:spcBef>
          <a:spcPct val="0"/>
        </a:spcBef>
        <a:spcAft>
          <a:spcPct val="0"/>
        </a:spcAft>
        <a:defRPr sz="3300">
          <a:solidFill>
            <a:schemeClr val="tx1"/>
          </a:solidFill>
          <a:latin typeface="Calibri" pitchFamily="34" charset="0"/>
        </a:defRPr>
      </a:lvl9pPr>
    </p:titleStyle>
    <p:bodyStyle>
      <a:lvl1pPr marL="257175" indent="-257175"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557213" indent="-214313" algn="l"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mn-ea"/>
          <a:cs typeface="+mn-cs"/>
        </a:defRPr>
      </a:lvl2pPr>
      <a:lvl3pPr marL="857250" indent="-17145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3pPr>
      <a:lvl4pPr marL="12001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4pPr>
      <a:lvl5pPr marL="15430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vi-V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slideLayout" Target="../slideLayouts/slideLayout19.xml"/><Relationship Id="rId1" Type="http://schemas.openxmlformats.org/officeDocument/2006/relationships/audio" Target="file:///E:\MP3\Nhac%20thieu%20nhi\Thuong%20lam%20thay%20co%20oi%20-%20Jolie%20Quynh%20Anh.mp3"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9.jpeg"/><Relationship Id="rId7" Type="http://schemas.openxmlformats.org/officeDocument/2006/relationships/image" Target="../media/image33.png"/><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jpeg"/><Relationship Id="rId4" Type="http://schemas.openxmlformats.org/officeDocument/2006/relationships/image" Target="../media/image30.jpeg"/></Relationships>
</file>

<file path=ppt/slides/_rels/slide11.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45.png"/><Relationship Id="rId18" Type="http://schemas.openxmlformats.org/officeDocument/2006/relationships/image" Target="../media/image50.png"/><Relationship Id="rId26" Type="http://schemas.openxmlformats.org/officeDocument/2006/relationships/image" Target="../media/image58.png"/><Relationship Id="rId3" Type="http://schemas.openxmlformats.org/officeDocument/2006/relationships/image" Target="../media/image35.png"/><Relationship Id="rId21" Type="http://schemas.openxmlformats.org/officeDocument/2006/relationships/image" Target="../media/image53.png"/><Relationship Id="rId7" Type="http://schemas.openxmlformats.org/officeDocument/2006/relationships/image" Target="../media/image39.png"/><Relationship Id="rId12" Type="http://schemas.openxmlformats.org/officeDocument/2006/relationships/image" Target="../media/image44.png"/><Relationship Id="rId17" Type="http://schemas.openxmlformats.org/officeDocument/2006/relationships/image" Target="../media/image49.png"/><Relationship Id="rId25" Type="http://schemas.openxmlformats.org/officeDocument/2006/relationships/image" Target="../media/image57.png"/><Relationship Id="rId33" Type="http://schemas.openxmlformats.org/officeDocument/2006/relationships/image" Target="../media/image65.png"/><Relationship Id="rId2" Type="http://schemas.openxmlformats.org/officeDocument/2006/relationships/image" Target="../media/image34.png"/><Relationship Id="rId16" Type="http://schemas.openxmlformats.org/officeDocument/2006/relationships/image" Target="../media/image48.png"/><Relationship Id="rId20" Type="http://schemas.openxmlformats.org/officeDocument/2006/relationships/image" Target="../media/image52.png"/><Relationship Id="rId29" Type="http://schemas.openxmlformats.org/officeDocument/2006/relationships/image" Target="../media/image61.png"/><Relationship Id="rId1" Type="http://schemas.openxmlformats.org/officeDocument/2006/relationships/slideLayout" Target="../slideLayouts/slideLayout7.xml"/><Relationship Id="rId6" Type="http://schemas.openxmlformats.org/officeDocument/2006/relationships/image" Target="../media/image38.png"/><Relationship Id="rId11" Type="http://schemas.openxmlformats.org/officeDocument/2006/relationships/image" Target="../media/image43.png"/><Relationship Id="rId24" Type="http://schemas.openxmlformats.org/officeDocument/2006/relationships/image" Target="../media/image56.png"/><Relationship Id="rId32" Type="http://schemas.openxmlformats.org/officeDocument/2006/relationships/image" Target="../media/image64.png"/><Relationship Id="rId5" Type="http://schemas.openxmlformats.org/officeDocument/2006/relationships/image" Target="../media/image37.png"/><Relationship Id="rId15" Type="http://schemas.openxmlformats.org/officeDocument/2006/relationships/image" Target="../media/image47.png"/><Relationship Id="rId23" Type="http://schemas.openxmlformats.org/officeDocument/2006/relationships/image" Target="../media/image55.png"/><Relationship Id="rId28" Type="http://schemas.openxmlformats.org/officeDocument/2006/relationships/image" Target="../media/image60.png"/><Relationship Id="rId10" Type="http://schemas.openxmlformats.org/officeDocument/2006/relationships/image" Target="../media/image42.png"/><Relationship Id="rId19" Type="http://schemas.openxmlformats.org/officeDocument/2006/relationships/image" Target="../media/image51.png"/><Relationship Id="rId31" Type="http://schemas.openxmlformats.org/officeDocument/2006/relationships/image" Target="../media/image63.png"/><Relationship Id="rId4" Type="http://schemas.openxmlformats.org/officeDocument/2006/relationships/image" Target="../media/image36.png"/><Relationship Id="rId9" Type="http://schemas.openxmlformats.org/officeDocument/2006/relationships/image" Target="../media/image41.png"/><Relationship Id="rId14" Type="http://schemas.openxmlformats.org/officeDocument/2006/relationships/image" Target="../media/image46.png"/><Relationship Id="rId22" Type="http://schemas.openxmlformats.org/officeDocument/2006/relationships/image" Target="../media/image54.png"/><Relationship Id="rId27" Type="http://schemas.openxmlformats.org/officeDocument/2006/relationships/image" Target="../media/image59.png"/><Relationship Id="rId30" Type="http://schemas.openxmlformats.org/officeDocument/2006/relationships/image" Target="../media/image62.png"/></Relationships>
</file>

<file path=ppt/slides/_rels/slide12.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image" Target="../media/image7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7.gif"/><Relationship Id="rId3" Type="http://schemas.openxmlformats.org/officeDocument/2006/relationships/image" Target="../media/image3.png"/><Relationship Id="rId7" Type="http://schemas.openxmlformats.org/officeDocument/2006/relationships/slide" Target="slide4.xm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wmf"/><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7.xml"/><Relationship Id="rId4" Type="http://schemas.openxmlformats.org/officeDocument/2006/relationships/image" Target="../media/image76.png"/></Relationships>
</file>

<file path=ppt/slides/_rels/slide22.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image" Target="../media/image77.png"/><Relationship Id="rId1" Type="http://schemas.openxmlformats.org/officeDocument/2006/relationships/slideLayout" Target="../slideLayouts/slideLayout1.xml"/><Relationship Id="rId5" Type="http://schemas.openxmlformats.org/officeDocument/2006/relationships/image" Target="../media/image80.jpeg"/><Relationship Id="rId4" Type="http://schemas.openxmlformats.org/officeDocument/2006/relationships/image" Target="../media/image79.png"/></Relationships>
</file>

<file path=ppt/slides/_rels/slide23.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slide" Target="slide10.xml"/><Relationship Id="rId1" Type="http://schemas.openxmlformats.org/officeDocument/2006/relationships/slideLayout" Target="../slideLayouts/slideLayout7.xml"/><Relationship Id="rId4" Type="http://schemas.openxmlformats.org/officeDocument/2006/relationships/image" Target="../media/image82.jpeg"/></Relationships>
</file>

<file path=ppt/slides/_rels/slide24.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image" Target="../media/image83.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image" Target="../media/image85.jpeg"/><Relationship Id="rId1" Type="http://schemas.openxmlformats.org/officeDocument/2006/relationships/slideLayout" Target="../slideLayouts/slideLayout7.xml"/><Relationship Id="rId5" Type="http://schemas.openxmlformats.org/officeDocument/2006/relationships/image" Target="../media/image88.jpeg"/><Relationship Id="rId4" Type="http://schemas.openxmlformats.org/officeDocument/2006/relationships/image" Target="../media/image87.jpeg"/></Relationships>
</file>

<file path=ppt/slides/_rels/slide26.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7.gif"/></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8" Type="http://schemas.openxmlformats.org/officeDocument/2006/relationships/image" Target="../media/image95.jpeg"/><Relationship Id="rId3" Type="http://schemas.openxmlformats.org/officeDocument/2006/relationships/image" Target="../media/image3.png"/><Relationship Id="rId7" Type="http://schemas.openxmlformats.org/officeDocument/2006/relationships/image" Target="../media/image94.jpe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93.jpeg"/><Relationship Id="rId5" Type="http://schemas.openxmlformats.org/officeDocument/2006/relationships/image" Target="../media/image92.jpeg"/><Relationship Id="rId10" Type="http://schemas.openxmlformats.org/officeDocument/2006/relationships/image" Target="../media/image97.jpeg"/><Relationship Id="rId4" Type="http://schemas.openxmlformats.org/officeDocument/2006/relationships/image" Target="../media/image4.png"/><Relationship Id="rId9" Type="http://schemas.openxmlformats.org/officeDocument/2006/relationships/image" Target="../media/image96.jpe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8.jpe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99.jpeg"/><Relationship Id="rId4" Type="http://schemas.openxmlformats.org/officeDocument/2006/relationships/image" Target="../media/image4.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image" Target="../media/image100.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02.gif"/><Relationship Id="rId4" Type="http://schemas.openxmlformats.org/officeDocument/2006/relationships/image" Target="../media/image101.png"/></Relationships>
</file>

<file path=ppt/slides/_rels/slide4.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eg"/><Relationship Id="rId7" Type="http://schemas.openxmlformats.org/officeDocument/2006/relationships/image" Target="../media/image15.jpeg"/><Relationship Id="rId12" Type="http://schemas.openxmlformats.org/officeDocument/2006/relationships/image" Target="../media/image20.png"/><Relationship Id="rId2" Type="http://schemas.openxmlformats.org/officeDocument/2006/relationships/image" Target="../media/image10.jpeg"/><Relationship Id="rId1" Type="http://schemas.openxmlformats.org/officeDocument/2006/relationships/slideLayout" Target="../slideLayouts/slideLayout1.xml"/><Relationship Id="rId6" Type="http://schemas.openxmlformats.org/officeDocument/2006/relationships/image" Target="../media/image14.jpeg"/><Relationship Id="rId11" Type="http://schemas.openxmlformats.org/officeDocument/2006/relationships/image" Target="../media/image19.png"/><Relationship Id="rId5" Type="http://schemas.openxmlformats.org/officeDocument/2006/relationships/image" Target="../media/image13.jpeg"/><Relationship Id="rId10" Type="http://schemas.openxmlformats.org/officeDocument/2006/relationships/image" Target="../media/image18.jpeg"/><Relationship Id="rId4" Type="http://schemas.openxmlformats.org/officeDocument/2006/relationships/image" Target="../media/image12.jpeg"/><Relationship Id="rId9" Type="http://schemas.openxmlformats.org/officeDocument/2006/relationships/image" Target="../media/image17.jpeg"/></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23.png"/><Relationship Id="rId10" Type="http://schemas.openxmlformats.org/officeDocument/2006/relationships/image" Target="../media/image28.jpeg"/><Relationship Id="rId4" Type="http://schemas.openxmlformats.org/officeDocument/2006/relationships/image" Target="../media/image22.jpeg"/><Relationship Id="rId9" Type="http://schemas.openxmlformats.org/officeDocument/2006/relationships/image" Target="../media/image27.jpeg"/></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a:extLst>
              <a:ext uri="{FF2B5EF4-FFF2-40B4-BE49-F238E27FC236}">
                <a16:creationId xmlns:a16="http://schemas.microsoft.com/office/drawing/2014/main" xmlns="" id="{F0D478C5-BE58-422E-AEA4-065AA603C513}"/>
              </a:ext>
            </a:extLst>
          </p:cNvPr>
          <p:cNvSpPr>
            <a:spLocks noChangeArrowheads="1"/>
          </p:cNvSpPr>
          <p:nvPr/>
        </p:nvSpPr>
        <p:spPr bwMode="auto">
          <a:xfrm>
            <a:off x="1200151" y="695303"/>
            <a:ext cx="184731"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Arial" panose="020B0604020202020204" pitchFamily="34" charset="0"/>
              <a:buNone/>
              <a:defRPr/>
            </a:pPr>
            <a:endParaRPr lang="vi-VN" altLang="en-US" sz="1350">
              <a:solidFill>
                <a:srgbClr val="000000"/>
              </a:solidFill>
            </a:endParaRPr>
          </a:p>
        </p:txBody>
      </p:sp>
      <p:sp>
        <p:nvSpPr>
          <p:cNvPr id="4099" name="Rectangle 6">
            <a:extLst>
              <a:ext uri="{FF2B5EF4-FFF2-40B4-BE49-F238E27FC236}">
                <a16:creationId xmlns:a16="http://schemas.microsoft.com/office/drawing/2014/main" xmlns="" id="{F2AED6A5-DDB4-4C1F-9976-97AAF1226911}"/>
              </a:ext>
            </a:extLst>
          </p:cNvPr>
          <p:cNvSpPr>
            <a:spLocks noChangeArrowheads="1"/>
          </p:cNvSpPr>
          <p:nvPr/>
        </p:nvSpPr>
        <p:spPr bwMode="auto">
          <a:xfrm>
            <a:off x="1200151" y="695303"/>
            <a:ext cx="184731"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Arial" panose="020B0604020202020204" pitchFamily="34" charset="0"/>
              <a:buNone/>
              <a:defRPr/>
            </a:pPr>
            <a:endParaRPr lang="vi-VN" altLang="en-US" sz="1350">
              <a:solidFill>
                <a:srgbClr val="000000"/>
              </a:solidFill>
            </a:endParaRPr>
          </a:p>
        </p:txBody>
      </p:sp>
      <p:sp>
        <p:nvSpPr>
          <p:cNvPr id="4100" name="Rectangle 9">
            <a:extLst>
              <a:ext uri="{FF2B5EF4-FFF2-40B4-BE49-F238E27FC236}">
                <a16:creationId xmlns:a16="http://schemas.microsoft.com/office/drawing/2014/main" xmlns="" id="{DC48969B-5232-4B50-B493-198C632F7C97}"/>
              </a:ext>
            </a:extLst>
          </p:cNvPr>
          <p:cNvSpPr>
            <a:spLocks noChangeArrowheads="1"/>
          </p:cNvSpPr>
          <p:nvPr/>
        </p:nvSpPr>
        <p:spPr bwMode="auto">
          <a:xfrm>
            <a:off x="1200151" y="695303"/>
            <a:ext cx="184731"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Arial" panose="020B0604020202020204" pitchFamily="34" charset="0"/>
              <a:buNone/>
              <a:defRPr/>
            </a:pPr>
            <a:endParaRPr lang="vi-VN" altLang="en-US" sz="1350">
              <a:solidFill>
                <a:srgbClr val="000000"/>
              </a:solidFill>
            </a:endParaRPr>
          </a:p>
        </p:txBody>
      </p:sp>
      <p:sp>
        <p:nvSpPr>
          <p:cNvPr id="4101" name="Rectangle 12">
            <a:extLst>
              <a:ext uri="{FF2B5EF4-FFF2-40B4-BE49-F238E27FC236}">
                <a16:creationId xmlns:a16="http://schemas.microsoft.com/office/drawing/2014/main" xmlns="" id="{9E61304A-5A55-441F-9B26-8A9936ABB6FC}"/>
              </a:ext>
            </a:extLst>
          </p:cNvPr>
          <p:cNvSpPr>
            <a:spLocks noChangeArrowheads="1"/>
          </p:cNvSpPr>
          <p:nvPr/>
        </p:nvSpPr>
        <p:spPr bwMode="auto">
          <a:xfrm>
            <a:off x="1200151" y="866753"/>
            <a:ext cx="184731"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Arial" panose="020B0604020202020204" pitchFamily="34" charset="0"/>
              <a:buNone/>
              <a:defRPr/>
            </a:pPr>
            <a:endParaRPr lang="vi-VN" altLang="en-US" sz="1350">
              <a:solidFill>
                <a:srgbClr val="000000"/>
              </a:solidFill>
            </a:endParaRPr>
          </a:p>
        </p:txBody>
      </p:sp>
      <p:sp>
        <p:nvSpPr>
          <p:cNvPr id="4102" name="Rectangle 15">
            <a:extLst>
              <a:ext uri="{FF2B5EF4-FFF2-40B4-BE49-F238E27FC236}">
                <a16:creationId xmlns:a16="http://schemas.microsoft.com/office/drawing/2014/main" xmlns="" id="{825A6896-071E-40B0-A2E0-E3EB14D5875A}"/>
              </a:ext>
            </a:extLst>
          </p:cNvPr>
          <p:cNvSpPr>
            <a:spLocks noChangeArrowheads="1"/>
          </p:cNvSpPr>
          <p:nvPr/>
        </p:nvSpPr>
        <p:spPr bwMode="auto">
          <a:xfrm>
            <a:off x="1200151" y="695303"/>
            <a:ext cx="184731"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Arial" panose="020B0604020202020204" pitchFamily="34" charset="0"/>
              <a:buNone/>
              <a:defRPr/>
            </a:pPr>
            <a:endParaRPr lang="vi-VN" altLang="en-US" sz="1350">
              <a:solidFill>
                <a:srgbClr val="000000"/>
              </a:solidFill>
            </a:endParaRPr>
          </a:p>
        </p:txBody>
      </p:sp>
      <p:sp>
        <p:nvSpPr>
          <p:cNvPr id="4103" name="Rectangle 28">
            <a:extLst>
              <a:ext uri="{FF2B5EF4-FFF2-40B4-BE49-F238E27FC236}">
                <a16:creationId xmlns:a16="http://schemas.microsoft.com/office/drawing/2014/main" xmlns="" id="{9A07D86A-FAAB-4BEF-A527-B1E4765753AA}"/>
              </a:ext>
            </a:extLst>
          </p:cNvPr>
          <p:cNvSpPr>
            <a:spLocks noChangeArrowheads="1"/>
          </p:cNvSpPr>
          <p:nvPr/>
        </p:nvSpPr>
        <p:spPr bwMode="auto">
          <a:xfrm>
            <a:off x="1200151" y="695303"/>
            <a:ext cx="184731"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Arial" panose="020B0604020202020204" pitchFamily="34" charset="0"/>
              <a:buNone/>
              <a:defRPr/>
            </a:pPr>
            <a:endParaRPr lang="vi-VN" altLang="en-US" sz="1350">
              <a:solidFill>
                <a:srgbClr val="000000"/>
              </a:solidFill>
            </a:endParaRPr>
          </a:p>
        </p:txBody>
      </p:sp>
      <p:sp>
        <p:nvSpPr>
          <p:cNvPr id="6" name="Thuong lam thay co oi - Jolie Quynh Anh.mp3">
            <a:hlinkClick r:id="" action="ppaction://media"/>
            <a:extLst>
              <a:ext uri="{FF2B5EF4-FFF2-40B4-BE49-F238E27FC236}">
                <a16:creationId xmlns:a16="http://schemas.microsoft.com/office/drawing/2014/main" xmlns="" id="{A3B12247-9368-485F-AAEF-C2D6F86D1272}"/>
              </a:ext>
            </a:extLst>
          </p:cNvPr>
          <p:cNvSpPr>
            <a:spLocks noRot="1" noChangeAspect="1"/>
          </p:cNvSpPr>
          <p:nvPr>
            <a:audioFile r:link="rId1"/>
          </p:nvPr>
        </p:nvSpPr>
        <p:spPr bwMode="auto">
          <a:xfrm>
            <a:off x="-502444" y="5687616"/>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Arial" panose="020B0604020202020204" pitchFamily="34" charset="0"/>
              <a:buNone/>
              <a:defRPr/>
            </a:pPr>
            <a:endParaRPr lang="vi-VN" altLang="en-US" sz="1350">
              <a:solidFill>
                <a:srgbClr val="000000"/>
              </a:solidFill>
              <a:latin typeface="Times New Roman" panose="02020603050405020304" pitchFamily="18" charset="0"/>
            </a:endParaRPr>
          </a:p>
        </p:txBody>
      </p:sp>
      <p:pic>
        <p:nvPicPr>
          <p:cNvPr id="4106" name="Picture 25" descr="C:\Users\acer\Documents\giáo án of bé\hình động 1.gif">
            <a:extLst>
              <a:ext uri="{FF2B5EF4-FFF2-40B4-BE49-F238E27FC236}">
                <a16:creationId xmlns:a16="http://schemas.microsoft.com/office/drawing/2014/main" xmlns="" id="{62F45A80-EC93-4308-90CF-9238F76BDC42}"/>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16998"/>
            <a:ext cx="9144000" cy="2840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7" name="Picture 25" descr="C:\Users\acer\Documents\giáo án of bé\hình động 1.gif">
            <a:extLst>
              <a:ext uri="{FF2B5EF4-FFF2-40B4-BE49-F238E27FC236}">
                <a16:creationId xmlns:a16="http://schemas.microsoft.com/office/drawing/2014/main" xmlns="" id="{99BD545D-2C5E-448A-956A-695A3285D176}"/>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V="1">
            <a:off x="0" y="4286696"/>
            <a:ext cx="9144000" cy="2571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8" name="TextBox 2">
            <a:extLst>
              <a:ext uri="{FF2B5EF4-FFF2-40B4-BE49-F238E27FC236}">
                <a16:creationId xmlns:a16="http://schemas.microsoft.com/office/drawing/2014/main" xmlns="" id="{14249D1A-70A6-44E3-BF96-66ED0098784B}"/>
              </a:ext>
            </a:extLst>
          </p:cNvPr>
          <p:cNvSpPr txBox="1">
            <a:spLocks noChangeArrowheads="1"/>
          </p:cNvSpPr>
          <p:nvPr/>
        </p:nvSpPr>
        <p:spPr bwMode="auto">
          <a:xfrm>
            <a:off x="572526" y="698607"/>
            <a:ext cx="8381999"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150000"/>
              </a:lnSpc>
              <a:spcBef>
                <a:spcPct val="0"/>
              </a:spcBef>
              <a:buFont typeface="Arial" panose="020B0604020202020204" pitchFamily="34" charset="0"/>
              <a:buNone/>
              <a:defRPr/>
            </a:pPr>
            <a:r>
              <a:rPr lang="en-US" altLang="en-US" sz="4000" b="1" dirty="0">
                <a:solidFill>
                  <a:srgbClr val="7030A0"/>
                </a:solidFill>
                <a:latin typeface="Times New Roman" panose="02020603050405020304" pitchFamily="18" charset="0"/>
                <a:cs typeface="Times New Roman" panose="02020603050405020304" pitchFamily="18" charset="0"/>
              </a:rPr>
              <a:t>TRƯỜNG TIỂU HỌC </a:t>
            </a:r>
            <a:r>
              <a:rPr lang="vi-VN" altLang="en-US" sz="4000" b="1" dirty="0" smtClean="0">
                <a:solidFill>
                  <a:srgbClr val="7030A0"/>
                </a:solidFill>
                <a:latin typeface="Times New Roman" panose="02020603050405020304" pitchFamily="18" charset="0"/>
                <a:cs typeface="Times New Roman" panose="02020603050405020304" pitchFamily="18" charset="0"/>
              </a:rPr>
              <a:t>ÁI MỘ A</a:t>
            </a:r>
          </a:p>
          <a:p>
            <a:pPr algn="ctr" eaLnBrk="1" hangingPunct="1">
              <a:lnSpc>
                <a:spcPct val="150000"/>
              </a:lnSpc>
              <a:spcBef>
                <a:spcPct val="0"/>
              </a:spcBef>
              <a:buFont typeface="Arial" panose="020B0604020202020204" pitchFamily="34" charset="0"/>
              <a:buNone/>
              <a:defRPr/>
            </a:pPr>
            <a:r>
              <a:rPr lang="vi-VN" altLang="en-US" sz="4000" b="1" dirty="0" smtClean="0">
                <a:solidFill>
                  <a:srgbClr val="D60093"/>
                </a:solidFill>
                <a:latin typeface="Times New Roman" panose="02020603050405020304" pitchFamily="18" charset="0"/>
                <a:cs typeface="Times New Roman" panose="02020603050405020304" pitchFamily="18" charset="0"/>
              </a:rPr>
              <a:t>Bài giảng điện tử lớp 3</a:t>
            </a:r>
          </a:p>
          <a:p>
            <a:pPr algn="ctr" eaLnBrk="1" hangingPunct="1">
              <a:lnSpc>
                <a:spcPct val="150000"/>
              </a:lnSpc>
              <a:spcBef>
                <a:spcPct val="0"/>
              </a:spcBef>
              <a:buFont typeface="Arial" panose="020B0604020202020204" pitchFamily="34" charset="0"/>
              <a:buNone/>
              <a:defRPr/>
            </a:pPr>
            <a:r>
              <a:rPr lang="en-US" altLang="en-US" sz="4000" b="1" dirty="0" err="1" smtClean="0">
                <a:solidFill>
                  <a:srgbClr val="D60093"/>
                </a:solidFill>
                <a:latin typeface="Times New Roman" panose="02020603050405020304" pitchFamily="18" charset="0"/>
                <a:cs typeface="Times New Roman" panose="02020603050405020304" pitchFamily="18" charset="0"/>
              </a:rPr>
              <a:t>Luyện</a:t>
            </a:r>
            <a:r>
              <a:rPr lang="en-US" altLang="en-US" sz="4000" b="1" dirty="0" smtClean="0">
                <a:solidFill>
                  <a:srgbClr val="D60093"/>
                </a:solidFill>
                <a:latin typeface="Times New Roman" panose="02020603050405020304" pitchFamily="18" charset="0"/>
                <a:cs typeface="Times New Roman" panose="02020603050405020304" pitchFamily="18" charset="0"/>
              </a:rPr>
              <a:t> </a:t>
            </a:r>
            <a:r>
              <a:rPr lang="en-US" altLang="en-US" sz="4000" b="1" dirty="0" err="1" smtClean="0">
                <a:solidFill>
                  <a:srgbClr val="D60093"/>
                </a:solidFill>
                <a:latin typeface="Times New Roman" panose="02020603050405020304" pitchFamily="18" charset="0"/>
                <a:cs typeface="Times New Roman" panose="02020603050405020304" pitchFamily="18" charset="0"/>
              </a:rPr>
              <a:t>từ</a:t>
            </a:r>
            <a:r>
              <a:rPr lang="en-US" altLang="en-US" sz="4000" b="1" dirty="0" smtClean="0">
                <a:solidFill>
                  <a:srgbClr val="D60093"/>
                </a:solidFill>
                <a:latin typeface="Times New Roman" panose="02020603050405020304" pitchFamily="18" charset="0"/>
                <a:cs typeface="Times New Roman" panose="02020603050405020304" pitchFamily="18" charset="0"/>
              </a:rPr>
              <a:t> </a:t>
            </a:r>
            <a:r>
              <a:rPr lang="en-US" altLang="en-US" sz="4000" b="1" dirty="0" err="1" smtClean="0">
                <a:solidFill>
                  <a:srgbClr val="D60093"/>
                </a:solidFill>
                <a:latin typeface="Times New Roman" panose="02020603050405020304" pitchFamily="18" charset="0"/>
                <a:cs typeface="Times New Roman" panose="02020603050405020304" pitchFamily="18" charset="0"/>
              </a:rPr>
              <a:t>và</a:t>
            </a:r>
            <a:r>
              <a:rPr lang="en-US" altLang="en-US" sz="4000" b="1" dirty="0" smtClean="0">
                <a:solidFill>
                  <a:srgbClr val="D60093"/>
                </a:solidFill>
                <a:latin typeface="Times New Roman" panose="02020603050405020304" pitchFamily="18" charset="0"/>
                <a:cs typeface="Times New Roman" panose="02020603050405020304" pitchFamily="18" charset="0"/>
              </a:rPr>
              <a:t> </a:t>
            </a:r>
            <a:r>
              <a:rPr lang="en-US" altLang="en-US" sz="4000" b="1" dirty="0" err="1" smtClean="0">
                <a:solidFill>
                  <a:srgbClr val="D60093"/>
                </a:solidFill>
                <a:latin typeface="Times New Roman" panose="02020603050405020304" pitchFamily="18" charset="0"/>
                <a:cs typeface="Times New Roman" panose="02020603050405020304" pitchFamily="18" charset="0"/>
              </a:rPr>
              <a:t>câu</a:t>
            </a:r>
            <a:endParaRPr lang="en-US" altLang="en-US" sz="4000" b="1" dirty="0">
              <a:solidFill>
                <a:srgbClr val="D60093"/>
              </a:solidFill>
              <a:latin typeface="Times New Roman" panose="02020603050405020304" pitchFamily="18" charset="0"/>
              <a:cs typeface="Times New Roman" panose="02020603050405020304" pitchFamily="18" charset="0"/>
            </a:endParaRPr>
          </a:p>
        </p:txBody>
      </p:sp>
      <p:sp>
        <p:nvSpPr>
          <p:cNvPr id="2" name="Rectangle 1"/>
          <p:cNvSpPr/>
          <p:nvPr/>
        </p:nvSpPr>
        <p:spPr>
          <a:xfrm>
            <a:off x="1371600" y="4114800"/>
            <a:ext cx="6705600" cy="1077218"/>
          </a:xfrm>
          <a:prstGeom prst="rect">
            <a:avLst/>
          </a:prstGeom>
        </p:spPr>
        <p:txBody>
          <a:bodyPr wrap="square">
            <a:spAutoFit/>
          </a:bodyPr>
          <a:lstStyle/>
          <a:p>
            <a:pPr algn="ctr">
              <a:defRPr/>
            </a:pPr>
            <a:r>
              <a:rPr lang="en-US" sz="3200" b="1" dirty="0" err="1" smtClean="0">
                <a:solidFill>
                  <a:srgbClr val="FF0000"/>
                </a:solidFill>
                <a:latin typeface="Times New Roman" panose="02020603050405020304" pitchFamily="18" charset="0"/>
                <a:cs typeface="Times New Roman" panose="02020603050405020304" pitchFamily="18" charset="0"/>
              </a:rPr>
              <a:t>Từ</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ngữ</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về</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các</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dân</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tộc</a:t>
            </a:r>
            <a:r>
              <a:rPr lang="en-US" sz="3200" b="1" dirty="0" smtClean="0">
                <a:solidFill>
                  <a:srgbClr val="FF0000"/>
                </a:solidFill>
                <a:latin typeface="Times New Roman" panose="02020603050405020304" pitchFamily="18" charset="0"/>
                <a:cs typeface="Times New Roman" panose="02020603050405020304" pitchFamily="18" charset="0"/>
              </a:rPr>
              <a:t>. </a:t>
            </a:r>
          </a:p>
          <a:p>
            <a:pPr algn="ctr">
              <a:defRPr/>
            </a:pPr>
            <a:r>
              <a:rPr lang="en-US" sz="3200" b="1" dirty="0" err="1" smtClean="0">
                <a:solidFill>
                  <a:srgbClr val="FF0000"/>
                </a:solidFill>
                <a:latin typeface="Times New Roman" panose="02020603050405020304" pitchFamily="18" charset="0"/>
                <a:cs typeface="Times New Roman" panose="02020603050405020304" pitchFamily="18" charset="0"/>
              </a:rPr>
              <a:t>Luyện</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tập</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về</a:t>
            </a:r>
            <a:r>
              <a:rPr lang="en-US" sz="3200" b="1" dirty="0" smtClean="0">
                <a:solidFill>
                  <a:srgbClr val="FF0000"/>
                </a:solidFill>
                <a:latin typeface="Times New Roman" panose="02020603050405020304" pitchFamily="18" charset="0"/>
                <a:cs typeface="Times New Roman" panose="02020603050405020304" pitchFamily="18" charset="0"/>
              </a:rPr>
              <a:t> so </a:t>
            </a:r>
            <a:r>
              <a:rPr lang="en-US" sz="3200" b="1" dirty="0" err="1" smtClean="0">
                <a:solidFill>
                  <a:srgbClr val="FF0000"/>
                </a:solidFill>
                <a:latin typeface="Times New Roman" panose="02020603050405020304" pitchFamily="18" charset="0"/>
                <a:cs typeface="Times New Roman" panose="02020603050405020304" pitchFamily="18" charset="0"/>
              </a:rPr>
              <a:t>sánh</a:t>
            </a:r>
            <a:endParaRPr lang="en-US" sz="3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5869982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Nền PP-Viền hoa và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Rectangle 3"/>
          <p:cNvSpPr>
            <a:spLocks noChangeArrowheads="1"/>
          </p:cNvSpPr>
          <p:nvPr/>
        </p:nvSpPr>
        <p:spPr bwMode="auto">
          <a:xfrm>
            <a:off x="1828800" y="534988"/>
            <a:ext cx="5410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vi-VN" sz="2400" b="1">
                <a:latin typeface="Times New Roman" panose="02020603050405020304" pitchFamily="18" charset="0"/>
                <a:cs typeface="Times New Roman" panose="02020603050405020304" pitchFamily="18" charset="0"/>
              </a:rPr>
              <a:t>Các dân tộc thiểu số ở miền Nam</a:t>
            </a:r>
            <a:r>
              <a:rPr lang="en-US" altLang="vi-VN" sz="2400">
                <a:latin typeface="Times New Roman" panose="02020603050405020304" pitchFamily="18" charset="0"/>
                <a:cs typeface="Times New Roman" panose="02020603050405020304" pitchFamily="18" charset="0"/>
              </a:rPr>
              <a:t> </a:t>
            </a:r>
          </a:p>
        </p:txBody>
      </p:sp>
      <p:pic>
        <p:nvPicPr>
          <p:cNvPr id="58372" name="Picture 4" descr="Khơ 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219200"/>
            <a:ext cx="1846263" cy="2438400"/>
          </a:xfrm>
          <a:prstGeom prst="rect">
            <a:avLst/>
          </a:prstGeom>
          <a:noFill/>
          <a:ln w="28575">
            <a:solidFill>
              <a:srgbClr val="800000"/>
            </a:solidFill>
            <a:miter lim="800000"/>
            <a:headEnd/>
            <a:tailEnd/>
          </a:ln>
          <a:extLst>
            <a:ext uri="{909E8E84-426E-40DD-AFC4-6F175D3DCCD1}">
              <a14:hiddenFill xmlns:a14="http://schemas.microsoft.com/office/drawing/2010/main">
                <a:solidFill>
                  <a:srgbClr val="FFFFFF"/>
                </a:solidFill>
              </a14:hiddenFill>
            </a:ext>
          </a:extLst>
        </p:spPr>
      </p:pic>
      <p:pic>
        <p:nvPicPr>
          <p:cNvPr id="58373" name="Picture 5" descr="X tiê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3276600"/>
            <a:ext cx="1706563" cy="2667000"/>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pic>
        <p:nvPicPr>
          <p:cNvPr id="58374" name="Picture 6" descr="Hoa"/>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51638" y="1219200"/>
            <a:ext cx="1554162" cy="2438400"/>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
        <p:nvSpPr>
          <p:cNvPr id="58375" name="AutoShape 7" descr="Divot"/>
          <p:cNvSpPr>
            <a:spLocks noChangeArrowheads="1"/>
          </p:cNvSpPr>
          <p:nvPr/>
        </p:nvSpPr>
        <p:spPr bwMode="auto">
          <a:xfrm>
            <a:off x="1128713" y="3733800"/>
            <a:ext cx="928687" cy="301625"/>
          </a:xfrm>
          <a:prstGeom prst="flowChartTerminator">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vi-VN" sz="2400" b="1">
                <a:solidFill>
                  <a:srgbClr val="0000CC"/>
                </a:solidFill>
                <a:latin typeface="Times New Roman" panose="02020603050405020304" pitchFamily="18" charset="0"/>
                <a:cs typeface="Times New Roman" panose="02020603050405020304" pitchFamily="18" charset="0"/>
              </a:rPr>
              <a:t>Khơ-me</a:t>
            </a:r>
          </a:p>
        </p:txBody>
      </p:sp>
      <p:sp>
        <p:nvSpPr>
          <p:cNvPr id="58376" name="AutoShape 8" descr="Divot"/>
          <p:cNvSpPr>
            <a:spLocks noChangeArrowheads="1"/>
          </p:cNvSpPr>
          <p:nvPr/>
        </p:nvSpPr>
        <p:spPr bwMode="auto">
          <a:xfrm>
            <a:off x="2511425" y="5956300"/>
            <a:ext cx="1295400" cy="377825"/>
          </a:xfrm>
          <a:prstGeom prst="flowChartTerminator">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vi-VN" sz="2400" b="1">
                <a:solidFill>
                  <a:srgbClr val="0000CC"/>
                </a:solidFill>
                <a:latin typeface="Times New Roman" panose="02020603050405020304" pitchFamily="18" charset="0"/>
                <a:cs typeface="Times New Roman" panose="02020603050405020304" pitchFamily="18" charset="0"/>
              </a:rPr>
              <a:t>Chơ-ro</a:t>
            </a:r>
          </a:p>
        </p:txBody>
      </p:sp>
      <p:sp>
        <p:nvSpPr>
          <p:cNvPr id="58377" name="AutoShape 9" descr="Divot"/>
          <p:cNvSpPr>
            <a:spLocks noChangeArrowheads="1"/>
          </p:cNvSpPr>
          <p:nvPr/>
        </p:nvSpPr>
        <p:spPr bwMode="auto">
          <a:xfrm>
            <a:off x="7377113" y="3686175"/>
            <a:ext cx="852487" cy="377825"/>
          </a:xfrm>
          <a:prstGeom prst="flowChartTerminator">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vi-VN" sz="2400" b="1">
                <a:solidFill>
                  <a:srgbClr val="0000CC"/>
                </a:solidFill>
                <a:latin typeface="Times New Roman" panose="02020603050405020304" pitchFamily="18" charset="0"/>
                <a:cs typeface="Times New Roman" panose="02020603050405020304" pitchFamily="18" charset="0"/>
              </a:rPr>
              <a:t>Hoa</a:t>
            </a:r>
          </a:p>
        </p:txBody>
      </p:sp>
      <p:pic>
        <p:nvPicPr>
          <p:cNvPr id="58381" name="Picture 13" descr="xtieng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81650" y="3289300"/>
            <a:ext cx="1676400" cy="269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83" name="Picture 15" descr="ma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52825" y="1187450"/>
            <a:ext cx="2438400" cy="223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84" name="AutoShape 16" descr="Divot"/>
          <p:cNvSpPr>
            <a:spLocks noChangeArrowheads="1"/>
          </p:cNvSpPr>
          <p:nvPr/>
        </p:nvSpPr>
        <p:spPr bwMode="auto">
          <a:xfrm>
            <a:off x="5867400" y="5988050"/>
            <a:ext cx="1295400" cy="377825"/>
          </a:xfrm>
          <a:prstGeom prst="flowChartTerminator">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vi-VN" sz="2400" b="1">
                <a:solidFill>
                  <a:srgbClr val="0000CC"/>
                </a:solidFill>
                <a:latin typeface="Times New Roman" panose="02020603050405020304" pitchFamily="18" charset="0"/>
                <a:cs typeface="Times New Roman" panose="02020603050405020304" pitchFamily="18" charset="0"/>
              </a:rPr>
              <a:t>Xtiêng</a:t>
            </a:r>
          </a:p>
        </p:txBody>
      </p:sp>
      <p:sp>
        <p:nvSpPr>
          <p:cNvPr id="58385" name="AutoShape 17" descr="Divot"/>
          <p:cNvSpPr>
            <a:spLocks noChangeArrowheads="1"/>
          </p:cNvSpPr>
          <p:nvPr/>
        </p:nvSpPr>
        <p:spPr bwMode="auto">
          <a:xfrm>
            <a:off x="3886200" y="3432175"/>
            <a:ext cx="1828800" cy="377825"/>
          </a:xfrm>
          <a:prstGeom prst="flowChartTerminator">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vi-VN" sz="2400" b="1">
                <a:solidFill>
                  <a:srgbClr val="0000CC"/>
                </a:solidFill>
                <a:latin typeface="Times New Roman" panose="02020603050405020304" pitchFamily="18" charset="0"/>
                <a:cs typeface="Times New Roman" panose="02020603050405020304" pitchFamily="18" charset="0"/>
              </a:rPr>
              <a:t>Châu Mạ</a:t>
            </a:r>
          </a:p>
        </p:txBody>
      </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nodeType="withEffect">
                                  <p:stCondLst>
                                    <p:cond delay="0"/>
                                  </p:stCondLst>
                                  <p:childTnLst>
                                    <p:set>
                                      <p:cBhvr>
                                        <p:cTn id="6" dur="1" fill="hold">
                                          <p:stCondLst>
                                            <p:cond delay="0"/>
                                          </p:stCondLst>
                                        </p:cTn>
                                        <p:tgtEl>
                                          <p:spTgt spid="58372"/>
                                        </p:tgtEl>
                                        <p:attrNameLst>
                                          <p:attrName>style.visibility</p:attrName>
                                        </p:attrNameLst>
                                      </p:cBhvr>
                                      <p:to>
                                        <p:strVal val="visible"/>
                                      </p:to>
                                    </p:set>
                                    <p:animEffect transition="in" filter="wedge">
                                      <p:cBhvr>
                                        <p:cTn id="7" dur="2000"/>
                                        <p:tgtEl>
                                          <p:spTgt spid="5837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8375"/>
                                        </p:tgtEl>
                                        <p:attrNameLst>
                                          <p:attrName>style.visibility</p:attrName>
                                        </p:attrNameLst>
                                      </p:cBhvr>
                                      <p:to>
                                        <p:strVal val="visible"/>
                                      </p:to>
                                    </p:set>
                                    <p:animEffect transition="in" filter="wipe(left)">
                                      <p:cBhvr>
                                        <p:cTn id="10" dur="2000"/>
                                        <p:tgtEl>
                                          <p:spTgt spid="58375"/>
                                        </p:tgtEl>
                                      </p:cBhvr>
                                    </p:animEffect>
                                  </p:childTnLst>
                                </p:cTn>
                              </p:par>
                            </p:childTnLst>
                          </p:cTn>
                        </p:par>
                        <p:par>
                          <p:cTn id="11" fill="hold" nodeType="afterGroup">
                            <p:stCondLst>
                              <p:cond delay="2000"/>
                            </p:stCondLst>
                            <p:childTnLst>
                              <p:par>
                                <p:cTn id="12" presetID="20" presetClass="entr" presetSubtype="0" fill="hold" nodeType="afterEffect">
                                  <p:stCondLst>
                                    <p:cond delay="0"/>
                                  </p:stCondLst>
                                  <p:childTnLst>
                                    <p:set>
                                      <p:cBhvr>
                                        <p:cTn id="13" dur="1" fill="hold">
                                          <p:stCondLst>
                                            <p:cond delay="0"/>
                                          </p:stCondLst>
                                        </p:cTn>
                                        <p:tgtEl>
                                          <p:spTgt spid="58374"/>
                                        </p:tgtEl>
                                        <p:attrNameLst>
                                          <p:attrName>style.visibility</p:attrName>
                                        </p:attrNameLst>
                                      </p:cBhvr>
                                      <p:to>
                                        <p:strVal val="visible"/>
                                      </p:to>
                                    </p:set>
                                    <p:animEffect transition="in" filter="wedge">
                                      <p:cBhvr>
                                        <p:cTn id="14" dur="2000"/>
                                        <p:tgtEl>
                                          <p:spTgt spid="58374"/>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58377"/>
                                        </p:tgtEl>
                                        <p:attrNameLst>
                                          <p:attrName>style.visibility</p:attrName>
                                        </p:attrNameLst>
                                      </p:cBhvr>
                                      <p:to>
                                        <p:strVal val="visible"/>
                                      </p:to>
                                    </p:set>
                                    <p:animEffect transition="in" filter="wipe(left)">
                                      <p:cBhvr>
                                        <p:cTn id="17" dur="2000"/>
                                        <p:tgtEl>
                                          <p:spTgt spid="58377"/>
                                        </p:tgtEl>
                                      </p:cBhvr>
                                    </p:animEffect>
                                  </p:childTnLst>
                                </p:cTn>
                              </p:par>
                            </p:childTnLst>
                          </p:cTn>
                        </p:par>
                        <p:par>
                          <p:cTn id="18" fill="hold" nodeType="afterGroup">
                            <p:stCondLst>
                              <p:cond delay="4000"/>
                            </p:stCondLst>
                            <p:childTnLst>
                              <p:par>
                                <p:cTn id="19" presetID="20" presetClass="entr" presetSubtype="0" fill="hold" nodeType="afterEffect">
                                  <p:stCondLst>
                                    <p:cond delay="0"/>
                                  </p:stCondLst>
                                  <p:childTnLst>
                                    <p:set>
                                      <p:cBhvr>
                                        <p:cTn id="20" dur="1" fill="hold">
                                          <p:stCondLst>
                                            <p:cond delay="0"/>
                                          </p:stCondLst>
                                        </p:cTn>
                                        <p:tgtEl>
                                          <p:spTgt spid="58373"/>
                                        </p:tgtEl>
                                        <p:attrNameLst>
                                          <p:attrName>style.visibility</p:attrName>
                                        </p:attrNameLst>
                                      </p:cBhvr>
                                      <p:to>
                                        <p:strVal val="visible"/>
                                      </p:to>
                                    </p:set>
                                    <p:animEffect transition="in" filter="wedge">
                                      <p:cBhvr>
                                        <p:cTn id="21" dur="2000"/>
                                        <p:tgtEl>
                                          <p:spTgt spid="58373"/>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58376"/>
                                        </p:tgtEl>
                                        <p:attrNameLst>
                                          <p:attrName>style.visibility</p:attrName>
                                        </p:attrNameLst>
                                      </p:cBhvr>
                                      <p:to>
                                        <p:strVal val="visible"/>
                                      </p:to>
                                    </p:set>
                                    <p:animEffect transition="in" filter="wipe(left)">
                                      <p:cBhvr>
                                        <p:cTn id="24" dur="2000"/>
                                        <p:tgtEl>
                                          <p:spTgt spid="58376"/>
                                        </p:tgtEl>
                                      </p:cBhvr>
                                    </p:animEffect>
                                  </p:childTnLst>
                                </p:cTn>
                              </p:par>
                            </p:childTnLst>
                          </p:cTn>
                        </p:par>
                        <p:par>
                          <p:cTn id="25" fill="hold" nodeType="afterGroup">
                            <p:stCondLst>
                              <p:cond delay="6000"/>
                            </p:stCondLst>
                            <p:childTnLst>
                              <p:par>
                                <p:cTn id="26" presetID="20" presetClass="entr" presetSubtype="0" fill="hold" nodeType="afterEffect">
                                  <p:stCondLst>
                                    <p:cond delay="0"/>
                                  </p:stCondLst>
                                  <p:childTnLst>
                                    <p:set>
                                      <p:cBhvr>
                                        <p:cTn id="27" dur="1" fill="hold">
                                          <p:stCondLst>
                                            <p:cond delay="0"/>
                                          </p:stCondLst>
                                        </p:cTn>
                                        <p:tgtEl>
                                          <p:spTgt spid="58381"/>
                                        </p:tgtEl>
                                        <p:attrNameLst>
                                          <p:attrName>style.visibility</p:attrName>
                                        </p:attrNameLst>
                                      </p:cBhvr>
                                      <p:to>
                                        <p:strVal val="visible"/>
                                      </p:to>
                                    </p:set>
                                    <p:animEffect transition="in" filter="wedge">
                                      <p:cBhvr>
                                        <p:cTn id="28" dur="2000"/>
                                        <p:tgtEl>
                                          <p:spTgt spid="58381"/>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58384"/>
                                        </p:tgtEl>
                                        <p:attrNameLst>
                                          <p:attrName>style.visibility</p:attrName>
                                        </p:attrNameLst>
                                      </p:cBhvr>
                                      <p:to>
                                        <p:strVal val="visible"/>
                                      </p:to>
                                    </p:set>
                                    <p:animEffect transition="in" filter="wipe(left)">
                                      <p:cBhvr>
                                        <p:cTn id="31" dur="2000"/>
                                        <p:tgtEl>
                                          <p:spTgt spid="58384"/>
                                        </p:tgtEl>
                                      </p:cBhvr>
                                    </p:animEffect>
                                  </p:childTnLst>
                                </p:cTn>
                              </p:par>
                            </p:childTnLst>
                          </p:cTn>
                        </p:par>
                        <p:par>
                          <p:cTn id="32" fill="hold" nodeType="afterGroup">
                            <p:stCondLst>
                              <p:cond delay="8000"/>
                            </p:stCondLst>
                            <p:childTnLst>
                              <p:par>
                                <p:cTn id="33" presetID="20" presetClass="entr" presetSubtype="0" fill="hold" nodeType="afterEffect">
                                  <p:stCondLst>
                                    <p:cond delay="0"/>
                                  </p:stCondLst>
                                  <p:childTnLst>
                                    <p:set>
                                      <p:cBhvr>
                                        <p:cTn id="34" dur="1" fill="hold">
                                          <p:stCondLst>
                                            <p:cond delay="0"/>
                                          </p:stCondLst>
                                        </p:cTn>
                                        <p:tgtEl>
                                          <p:spTgt spid="58383"/>
                                        </p:tgtEl>
                                        <p:attrNameLst>
                                          <p:attrName>style.visibility</p:attrName>
                                        </p:attrNameLst>
                                      </p:cBhvr>
                                      <p:to>
                                        <p:strVal val="visible"/>
                                      </p:to>
                                    </p:set>
                                    <p:animEffect transition="in" filter="wedge">
                                      <p:cBhvr>
                                        <p:cTn id="35" dur="2000"/>
                                        <p:tgtEl>
                                          <p:spTgt spid="58383"/>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58385"/>
                                        </p:tgtEl>
                                        <p:attrNameLst>
                                          <p:attrName>style.visibility</p:attrName>
                                        </p:attrNameLst>
                                      </p:cBhvr>
                                      <p:to>
                                        <p:strVal val="visible"/>
                                      </p:to>
                                    </p:set>
                                    <p:animEffect transition="in" filter="wipe(left)">
                                      <p:cBhvr>
                                        <p:cTn id="38" dur="2000"/>
                                        <p:tgtEl>
                                          <p:spTgt spid="583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5" grpId="0"/>
      <p:bldP spid="58376" grpId="0"/>
      <p:bldP spid="58377" grpId="0"/>
      <p:bldP spid="58384" grpId="0"/>
      <p:bldP spid="5838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70" name="Picture 36" descr="Cov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49825" y="4843463"/>
            <a:ext cx="1527175" cy="44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 name="Picture 35" descr="Co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9525" y="4924425"/>
            <a:ext cx="1392238" cy="187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Picture 34" descr="Cov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86500" y="3189288"/>
            <a:ext cx="1716088" cy="186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3" name="Picture 33" descr="Cov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6800" y="4897438"/>
            <a:ext cx="1598613" cy="89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4" name="Picture 32" descr="Cov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40300" y="4914900"/>
            <a:ext cx="1536700" cy="130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5" name="Picture 31" descr="Cov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10188" y="4924425"/>
            <a:ext cx="1165225" cy="169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 name="Picture 30" descr="Cove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59525" y="4914900"/>
            <a:ext cx="1571625"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 name="Picture 29" descr="Cove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359525" y="4879975"/>
            <a:ext cx="1743075" cy="68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 name="Picture 28" descr="Cove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359525" y="4679950"/>
            <a:ext cx="1725613"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 name="Picture 27" descr="Cove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313488" y="4146550"/>
            <a:ext cx="1798637"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5" name="Picture 26" descr="Cove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296025" y="3622675"/>
            <a:ext cx="1798638" cy="142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 name="Picture 25" descr="Cove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406900" y="2728913"/>
            <a:ext cx="2205038" cy="245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 name="Picture 17" descr="Cove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406900" y="1333500"/>
            <a:ext cx="2538413"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 name="Picture 16" descr="Cove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66725" y="3135313"/>
            <a:ext cx="1481138" cy="197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 name="Picture 15" descr="Cove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830388" y="3054350"/>
            <a:ext cx="13462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 name="Picture 14" descr="Cove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830388" y="3135313"/>
            <a:ext cx="1500187" cy="163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 name="Picture 13" descr="Cove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12750" y="3135313"/>
            <a:ext cx="1536700"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 name="Picture 12" descr="Cove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830388" y="3117850"/>
            <a:ext cx="1563687"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 name="Picture 11" descr="Cove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85763" y="3117850"/>
            <a:ext cx="1571625"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 name="Picture 9" descr="Cove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47675" y="2792413"/>
            <a:ext cx="1509713"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 name="Picture 8" descr="Cove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584200" y="2312988"/>
            <a:ext cx="1427163" cy="95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 name="Picture 7" descr="Cove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574675" y="1862138"/>
            <a:ext cx="1446213"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 name="Picture 6" descr="Cove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701675" y="1382713"/>
            <a:ext cx="1328738" cy="187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 name="Picture 5" descr="Cove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695450" y="1933575"/>
            <a:ext cx="3333750"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 name="Picture 4" descr="Cove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3522663" y="2484438"/>
            <a:ext cx="2141537" cy="966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10" descr="Cove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461963" y="3124200"/>
            <a:ext cx="1436687" cy="56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Picture 23" descr="Cover"/>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6669088" y="1741488"/>
            <a:ext cx="1554162" cy="56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Picture 22" descr="Cover"/>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6669088" y="1306513"/>
            <a:ext cx="1490662" cy="62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Picture 21" descr="Cover"/>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6605588" y="892175"/>
            <a:ext cx="1554162"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Picture 20" descr="Cover"/>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6596063" y="457200"/>
            <a:ext cx="1373187" cy="148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Picture 19" descr="Cover"/>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6611938" y="76200"/>
            <a:ext cx="1201737" cy="186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Picture 18" descr="Cover"/>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5638800" y="520700"/>
            <a:ext cx="1228725" cy="141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107"/>
                                        </p:tgtEl>
                                        <p:attrNameLst>
                                          <p:attrName>style.visibility</p:attrName>
                                        </p:attrNameLst>
                                      </p:cBhvr>
                                      <p:to>
                                        <p:strVal val="visible"/>
                                      </p:to>
                                    </p:set>
                                    <p:animEffect transition="in" filter="box(out)">
                                      <p:cBhvr>
                                        <p:cTn id="7" dur="500"/>
                                        <p:tgtEl>
                                          <p:spTgt spid="10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2" fill="hold" nodeType="clickEffect">
                                  <p:stCondLst>
                                    <p:cond delay="0"/>
                                  </p:stCondLst>
                                  <p:childTnLst>
                                    <p:set>
                                      <p:cBhvr>
                                        <p:cTn id="11" dur="1" fill="hold">
                                          <p:stCondLst>
                                            <p:cond delay="0"/>
                                          </p:stCondLst>
                                        </p:cTn>
                                        <p:tgtEl>
                                          <p:spTgt spid="106"/>
                                        </p:tgtEl>
                                        <p:attrNameLst>
                                          <p:attrName>style.visibility</p:attrName>
                                        </p:attrNameLst>
                                      </p:cBhvr>
                                      <p:to>
                                        <p:strVal val="visible"/>
                                      </p:to>
                                    </p:set>
                                    <p:animEffect transition="in" filter="wipe(right)">
                                      <p:cBhvr>
                                        <p:cTn id="12" dur="500"/>
                                        <p:tgtEl>
                                          <p:spTgt spid="106"/>
                                        </p:tgtEl>
                                      </p:cBhvr>
                                    </p:animEffect>
                                  </p:childTnLst>
                                </p:cTn>
                              </p:par>
                            </p:childTnLst>
                          </p:cTn>
                        </p:par>
                        <p:par>
                          <p:cTn id="13" fill="hold" nodeType="afterGroup">
                            <p:stCondLst>
                              <p:cond delay="500"/>
                            </p:stCondLst>
                            <p:childTnLst>
                              <p:par>
                                <p:cTn id="14" presetID="22" presetClass="entr" presetSubtype="1" fill="hold" nodeType="afterEffect">
                                  <p:stCondLst>
                                    <p:cond delay="0"/>
                                  </p:stCondLst>
                                  <p:childTnLst>
                                    <p:set>
                                      <p:cBhvr>
                                        <p:cTn id="15" dur="1" fill="hold">
                                          <p:stCondLst>
                                            <p:cond delay="0"/>
                                          </p:stCondLst>
                                        </p:cTn>
                                        <p:tgtEl>
                                          <p:spTgt spid="86"/>
                                        </p:tgtEl>
                                        <p:attrNameLst>
                                          <p:attrName>style.visibility</p:attrName>
                                        </p:attrNameLst>
                                      </p:cBhvr>
                                      <p:to>
                                        <p:strVal val="visible"/>
                                      </p:to>
                                    </p:set>
                                    <p:animEffect transition="in" filter="wipe(up)">
                                      <p:cBhvr>
                                        <p:cTn id="16" dur="500"/>
                                        <p:tgtEl>
                                          <p:spTgt spid="86"/>
                                        </p:tgtEl>
                                      </p:cBhvr>
                                    </p:animEffect>
                                  </p:childTnLst>
                                </p:cTn>
                              </p:par>
                            </p:childTnLst>
                          </p:cTn>
                        </p:par>
                        <p:par>
                          <p:cTn id="17" fill="hold" nodeType="afterGroup">
                            <p:stCondLst>
                              <p:cond delay="1000"/>
                            </p:stCondLst>
                            <p:childTnLst>
                              <p:par>
                                <p:cTn id="18" presetID="22" presetClass="entr" presetSubtype="8" fill="hold" nodeType="afterEffect">
                                  <p:stCondLst>
                                    <p:cond delay="0"/>
                                  </p:stCondLst>
                                  <p:childTnLst>
                                    <p:set>
                                      <p:cBhvr>
                                        <p:cTn id="19" dur="1" fill="hold">
                                          <p:stCondLst>
                                            <p:cond delay="0"/>
                                          </p:stCondLst>
                                        </p:cTn>
                                        <p:tgtEl>
                                          <p:spTgt spid="94"/>
                                        </p:tgtEl>
                                        <p:attrNameLst>
                                          <p:attrName>style.visibility</p:attrName>
                                        </p:attrNameLst>
                                      </p:cBhvr>
                                      <p:to>
                                        <p:strVal val="visible"/>
                                      </p:to>
                                    </p:set>
                                    <p:animEffect transition="in" filter="wipe(left)">
                                      <p:cBhvr>
                                        <p:cTn id="20" dur="500"/>
                                        <p:tgtEl>
                                          <p:spTgt spid="94"/>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2" fill="hold" nodeType="clickEffect">
                                  <p:stCondLst>
                                    <p:cond delay="0"/>
                                  </p:stCondLst>
                                  <p:childTnLst>
                                    <p:set>
                                      <p:cBhvr>
                                        <p:cTn id="24" dur="1" fill="hold">
                                          <p:stCondLst>
                                            <p:cond delay="0"/>
                                          </p:stCondLst>
                                        </p:cTn>
                                        <p:tgtEl>
                                          <p:spTgt spid="105"/>
                                        </p:tgtEl>
                                        <p:attrNameLst>
                                          <p:attrName>style.visibility</p:attrName>
                                        </p:attrNameLst>
                                      </p:cBhvr>
                                      <p:to>
                                        <p:strVal val="visible"/>
                                      </p:to>
                                    </p:set>
                                    <p:animEffect transition="in" filter="wipe(right)">
                                      <p:cBhvr>
                                        <p:cTn id="25" dur="500"/>
                                        <p:tgtEl>
                                          <p:spTgt spid="105"/>
                                        </p:tgtEl>
                                      </p:cBhvr>
                                    </p:animEffect>
                                  </p:childTnLst>
                                </p:cTn>
                              </p:par>
                            </p:childTnLst>
                          </p:cTn>
                        </p:par>
                        <p:par>
                          <p:cTn id="26" fill="hold" nodeType="afterGroup">
                            <p:stCondLst>
                              <p:cond delay="500"/>
                            </p:stCondLst>
                            <p:childTnLst>
                              <p:par>
                                <p:cTn id="27" presetID="22" presetClass="entr" presetSubtype="2" fill="hold" nodeType="afterEffect">
                                  <p:stCondLst>
                                    <p:cond delay="0"/>
                                  </p:stCondLst>
                                  <p:childTnLst>
                                    <p:set>
                                      <p:cBhvr>
                                        <p:cTn id="28" dur="1" fill="hold">
                                          <p:stCondLst>
                                            <p:cond delay="0"/>
                                          </p:stCondLst>
                                        </p:cTn>
                                        <p:tgtEl>
                                          <p:spTgt spid="104"/>
                                        </p:tgtEl>
                                        <p:attrNameLst>
                                          <p:attrName>style.visibility</p:attrName>
                                        </p:attrNameLst>
                                      </p:cBhvr>
                                      <p:to>
                                        <p:strVal val="visible"/>
                                      </p:to>
                                    </p:set>
                                    <p:animEffect transition="in" filter="wipe(right)">
                                      <p:cBhvr>
                                        <p:cTn id="29" dur="500"/>
                                        <p:tgtEl>
                                          <p:spTgt spid="104"/>
                                        </p:tgtEl>
                                      </p:cBhvr>
                                    </p:animEffect>
                                  </p:childTnLst>
                                </p:cTn>
                              </p:par>
                            </p:childTnLst>
                          </p:cTn>
                        </p:par>
                        <p:par>
                          <p:cTn id="30" fill="hold" nodeType="afterGroup">
                            <p:stCondLst>
                              <p:cond delay="1000"/>
                            </p:stCondLst>
                            <p:childTnLst>
                              <p:par>
                                <p:cTn id="31" presetID="22" presetClass="entr" presetSubtype="2" fill="hold" nodeType="afterEffect">
                                  <p:stCondLst>
                                    <p:cond delay="0"/>
                                  </p:stCondLst>
                                  <p:childTnLst>
                                    <p:set>
                                      <p:cBhvr>
                                        <p:cTn id="32" dur="1" fill="hold">
                                          <p:stCondLst>
                                            <p:cond delay="0"/>
                                          </p:stCondLst>
                                        </p:cTn>
                                        <p:tgtEl>
                                          <p:spTgt spid="103"/>
                                        </p:tgtEl>
                                        <p:attrNameLst>
                                          <p:attrName>style.visibility</p:attrName>
                                        </p:attrNameLst>
                                      </p:cBhvr>
                                      <p:to>
                                        <p:strVal val="visible"/>
                                      </p:to>
                                    </p:set>
                                    <p:animEffect transition="in" filter="wipe(right)">
                                      <p:cBhvr>
                                        <p:cTn id="33" dur="500"/>
                                        <p:tgtEl>
                                          <p:spTgt spid="103"/>
                                        </p:tgtEl>
                                      </p:cBhvr>
                                    </p:animEffect>
                                  </p:childTnLst>
                                </p:cTn>
                              </p:par>
                            </p:childTnLst>
                          </p:cTn>
                        </p:par>
                        <p:par>
                          <p:cTn id="34" fill="hold" nodeType="afterGroup">
                            <p:stCondLst>
                              <p:cond delay="1500"/>
                            </p:stCondLst>
                            <p:childTnLst>
                              <p:par>
                                <p:cTn id="35" presetID="22" presetClass="entr" presetSubtype="2" fill="hold" nodeType="afterEffect">
                                  <p:stCondLst>
                                    <p:cond delay="0"/>
                                  </p:stCondLst>
                                  <p:childTnLst>
                                    <p:set>
                                      <p:cBhvr>
                                        <p:cTn id="36" dur="1" fill="hold">
                                          <p:stCondLst>
                                            <p:cond delay="0"/>
                                          </p:stCondLst>
                                        </p:cTn>
                                        <p:tgtEl>
                                          <p:spTgt spid="102"/>
                                        </p:tgtEl>
                                        <p:attrNameLst>
                                          <p:attrName>style.visibility</p:attrName>
                                        </p:attrNameLst>
                                      </p:cBhvr>
                                      <p:to>
                                        <p:strVal val="visible"/>
                                      </p:to>
                                    </p:set>
                                    <p:animEffect transition="in" filter="wipe(right)">
                                      <p:cBhvr>
                                        <p:cTn id="37" dur="500"/>
                                        <p:tgtEl>
                                          <p:spTgt spid="102"/>
                                        </p:tgtEl>
                                      </p:cBhvr>
                                    </p:animEffect>
                                  </p:childTnLst>
                                </p:cTn>
                              </p:par>
                            </p:childTnLst>
                          </p:cTn>
                        </p:par>
                        <p:par>
                          <p:cTn id="38" fill="hold" nodeType="afterGroup">
                            <p:stCondLst>
                              <p:cond delay="2000"/>
                            </p:stCondLst>
                            <p:childTnLst>
                              <p:par>
                                <p:cTn id="39" presetID="22" presetClass="entr" presetSubtype="2" fill="hold" nodeType="afterEffect">
                                  <p:stCondLst>
                                    <p:cond delay="0"/>
                                  </p:stCondLst>
                                  <p:childTnLst>
                                    <p:set>
                                      <p:cBhvr>
                                        <p:cTn id="40" dur="1" fill="hold">
                                          <p:stCondLst>
                                            <p:cond delay="0"/>
                                          </p:stCondLst>
                                        </p:cTn>
                                        <p:tgtEl>
                                          <p:spTgt spid="40"/>
                                        </p:tgtEl>
                                        <p:attrNameLst>
                                          <p:attrName>style.visibility</p:attrName>
                                        </p:attrNameLst>
                                      </p:cBhvr>
                                      <p:to>
                                        <p:strVal val="visible"/>
                                      </p:to>
                                    </p:set>
                                    <p:animEffect transition="in" filter="wipe(right)">
                                      <p:cBhvr>
                                        <p:cTn id="41" dur="500"/>
                                        <p:tgtEl>
                                          <p:spTgt spid="40"/>
                                        </p:tgtEl>
                                      </p:cBhvr>
                                    </p:animEffect>
                                  </p:childTnLst>
                                </p:cTn>
                              </p:par>
                            </p:childTnLst>
                          </p:cTn>
                        </p:par>
                        <p:par>
                          <p:cTn id="42" fill="hold" nodeType="afterGroup">
                            <p:stCondLst>
                              <p:cond delay="2500"/>
                            </p:stCondLst>
                            <p:childTnLst>
                              <p:par>
                                <p:cTn id="43" presetID="22" presetClass="entr" presetSubtype="2" fill="hold" nodeType="afterEffect">
                                  <p:stCondLst>
                                    <p:cond delay="0"/>
                                  </p:stCondLst>
                                  <p:childTnLst>
                                    <p:set>
                                      <p:cBhvr>
                                        <p:cTn id="44" dur="1" fill="hold">
                                          <p:stCondLst>
                                            <p:cond delay="0"/>
                                          </p:stCondLst>
                                        </p:cTn>
                                        <p:tgtEl>
                                          <p:spTgt spid="100"/>
                                        </p:tgtEl>
                                        <p:attrNameLst>
                                          <p:attrName>style.visibility</p:attrName>
                                        </p:attrNameLst>
                                      </p:cBhvr>
                                      <p:to>
                                        <p:strVal val="visible"/>
                                      </p:to>
                                    </p:set>
                                    <p:animEffect transition="in" filter="wipe(right)">
                                      <p:cBhvr>
                                        <p:cTn id="45" dur="500"/>
                                        <p:tgtEl>
                                          <p:spTgt spid="100"/>
                                        </p:tgtEl>
                                      </p:cBhvr>
                                    </p:animEffect>
                                  </p:childTnLst>
                                </p:cTn>
                              </p:par>
                            </p:childTnLst>
                          </p:cTn>
                        </p:par>
                        <p:par>
                          <p:cTn id="46" fill="hold" nodeType="afterGroup">
                            <p:stCondLst>
                              <p:cond delay="3000"/>
                            </p:stCondLst>
                            <p:childTnLst>
                              <p:par>
                                <p:cTn id="47" presetID="22" presetClass="entr" presetSubtype="2" fill="hold" nodeType="afterEffect">
                                  <p:stCondLst>
                                    <p:cond delay="0"/>
                                  </p:stCondLst>
                                  <p:childTnLst>
                                    <p:set>
                                      <p:cBhvr>
                                        <p:cTn id="48" dur="1" fill="hold">
                                          <p:stCondLst>
                                            <p:cond delay="0"/>
                                          </p:stCondLst>
                                        </p:cTn>
                                        <p:tgtEl>
                                          <p:spTgt spid="98"/>
                                        </p:tgtEl>
                                        <p:attrNameLst>
                                          <p:attrName>style.visibility</p:attrName>
                                        </p:attrNameLst>
                                      </p:cBhvr>
                                      <p:to>
                                        <p:strVal val="visible"/>
                                      </p:to>
                                    </p:set>
                                    <p:animEffect transition="in" filter="wipe(right)">
                                      <p:cBhvr>
                                        <p:cTn id="49" dur="500"/>
                                        <p:tgtEl>
                                          <p:spTgt spid="98"/>
                                        </p:tgtEl>
                                      </p:cBhvr>
                                    </p:animEffect>
                                  </p:childTnLst>
                                </p:cTn>
                              </p:par>
                            </p:childTnLst>
                          </p:cTn>
                        </p:par>
                        <p:par>
                          <p:cTn id="50" fill="hold" nodeType="afterGroup">
                            <p:stCondLst>
                              <p:cond delay="3500"/>
                            </p:stCondLst>
                            <p:childTnLst>
                              <p:par>
                                <p:cTn id="51" presetID="22" presetClass="entr" presetSubtype="2" fill="hold" nodeType="afterEffect">
                                  <p:stCondLst>
                                    <p:cond delay="0"/>
                                  </p:stCondLst>
                                  <p:childTnLst>
                                    <p:set>
                                      <p:cBhvr>
                                        <p:cTn id="52" dur="1" fill="hold">
                                          <p:stCondLst>
                                            <p:cond delay="0"/>
                                          </p:stCondLst>
                                        </p:cTn>
                                        <p:tgtEl>
                                          <p:spTgt spid="95"/>
                                        </p:tgtEl>
                                        <p:attrNameLst>
                                          <p:attrName>style.visibility</p:attrName>
                                        </p:attrNameLst>
                                      </p:cBhvr>
                                      <p:to>
                                        <p:strVal val="visible"/>
                                      </p:to>
                                    </p:set>
                                    <p:animEffect transition="in" filter="wipe(right)">
                                      <p:cBhvr>
                                        <p:cTn id="53" dur="500"/>
                                        <p:tgtEl>
                                          <p:spTgt spid="95"/>
                                        </p:tgtEl>
                                      </p:cBhvr>
                                    </p:animEffect>
                                  </p:childTnLst>
                                </p:cTn>
                              </p:par>
                            </p:childTnLst>
                          </p:cTn>
                        </p:par>
                        <p:par>
                          <p:cTn id="54" fill="hold" nodeType="afterGroup">
                            <p:stCondLst>
                              <p:cond delay="4000"/>
                            </p:stCondLst>
                            <p:childTnLst>
                              <p:par>
                                <p:cTn id="55" presetID="22" presetClass="entr" presetSubtype="8" fill="hold" nodeType="afterEffect">
                                  <p:stCondLst>
                                    <p:cond delay="0"/>
                                  </p:stCondLst>
                                  <p:childTnLst>
                                    <p:set>
                                      <p:cBhvr>
                                        <p:cTn id="56" dur="1" fill="hold">
                                          <p:stCondLst>
                                            <p:cond delay="0"/>
                                          </p:stCondLst>
                                        </p:cTn>
                                        <p:tgtEl>
                                          <p:spTgt spid="97"/>
                                        </p:tgtEl>
                                        <p:attrNameLst>
                                          <p:attrName>style.visibility</p:attrName>
                                        </p:attrNameLst>
                                      </p:cBhvr>
                                      <p:to>
                                        <p:strVal val="visible"/>
                                      </p:to>
                                    </p:set>
                                    <p:animEffect transition="in" filter="wipe(left)">
                                      <p:cBhvr>
                                        <p:cTn id="57" dur="500"/>
                                        <p:tgtEl>
                                          <p:spTgt spid="97"/>
                                        </p:tgtEl>
                                      </p:cBhvr>
                                    </p:animEffect>
                                  </p:childTnLst>
                                </p:cTn>
                              </p:par>
                            </p:childTnLst>
                          </p:cTn>
                        </p:par>
                        <p:par>
                          <p:cTn id="58" fill="hold" nodeType="afterGroup">
                            <p:stCondLst>
                              <p:cond delay="4500"/>
                            </p:stCondLst>
                            <p:childTnLst>
                              <p:par>
                                <p:cTn id="59" presetID="22" presetClass="entr" presetSubtype="8" fill="hold" nodeType="afterEffect">
                                  <p:stCondLst>
                                    <p:cond delay="0"/>
                                  </p:stCondLst>
                                  <p:childTnLst>
                                    <p:set>
                                      <p:cBhvr>
                                        <p:cTn id="60" dur="1" fill="hold">
                                          <p:stCondLst>
                                            <p:cond delay="0"/>
                                          </p:stCondLst>
                                        </p:cTn>
                                        <p:tgtEl>
                                          <p:spTgt spid="99"/>
                                        </p:tgtEl>
                                        <p:attrNameLst>
                                          <p:attrName>style.visibility</p:attrName>
                                        </p:attrNameLst>
                                      </p:cBhvr>
                                      <p:to>
                                        <p:strVal val="visible"/>
                                      </p:to>
                                    </p:set>
                                    <p:animEffect transition="in" filter="wipe(left)">
                                      <p:cBhvr>
                                        <p:cTn id="61" dur="500"/>
                                        <p:tgtEl>
                                          <p:spTgt spid="99"/>
                                        </p:tgtEl>
                                      </p:cBhvr>
                                    </p:animEffect>
                                  </p:childTnLst>
                                </p:cTn>
                              </p:par>
                            </p:childTnLst>
                          </p:cTn>
                        </p:par>
                        <p:par>
                          <p:cTn id="62" fill="hold" nodeType="afterGroup">
                            <p:stCondLst>
                              <p:cond delay="5000"/>
                            </p:stCondLst>
                            <p:childTnLst>
                              <p:par>
                                <p:cTn id="63" presetID="22" presetClass="entr" presetSubtype="8" fill="hold" nodeType="afterEffect">
                                  <p:stCondLst>
                                    <p:cond delay="0"/>
                                  </p:stCondLst>
                                  <p:childTnLst>
                                    <p:set>
                                      <p:cBhvr>
                                        <p:cTn id="64" dur="1" fill="hold">
                                          <p:stCondLst>
                                            <p:cond delay="0"/>
                                          </p:stCondLst>
                                        </p:cTn>
                                        <p:tgtEl>
                                          <p:spTgt spid="96"/>
                                        </p:tgtEl>
                                        <p:attrNameLst>
                                          <p:attrName>style.visibility</p:attrName>
                                        </p:attrNameLst>
                                      </p:cBhvr>
                                      <p:to>
                                        <p:strVal val="visible"/>
                                      </p:to>
                                    </p:set>
                                    <p:animEffect transition="in" filter="wipe(left)">
                                      <p:cBhvr>
                                        <p:cTn id="65" dur="500"/>
                                        <p:tgtEl>
                                          <p:spTgt spid="96"/>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22" presetClass="entr" presetSubtype="8" fill="hold" nodeType="clickEffect">
                                  <p:stCondLst>
                                    <p:cond delay="0"/>
                                  </p:stCondLst>
                                  <p:childTnLst>
                                    <p:set>
                                      <p:cBhvr>
                                        <p:cTn id="69" dur="1" fill="hold">
                                          <p:stCondLst>
                                            <p:cond delay="0"/>
                                          </p:stCondLst>
                                        </p:cTn>
                                        <p:tgtEl>
                                          <p:spTgt spid="77"/>
                                        </p:tgtEl>
                                        <p:attrNameLst>
                                          <p:attrName>style.visibility</p:attrName>
                                        </p:attrNameLst>
                                      </p:cBhvr>
                                      <p:to>
                                        <p:strVal val="visible"/>
                                      </p:to>
                                    </p:set>
                                    <p:animEffect transition="in" filter="wipe(left)">
                                      <p:cBhvr>
                                        <p:cTn id="70" dur="500"/>
                                        <p:tgtEl>
                                          <p:spTgt spid="77"/>
                                        </p:tgtEl>
                                      </p:cBhvr>
                                    </p:animEffect>
                                  </p:childTnLst>
                                </p:cTn>
                              </p:par>
                            </p:childTnLst>
                          </p:cTn>
                        </p:par>
                        <p:par>
                          <p:cTn id="71" fill="hold" nodeType="afterGroup">
                            <p:stCondLst>
                              <p:cond delay="500"/>
                            </p:stCondLst>
                            <p:childTnLst>
                              <p:par>
                                <p:cTn id="72" presetID="22" presetClass="entr" presetSubtype="8" fill="hold" nodeType="afterEffect">
                                  <p:stCondLst>
                                    <p:cond delay="0"/>
                                  </p:stCondLst>
                                  <p:childTnLst>
                                    <p:set>
                                      <p:cBhvr>
                                        <p:cTn id="73" dur="1" fill="hold">
                                          <p:stCondLst>
                                            <p:cond delay="0"/>
                                          </p:stCondLst>
                                        </p:cTn>
                                        <p:tgtEl>
                                          <p:spTgt spid="85"/>
                                        </p:tgtEl>
                                        <p:attrNameLst>
                                          <p:attrName>style.visibility</p:attrName>
                                        </p:attrNameLst>
                                      </p:cBhvr>
                                      <p:to>
                                        <p:strVal val="visible"/>
                                      </p:to>
                                    </p:set>
                                    <p:animEffect transition="in" filter="wipe(left)">
                                      <p:cBhvr>
                                        <p:cTn id="74" dur="500"/>
                                        <p:tgtEl>
                                          <p:spTgt spid="85"/>
                                        </p:tgtEl>
                                      </p:cBhvr>
                                    </p:animEffect>
                                  </p:childTnLst>
                                </p:cTn>
                              </p:par>
                            </p:childTnLst>
                          </p:cTn>
                        </p:par>
                        <p:par>
                          <p:cTn id="75" fill="hold" nodeType="afterGroup">
                            <p:stCondLst>
                              <p:cond delay="1000"/>
                            </p:stCondLst>
                            <p:childTnLst>
                              <p:par>
                                <p:cTn id="76" presetID="22" presetClass="entr" presetSubtype="8" fill="hold" nodeType="afterEffect">
                                  <p:stCondLst>
                                    <p:cond delay="0"/>
                                  </p:stCondLst>
                                  <p:childTnLst>
                                    <p:set>
                                      <p:cBhvr>
                                        <p:cTn id="77" dur="1" fill="hold">
                                          <p:stCondLst>
                                            <p:cond delay="0"/>
                                          </p:stCondLst>
                                        </p:cTn>
                                        <p:tgtEl>
                                          <p:spTgt spid="84"/>
                                        </p:tgtEl>
                                        <p:attrNameLst>
                                          <p:attrName>style.visibility</p:attrName>
                                        </p:attrNameLst>
                                      </p:cBhvr>
                                      <p:to>
                                        <p:strVal val="visible"/>
                                      </p:to>
                                    </p:set>
                                    <p:animEffect transition="in" filter="wipe(left)">
                                      <p:cBhvr>
                                        <p:cTn id="78" dur="500"/>
                                        <p:tgtEl>
                                          <p:spTgt spid="84"/>
                                        </p:tgtEl>
                                      </p:cBhvr>
                                    </p:animEffect>
                                  </p:childTnLst>
                                </p:cTn>
                              </p:par>
                            </p:childTnLst>
                          </p:cTn>
                        </p:par>
                        <p:par>
                          <p:cTn id="79" fill="hold" nodeType="afterGroup">
                            <p:stCondLst>
                              <p:cond delay="1500"/>
                            </p:stCondLst>
                            <p:childTnLst>
                              <p:par>
                                <p:cTn id="80" presetID="22" presetClass="entr" presetSubtype="8" fill="hold" nodeType="afterEffect">
                                  <p:stCondLst>
                                    <p:cond delay="0"/>
                                  </p:stCondLst>
                                  <p:childTnLst>
                                    <p:set>
                                      <p:cBhvr>
                                        <p:cTn id="81" dur="1" fill="hold">
                                          <p:stCondLst>
                                            <p:cond delay="0"/>
                                          </p:stCondLst>
                                        </p:cTn>
                                        <p:tgtEl>
                                          <p:spTgt spid="83"/>
                                        </p:tgtEl>
                                        <p:attrNameLst>
                                          <p:attrName>style.visibility</p:attrName>
                                        </p:attrNameLst>
                                      </p:cBhvr>
                                      <p:to>
                                        <p:strVal val="visible"/>
                                      </p:to>
                                    </p:set>
                                    <p:animEffect transition="in" filter="wipe(left)">
                                      <p:cBhvr>
                                        <p:cTn id="82" dur="500"/>
                                        <p:tgtEl>
                                          <p:spTgt spid="83"/>
                                        </p:tgtEl>
                                      </p:cBhvr>
                                    </p:animEffect>
                                  </p:childTnLst>
                                </p:cTn>
                              </p:par>
                            </p:childTnLst>
                          </p:cTn>
                        </p:par>
                        <p:par>
                          <p:cTn id="83" fill="hold" nodeType="afterGroup">
                            <p:stCondLst>
                              <p:cond delay="2000"/>
                            </p:stCondLst>
                            <p:childTnLst>
                              <p:par>
                                <p:cTn id="84" presetID="22" presetClass="entr" presetSubtype="8" fill="hold" nodeType="afterEffect">
                                  <p:stCondLst>
                                    <p:cond delay="0"/>
                                  </p:stCondLst>
                                  <p:childTnLst>
                                    <p:set>
                                      <p:cBhvr>
                                        <p:cTn id="85" dur="1" fill="hold">
                                          <p:stCondLst>
                                            <p:cond delay="0"/>
                                          </p:stCondLst>
                                        </p:cTn>
                                        <p:tgtEl>
                                          <p:spTgt spid="82"/>
                                        </p:tgtEl>
                                        <p:attrNameLst>
                                          <p:attrName>style.visibility</p:attrName>
                                        </p:attrNameLst>
                                      </p:cBhvr>
                                      <p:to>
                                        <p:strVal val="visible"/>
                                      </p:to>
                                    </p:set>
                                    <p:animEffect transition="in" filter="wipe(left)">
                                      <p:cBhvr>
                                        <p:cTn id="86" dur="500"/>
                                        <p:tgtEl>
                                          <p:spTgt spid="82"/>
                                        </p:tgtEl>
                                      </p:cBhvr>
                                    </p:animEffect>
                                  </p:childTnLst>
                                </p:cTn>
                              </p:par>
                            </p:childTnLst>
                          </p:cTn>
                        </p:par>
                        <p:par>
                          <p:cTn id="87" fill="hold" nodeType="afterGroup">
                            <p:stCondLst>
                              <p:cond delay="2500"/>
                            </p:stCondLst>
                            <p:childTnLst>
                              <p:par>
                                <p:cTn id="88" presetID="22" presetClass="entr" presetSubtype="8" fill="hold" nodeType="afterEffect">
                                  <p:stCondLst>
                                    <p:cond delay="0"/>
                                  </p:stCondLst>
                                  <p:childTnLst>
                                    <p:set>
                                      <p:cBhvr>
                                        <p:cTn id="89" dur="1" fill="hold">
                                          <p:stCondLst>
                                            <p:cond delay="0"/>
                                          </p:stCondLst>
                                        </p:cTn>
                                        <p:tgtEl>
                                          <p:spTgt spid="81"/>
                                        </p:tgtEl>
                                        <p:attrNameLst>
                                          <p:attrName>style.visibility</p:attrName>
                                        </p:attrNameLst>
                                      </p:cBhvr>
                                      <p:to>
                                        <p:strVal val="visible"/>
                                      </p:to>
                                    </p:set>
                                    <p:animEffect transition="in" filter="wipe(left)">
                                      <p:cBhvr>
                                        <p:cTn id="90" dur="500"/>
                                        <p:tgtEl>
                                          <p:spTgt spid="81"/>
                                        </p:tgtEl>
                                      </p:cBhvr>
                                    </p:animEffect>
                                  </p:childTnLst>
                                </p:cTn>
                              </p:par>
                            </p:childTnLst>
                          </p:cTn>
                        </p:par>
                        <p:par>
                          <p:cTn id="91" fill="hold" nodeType="afterGroup">
                            <p:stCondLst>
                              <p:cond delay="3000"/>
                            </p:stCondLst>
                            <p:childTnLst>
                              <p:par>
                                <p:cTn id="92" presetID="22" presetClass="entr" presetSubtype="8" fill="hold" nodeType="afterEffect">
                                  <p:stCondLst>
                                    <p:cond delay="0"/>
                                  </p:stCondLst>
                                  <p:childTnLst>
                                    <p:set>
                                      <p:cBhvr>
                                        <p:cTn id="93" dur="1" fill="hold">
                                          <p:stCondLst>
                                            <p:cond delay="0"/>
                                          </p:stCondLst>
                                        </p:cTn>
                                        <p:tgtEl>
                                          <p:spTgt spid="76"/>
                                        </p:tgtEl>
                                        <p:attrNameLst>
                                          <p:attrName>style.visibility</p:attrName>
                                        </p:attrNameLst>
                                      </p:cBhvr>
                                      <p:to>
                                        <p:strVal val="visible"/>
                                      </p:to>
                                    </p:set>
                                    <p:animEffect transition="in" filter="wipe(left)">
                                      <p:cBhvr>
                                        <p:cTn id="94" dur="500"/>
                                        <p:tgtEl>
                                          <p:spTgt spid="76"/>
                                        </p:tgtEl>
                                      </p:cBhvr>
                                    </p:animEffect>
                                  </p:childTnLst>
                                </p:cTn>
                              </p:par>
                            </p:childTnLst>
                          </p:cTn>
                        </p:par>
                        <p:par>
                          <p:cTn id="95" fill="hold" nodeType="afterGroup">
                            <p:stCondLst>
                              <p:cond delay="3500"/>
                            </p:stCondLst>
                            <p:childTnLst>
                              <p:par>
                                <p:cTn id="96" presetID="22" presetClass="entr" presetSubtype="2" fill="hold" nodeType="afterEffect">
                                  <p:stCondLst>
                                    <p:cond delay="0"/>
                                  </p:stCondLst>
                                  <p:childTnLst>
                                    <p:set>
                                      <p:cBhvr>
                                        <p:cTn id="97" dur="1" fill="hold">
                                          <p:stCondLst>
                                            <p:cond delay="0"/>
                                          </p:stCondLst>
                                        </p:cTn>
                                        <p:tgtEl>
                                          <p:spTgt spid="11275"/>
                                        </p:tgtEl>
                                        <p:attrNameLst>
                                          <p:attrName>style.visibility</p:attrName>
                                        </p:attrNameLst>
                                      </p:cBhvr>
                                      <p:to>
                                        <p:strVal val="visible"/>
                                      </p:to>
                                    </p:set>
                                    <p:animEffect transition="in" filter="wipe(right)">
                                      <p:cBhvr>
                                        <p:cTn id="98" dur="500"/>
                                        <p:tgtEl>
                                          <p:spTgt spid="11275"/>
                                        </p:tgtEl>
                                      </p:cBhvr>
                                    </p:animEffect>
                                  </p:childTnLst>
                                </p:cTn>
                              </p:par>
                            </p:childTnLst>
                          </p:cTn>
                        </p:par>
                        <p:par>
                          <p:cTn id="99" fill="hold" nodeType="afterGroup">
                            <p:stCondLst>
                              <p:cond delay="4000"/>
                            </p:stCondLst>
                            <p:childTnLst>
                              <p:par>
                                <p:cTn id="100" presetID="22" presetClass="entr" presetSubtype="2" fill="hold" nodeType="afterEffect">
                                  <p:stCondLst>
                                    <p:cond delay="0"/>
                                  </p:stCondLst>
                                  <p:childTnLst>
                                    <p:set>
                                      <p:cBhvr>
                                        <p:cTn id="101" dur="1" fill="hold">
                                          <p:stCondLst>
                                            <p:cond delay="0"/>
                                          </p:stCondLst>
                                        </p:cTn>
                                        <p:tgtEl>
                                          <p:spTgt spid="11274"/>
                                        </p:tgtEl>
                                        <p:attrNameLst>
                                          <p:attrName>style.visibility</p:attrName>
                                        </p:attrNameLst>
                                      </p:cBhvr>
                                      <p:to>
                                        <p:strVal val="visible"/>
                                      </p:to>
                                    </p:set>
                                    <p:animEffect transition="in" filter="wipe(right)">
                                      <p:cBhvr>
                                        <p:cTn id="102" dur="500"/>
                                        <p:tgtEl>
                                          <p:spTgt spid="11274"/>
                                        </p:tgtEl>
                                      </p:cBhvr>
                                    </p:animEffect>
                                  </p:childTnLst>
                                </p:cTn>
                              </p:par>
                            </p:childTnLst>
                          </p:cTn>
                        </p:par>
                        <p:par>
                          <p:cTn id="103" fill="hold" nodeType="afterGroup">
                            <p:stCondLst>
                              <p:cond delay="4500"/>
                            </p:stCondLst>
                            <p:childTnLst>
                              <p:par>
                                <p:cTn id="104" presetID="22" presetClass="entr" presetSubtype="2" fill="hold" nodeType="afterEffect">
                                  <p:stCondLst>
                                    <p:cond delay="0"/>
                                  </p:stCondLst>
                                  <p:childTnLst>
                                    <p:set>
                                      <p:cBhvr>
                                        <p:cTn id="105" dur="1" fill="hold">
                                          <p:stCondLst>
                                            <p:cond delay="0"/>
                                          </p:stCondLst>
                                        </p:cTn>
                                        <p:tgtEl>
                                          <p:spTgt spid="11273"/>
                                        </p:tgtEl>
                                        <p:attrNameLst>
                                          <p:attrName>style.visibility</p:attrName>
                                        </p:attrNameLst>
                                      </p:cBhvr>
                                      <p:to>
                                        <p:strVal val="visible"/>
                                      </p:to>
                                    </p:set>
                                    <p:animEffect transition="in" filter="wipe(right)">
                                      <p:cBhvr>
                                        <p:cTn id="106" dur="500"/>
                                        <p:tgtEl>
                                          <p:spTgt spid="11273"/>
                                        </p:tgtEl>
                                      </p:cBhvr>
                                    </p:animEffect>
                                  </p:childTnLst>
                                </p:cTn>
                              </p:par>
                            </p:childTnLst>
                          </p:cTn>
                        </p:par>
                        <p:par>
                          <p:cTn id="107" fill="hold" nodeType="afterGroup">
                            <p:stCondLst>
                              <p:cond delay="5000"/>
                            </p:stCondLst>
                            <p:childTnLst>
                              <p:par>
                                <p:cTn id="108" presetID="22" presetClass="entr" presetSubtype="2" fill="hold" nodeType="afterEffect">
                                  <p:stCondLst>
                                    <p:cond delay="0"/>
                                  </p:stCondLst>
                                  <p:childTnLst>
                                    <p:set>
                                      <p:cBhvr>
                                        <p:cTn id="109" dur="1" fill="hold">
                                          <p:stCondLst>
                                            <p:cond delay="0"/>
                                          </p:stCondLst>
                                        </p:cTn>
                                        <p:tgtEl>
                                          <p:spTgt spid="11270"/>
                                        </p:tgtEl>
                                        <p:attrNameLst>
                                          <p:attrName>style.visibility</p:attrName>
                                        </p:attrNameLst>
                                      </p:cBhvr>
                                      <p:to>
                                        <p:strVal val="visible"/>
                                      </p:to>
                                    </p:set>
                                    <p:animEffect transition="in" filter="wipe(right)">
                                      <p:cBhvr>
                                        <p:cTn id="110" dur="500"/>
                                        <p:tgtEl>
                                          <p:spTgt spid="11270"/>
                                        </p:tgtEl>
                                      </p:cBhvr>
                                    </p:animEffect>
                                  </p:childTnLst>
                                </p:cTn>
                              </p:par>
                            </p:childTnLst>
                          </p:cTn>
                        </p:par>
                      </p:childTnLst>
                    </p:cTn>
                  </p:par>
                  <p:par>
                    <p:cTn id="111" fill="hold" nodeType="clickPar">
                      <p:stCondLst>
                        <p:cond delay="indefinite"/>
                      </p:stCondLst>
                      <p:childTnLst>
                        <p:par>
                          <p:cTn id="112" fill="hold" nodeType="withGroup">
                            <p:stCondLst>
                              <p:cond delay="0"/>
                            </p:stCondLst>
                            <p:childTnLst>
                              <p:par>
                                <p:cTn id="113" presetID="22" presetClass="entr" presetSubtype="2" fill="hold" nodeType="clickEffect">
                                  <p:stCondLst>
                                    <p:cond delay="0"/>
                                  </p:stCondLst>
                                  <p:childTnLst>
                                    <p:set>
                                      <p:cBhvr>
                                        <p:cTn id="114" dur="1" fill="hold">
                                          <p:stCondLst>
                                            <p:cond delay="0"/>
                                          </p:stCondLst>
                                        </p:cTn>
                                        <p:tgtEl>
                                          <p:spTgt spid="46"/>
                                        </p:tgtEl>
                                        <p:attrNameLst>
                                          <p:attrName>style.visibility</p:attrName>
                                        </p:attrNameLst>
                                      </p:cBhvr>
                                      <p:to>
                                        <p:strVal val="visible"/>
                                      </p:to>
                                    </p:set>
                                    <p:animEffect transition="in" filter="wipe(right)">
                                      <p:cBhvr>
                                        <p:cTn id="115" dur="500"/>
                                        <p:tgtEl>
                                          <p:spTgt spid="46"/>
                                        </p:tgtEl>
                                      </p:cBhvr>
                                    </p:animEffect>
                                  </p:childTnLst>
                                </p:cTn>
                              </p:par>
                            </p:childTnLst>
                          </p:cTn>
                        </p:par>
                        <p:par>
                          <p:cTn id="116" fill="hold" nodeType="afterGroup">
                            <p:stCondLst>
                              <p:cond delay="500"/>
                            </p:stCondLst>
                            <p:childTnLst>
                              <p:par>
                                <p:cTn id="117" presetID="22" presetClass="entr" presetSubtype="8" fill="hold" nodeType="afterEffect">
                                  <p:stCondLst>
                                    <p:cond delay="0"/>
                                  </p:stCondLst>
                                  <p:childTnLst>
                                    <p:set>
                                      <p:cBhvr>
                                        <p:cTn id="118" dur="1" fill="hold">
                                          <p:stCondLst>
                                            <p:cond delay="0"/>
                                          </p:stCondLst>
                                        </p:cTn>
                                        <p:tgtEl>
                                          <p:spTgt spid="45"/>
                                        </p:tgtEl>
                                        <p:attrNameLst>
                                          <p:attrName>style.visibility</p:attrName>
                                        </p:attrNameLst>
                                      </p:cBhvr>
                                      <p:to>
                                        <p:strVal val="visible"/>
                                      </p:to>
                                    </p:set>
                                    <p:animEffect transition="in" filter="wipe(left)">
                                      <p:cBhvr>
                                        <p:cTn id="119" dur="500"/>
                                        <p:tgtEl>
                                          <p:spTgt spid="45"/>
                                        </p:tgtEl>
                                      </p:cBhvr>
                                    </p:animEffect>
                                  </p:childTnLst>
                                </p:cTn>
                              </p:par>
                            </p:childTnLst>
                          </p:cTn>
                        </p:par>
                        <p:par>
                          <p:cTn id="120" fill="hold" nodeType="afterGroup">
                            <p:stCondLst>
                              <p:cond delay="1000"/>
                            </p:stCondLst>
                            <p:childTnLst>
                              <p:par>
                                <p:cTn id="121" presetID="22" presetClass="entr" presetSubtype="8" fill="hold" nodeType="afterEffect">
                                  <p:stCondLst>
                                    <p:cond delay="0"/>
                                  </p:stCondLst>
                                  <p:childTnLst>
                                    <p:set>
                                      <p:cBhvr>
                                        <p:cTn id="122" dur="1" fill="hold">
                                          <p:stCondLst>
                                            <p:cond delay="0"/>
                                          </p:stCondLst>
                                        </p:cTn>
                                        <p:tgtEl>
                                          <p:spTgt spid="44"/>
                                        </p:tgtEl>
                                        <p:attrNameLst>
                                          <p:attrName>style.visibility</p:attrName>
                                        </p:attrNameLst>
                                      </p:cBhvr>
                                      <p:to>
                                        <p:strVal val="visible"/>
                                      </p:to>
                                    </p:set>
                                    <p:animEffect transition="in" filter="wipe(left)">
                                      <p:cBhvr>
                                        <p:cTn id="123" dur="500"/>
                                        <p:tgtEl>
                                          <p:spTgt spid="44"/>
                                        </p:tgtEl>
                                      </p:cBhvr>
                                    </p:animEffect>
                                  </p:childTnLst>
                                </p:cTn>
                              </p:par>
                            </p:childTnLst>
                          </p:cTn>
                        </p:par>
                        <p:par>
                          <p:cTn id="124" fill="hold" nodeType="afterGroup">
                            <p:stCondLst>
                              <p:cond delay="1500"/>
                            </p:stCondLst>
                            <p:childTnLst>
                              <p:par>
                                <p:cTn id="125" presetID="22" presetClass="entr" presetSubtype="8" fill="hold" nodeType="afterEffect">
                                  <p:stCondLst>
                                    <p:cond delay="0"/>
                                  </p:stCondLst>
                                  <p:childTnLst>
                                    <p:set>
                                      <p:cBhvr>
                                        <p:cTn id="126" dur="1" fill="hold">
                                          <p:stCondLst>
                                            <p:cond delay="0"/>
                                          </p:stCondLst>
                                        </p:cTn>
                                        <p:tgtEl>
                                          <p:spTgt spid="43"/>
                                        </p:tgtEl>
                                        <p:attrNameLst>
                                          <p:attrName>style.visibility</p:attrName>
                                        </p:attrNameLst>
                                      </p:cBhvr>
                                      <p:to>
                                        <p:strVal val="visible"/>
                                      </p:to>
                                    </p:set>
                                    <p:animEffect transition="in" filter="wipe(left)">
                                      <p:cBhvr>
                                        <p:cTn id="127" dur="500"/>
                                        <p:tgtEl>
                                          <p:spTgt spid="43"/>
                                        </p:tgtEl>
                                      </p:cBhvr>
                                    </p:animEffect>
                                  </p:childTnLst>
                                </p:cTn>
                              </p:par>
                            </p:childTnLst>
                          </p:cTn>
                        </p:par>
                        <p:par>
                          <p:cTn id="128" fill="hold" nodeType="afterGroup">
                            <p:stCondLst>
                              <p:cond delay="2000"/>
                            </p:stCondLst>
                            <p:childTnLst>
                              <p:par>
                                <p:cTn id="129" presetID="22" presetClass="entr" presetSubtype="8" fill="hold" nodeType="afterEffect">
                                  <p:stCondLst>
                                    <p:cond delay="0"/>
                                  </p:stCondLst>
                                  <p:childTnLst>
                                    <p:set>
                                      <p:cBhvr>
                                        <p:cTn id="130" dur="1" fill="hold">
                                          <p:stCondLst>
                                            <p:cond delay="0"/>
                                          </p:stCondLst>
                                        </p:cTn>
                                        <p:tgtEl>
                                          <p:spTgt spid="42"/>
                                        </p:tgtEl>
                                        <p:attrNameLst>
                                          <p:attrName>style.visibility</p:attrName>
                                        </p:attrNameLst>
                                      </p:cBhvr>
                                      <p:to>
                                        <p:strVal val="visible"/>
                                      </p:to>
                                    </p:set>
                                    <p:animEffect transition="in" filter="wipe(left)">
                                      <p:cBhvr>
                                        <p:cTn id="131" dur="500"/>
                                        <p:tgtEl>
                                          <p:spTgt spid="42"/>
                                        </p:tgtEl>
                                      </p:cBhvr>
                                    </p:animEffect>
                                  </p:childTnLst>
                                </p:cTn>
                              </p:par>
                            </p:childTnLst>
                          </p:cTn>
                        </p:par>
                        <p:par>
                          <p:cTn id="132" fill="hold" nodeType="afterGroup">
                            <p:stCondLst>
                              <p:cond delay="2500"/>
                            </p:stCondLst>
                            <p:childTnLst>
                              <p:par>
                                <p:cTn id="133" presetID="22" presetClass="entr" presetSubtype="8" fill="hold" nodeType="afterEffect">
                                  <p:stCondLst>
                                    <p:cond delay="0"/>
                                  </p:stCondLst>
                                  <p:childTnLst>
                                    <p:set>
                                      <p:cBhvr>
                                        <p:cTn id="134" dur="1" fill="hold">
                                          <p:stCondLst>
                                            <p:cond delay="0"/>
                                          </p:stCondLst>
                                        </p:cTn>
                                        <p:tgtEl>
                                          <p:spTgt spid="41"/>
                                        </p:tgtEl>
                                        <p:attrNameLst>
                                          <p:attrName>style.visibility</p:attrName>
                                        </p:attrNameLst>
                                      </p:cBhvr>
                                      <p:to>
                                        <p:strVal val="visible"/>
                                      </p:to>
                                    </p:set>
                                    <p:animEffect transition="in" filter="wipe(left)">
                                      <p:cBhvr>
                                        <p:cTn id="135"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endParaRPr lang="vi-VN" altLang="vi-VN" smtClean="0"/>
          </a:p>
        </p:txBody>
      </p:sp>
      <p:pic>
        <p:nvPicPr>
          <p:cNvPr id="14339" name="Picture 3" descr="Kết quả hình ảnh cho dân số các dân tộc việt nam 2019&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0"/>
            <a:ext cx="89884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Nền PP-Viền hoa và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3" name="Picture 160" descr="dsc_6556-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603250"/>
            <a:ext cx="8001000" cy="572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Text Box 161"/>
          <p:cNvSpPr txBox="1">
            <a:spLocks noChangeArrowheads="1"/>
          </p:cNvSpPr>
          <p:nvPr/>
        </p:nvSpPr>
        <p:spPr bwMode="auto">
          <a:xfrm>
            <a:off x="1708150" y="5807075"/>
            <a:ext cx="5715000" cy="457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vi-VN" sz="2400"/>
              <a:t>Làng, bản của đồng </a:t>
            </a:r>
            <a:r>
              <a:rPr lang="en-US" altLang="vi-VN" sz="2400">
                <a:latin typeface="Times New Roman" panose="02020603050405020304" pitchFamily="18" charset="0"/>
                <a:cs typeface="Times New Roman" panose="02020603050405020304" pitchFamily="18" charset="0"/>
              </a:rPr>
              <a:t>bào</a:t>
            </a:r>
            <a:r>
              <a:rPr lang="en-US" altLang="vi-VN" sz="2400"/>
              <a:t> dân tộc thiểu số</a:t>
            </a:r>
          </a:p>
        </p:txBody>
      </p:sp>
    </p:spTree>
  </p:cSld>
  <p:clrMapOvr>
    <a:masterClrMapping/>
  </p:clrMapOvr>
  <p:transition spd="med">
    <p:zo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ChangeArrowheads="1"/>
          </p:cNvSpPr>
          <p:nvPr>
            <p:ph type="title" idx="4294967295"/>
          </p:nvPr>
        </p:nvSpPr>
        <p:spPr>
          <a:xfrm>
            <a:off x="457200" y="-76200"/>
            <a:ext cx="8229600" cy="1143000"/>
          </a:xfrm>
        </p:spPr>
        <p:txBody>
          <a:bodyPr/>
          <a:lstStyle/>
          <a:p>
            <a:r>
              <a:rPr lang="en-US" altLang="vi-VN" smtClean="0">
                <a:latin typeface="Times New Roman" panose="02020603050405020304" pitchFamily="18" charset="0"/>
                <a:cs typeface="Times New Roman" panose="02020603050405020304" pitchFamily="18" charset="0"/>
              </a:rPr>
              <a:t>Nhảy múa bên bếp lửa</a:t>
            </a:r>
            <a:endParaRPr lang="vi-VN" altLang="vi-VN" smtClean="0">
              <a:latin typeface="Times New Roman" panose="02020603050405020304" pitchFamily="18" charset="0"/>
              <a:cs typeface="Times New Roman" panose="02020603050405020304" pitchFamily="18" charset="0"/>
            </a:endParaRPr>
          </a:p>
        </p:txBody>
      </p:sp>
      <p:pic>
        <p:nvPicPr>
          <p:cNvPr id="16387" name="Content Placeholder 3"/>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0" y="1066800"/>
            <a:ext cx="9144000" cy="5791200"/>
          </a:xfr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5" descr="raglai.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76200"/>
            <a:ext cx="8991600" cy="469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Rectangle 1"/>
          <p:cNvSpPr>
            <a:spLocks noChangeArrowheads="1"/>
          </p:cNvSpPr>
          <p:nvPr/>
        </p:nvSpPr>
        <p:spPr bwMode="auto">
          <a:xfrm>
            <a:off x="152400" y="4767263"/>
            <a:ext cx="88392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a:spcBef>
                <a:spcPct val="0"/>
              </a:spcBef>
              <a:buFontTx/>
              <a:buNone/>
            </a:pPr>
            <a:r>
              <a:rPr lang="en-US" altLang="vi-VN" sz="2800">
                <a:solidFill>
                  <a:srgbClr val="2B2B2B"/>
                </a:solidFill>
                <a:latin typeface="Times New Roman" panose="02020603050405020304" pitchFamily="18" charset="0"/>
                <a:cs typeface="Times New Roman" panose="02020603050405020304" pitchFamily="18" charset="0"/>
              </a:rPr>
              <a:t>        </a:t>
            </a:r>
            <a:r>
              <a:rPr lang="vi-VN" altLang="vi-VN" sz="2800">
                <a:solidFill>
                  <a:srgbClr val="2B2B2B"/>
                </a:solidFill>
                <a:latin typeface="Times New Roman" panose="02020603050405020304" pitchFamily="18" charset="0"/>
                <a:cs typeface="Times New Roman" panose="02020603050405020304" pitchFamily="18" charset="0"/>
              </a:rPr>
              <a:t>Dân tộc </a:t>
            </a:r>
            <a:r>
              <a:rPr lang="vi-VN" altLang="vi-VN" sz="2800" b="1">
                <a:solidFill>
                  <a:srgbClr val="2B2B2B"/>
                </a:solidFill>
                <a:latin typeface="Times New Roman" panose="02020603050405020304" pitchFamily="18" charset="0"/>
                <a:cs typeface="Times New Roman" panose="02020603050405020304" pitchFamily="18" charset="0"/>
              </a:rPr>
              <a:t>Raglai</a:t>
            </a:r>
            <a:r>
              <a:rPr lang="vi-VN" altLang="vi-VN" sz="2800">
                <a:solidFill>
                  <a:srgbClr val="2B2B2B"/>
                </a:solidFill>
                <a:latin typeface="Times New Roman" panose="02020603050405020304" pitchFamily="18" charset="0"/>
                <a:cs typeface="Times New Roman" panose="02020603050405020304" pitchFamily="18" charset="0"/>
              </a:rPr>
              <a:t> </a:t>
            </a:r>
            <a:r>
              <a:rPr lang="en-US" altLang="vi-VN" sz="2800">
                <a:solidFill>
                  <a:srgbClr val="2B2B2B"/>
                </a:solidFill>
                <a:latin typeface="Times New Roman" panose="02020603050405020304" pitchFamily="18" charset="0"/>
                <a:cs typeface="Times New Roman" panose="02020603050405020304" pitchFamily="18" charset="0"/>
              </a:rPr>
              <a:t>(</a:t>
            </a:r>
            <a:r>
              <a:rPr lang="vi-VN" altLang="vi-VN" sz="2800" b="1">
                <a:solidFill>
                  <a:srgbClr val="2B2B2B"/>
                </a:solidFill>
                <a:latin typeface="Times New Roman" panose="02020603050405020304" pitchFamily="18" charset="0"/>
                <a:cs typeface="Times New Roman" panose="02020603050405020304" pitchFamily="18" charset="0"/>
              </a:rPr>
              <a:t>Ra-glai</a:t>
            </a:r>
            <a:r>
              <a:rPr lang="vi-VN" altLang="vi-VN" sz="2800">
                <a:solidFill>
                  <a:srgbClr val="2B2B2B"/>
                </a:solidFill>
                <a:latin typeface="Times New Roman" panose="02020603050405020304" pitchFamily="18" charset="0"/>
                <a:cs typeface="Times New Roman" panose="02020603050405020304" pitchFamily="18" charset="0"/>
              </a:rPr>
              <a:t> hoặc </a:t>
            </a:r>
            <a:r>
              <a:rPr lang="vi-VN" altLang="vi-VN" sz="2800" b="1">
                <a:solidFill>
                  <a:srgbClr val="2B2B2B"/>
                </a:solidFill>
                <a:latin typeface="Times New Roman" panose="02020603050405020304" pitchFamily="18" charset="0"/>
                <a:cs typeface="Times New Roman" panose="02020603050405020304" pitchFamily="18" charset="0"/>
              </a:rPr>
              <a:t>Ra Glai</a:t>
            </a:r>
            <a:r>
              <a:rPr lang="en-US" altLang="vi-VN" sz="2800">
                <a:solidFill>
                  <a:srgbClr val="2B2B2B"/>
                </a:solidFill>
                <a:latin typeface="Times New Roman" panose="02020603050405020304" pitchFamily="18" charset="0"/>
                <a:cs typeface="Times New Roman" panose="02020603050405020304" pitchFamily="18" charset="0"/>
              </a:rPr>
              <a:t>; </a:t>
            </a:r>
            <a:r>
              <a:rPr lang="vi-VN" altLang="vi-VN" sz="2800">
                <a:solidFill>
                  <a:srgbClr val="2B2B2B"/>
                </a:solidFill>
                <a:latin typeface="Times New Roman" panose="02020603050405020304" pitchFamily="18" charset="0"/>
                <a:cs typeface="Times New Roman" panose="02020603050405020304" pitchFamily="18" charset="0"/>
              </a:rPr>
              <a:t>tên gọi khác </a:t>
            </a:r>
            <a:r>
              <a:rPr lang="vi-VN" altLang="vi-VN" sz="2800" b="1">
                <a:solidFill>
                  <a:srgbClr val="2B2B2B"/>
                </a:solidFill>
                <a:latin typeface="Times New Roman" panose="02020603050405020304" pitchFamily="18" charset="0"/>
                <a:cs typeface="Times New Roman" panose="02020603050405020304" pitchFamily="18" charset="0"/>
              </a:rPr>
              <a:t>Ra Glây, Hai, Noana, La Vang</a:t>
            </a:r>
            <a:r>
              <a:rPr lang="vi-VN" altLang="vi-VN" sz="2800">
                <a:solidFill>
                  <a:srgbClr val="2B2B2B"/>
                </a:solidFill>
                <a:latin typeface="Times New Roman" panose="02020603050405020304" pitchFamily="18" charset="0"/>
                <a:cs typeface="Times New Roman" panose="02020603050405020304" pitchFamily="18" charset="0"/>
              </a:rPr>
              <a:t>) cư trú chủ yếu ở tỉnh Ninh Thuận và huyện Khánh Sơn, phía nam tỉnh Khánh Hòa và tỉnh Bình Thuận.</a:t>
            </a:r>
            <a:endParaRPr lang="vi-VN" altLang="vi-VN" sz="4000">
              <a:latin typeface="Times New Roman" panose="02020603050405020304" pitchFamily="18" charset="0"/>
              <a:cs typeface="Times New Roman" panose="02020603050405020304" pitchFamily="18" charset="0"/>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Content Placeholder 5"/>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7938" y="0"/>
            <a:ext cx="9151938" cy="6858000"/>
          </a:xfr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
          <p:cNvSpPr>
            <a:spLocks noChangeArrowheads="1"/>
          </p:cNvSpPr>
          <p:nvPr/>
        </p:nvSpPr>
        <p:spPr bwMode="auto">
          <a:xfrm>
            <a:off x="304800" y="4894263"/>
            <a:ext cx="86868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a:spcBef>
                <a:spcPct val="0"/>
              </a:spcBef>
              <a:buFontTx/>
              <a:buNone/>
            </a:pPr>
            <a:r>
              <a:rPr lang="en-US" altLang="vi-VN" sz="2800">
                <a:latin typeface="Times New Roman" panose="02020603050405020304" pitchFamily="18" charset="0"/>
                <a:cs typeface="Times New Roman" panose="02020603050405020304" pitchFamily="18" charset="0"/>
              </a:rPr>
              <a:t>     </a:t>
            </a:r>
            <a:r>
              <a:rPr lang="vi-VN" altLang="vi-VN" sz="2800">
                <a:latin typeface="Times New Roman" panose="02020603050405020304" pitchFamily="18" charset="0"/>
                <a:cs typeface="Times New Roman" panose="02020603050405020304" pitchFamily="18" charset="0"/>
              </a:rPr>
              <a:t>Đàn Chapi, một loại nhạc cụ bằng ống tre rất độc đáo. Trong các lễ hội, như Lễ bỏ mả, Lễ lúa mới, Lễ xuống đồng, Tết Nguyên Đán…, tiếng đàn Chapi lại vang lên, da diết. Người ta gọi Chapi là cây đàn của người nghèo.</a:t>
            </a:r>
          </a:p>
        </p:txBody>
      </p:sp>
      <p:pic>
        <p:nvPicPr>
          <p:cNvPr id="19459" name="Picture 7" descr="raglai_c491b.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5720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0" name="Picture 8" descr="raglai_ama-c491ie1bb87p.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0"/>
            <a:ext cx="4343400" cy="471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a:extLst>
              <a:ext uri="{FF2B5EF4-FFF2-40B4-BE49-F238E27FC236}">
                <a16:creationId xmlns="" xmlns:a16="http://schemas.microsoft.com/office/drawing/2014/main" id="{EEE254A7-929B-4F7A-906A-B7204B60F071}"/>
              </a:ext>
            </a:extLst>
          </p:cNvPr>
          <p:cNvSpPr/>
          <p:nvPr/>
        </p:nvSpPr>
        <p:spPr>
          <a:xfrm>
            <a:off x="2133600" y="4343400"/>
            <a:ext cx="24384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vi-VN" sz="36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đàn Chapi</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ChangeArrowheads="1"/>
          </p:cNvSpPr>
          <p:nvPr>
            <p:ph type="title" idx="4294967295"/>
          </p:nvPr>
        </p:nvSpPr>
        <p:spPr>
          <a:xfrm>
            <a:off x="533400" y="6019800"/>
            <a:ext cx="8229600" cy="609600"/>
          </a:xfrm>
        </p:spPr>
        <p:txBody>
          <a:bodyPr/>
          <a:lstStyle/>
          <a:p>
            <a:r>
              <a:rPr lang="en-US" altLang="vi-VN" sz="3200" b="1" smtClean="0">
                <a:latin typeface="Times New Roman" panose="02020603050405020304" pitchFamily="18" charset="0"/>
                <a:cs typeface="Times New Roman" panose="02020603050405020304" pitchFamily="18" charset="0"/>
              </a:rPr>
              <a:t>Lễ hội cồng chiêng</a:t>
            </a:r>
            <a:endParaRPr lang="vi-VN" altLang="vi-VN" sz="3200" b="1" smtClean="0">
              <a:latin typeface="Times New Roman" panose="02020603050405020304" pitchFamily="18" charset="0"/>
              <a:cs typeface="Times New Roman" panose="02020603050405020304" pitchFamily="18" charset="0"/>
            </a:endParaRPr>
          </a:p>
        </p:txBody>
      </p:sp>
      <p:pic>
        <p:nvPicPr>
          <p:cNvPr id="20483" name="Content Placeholder 3"/>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0" y="0"/>
            <a:ext cx="9115425" cy="5867400"/>
          </a:xfr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ChangeArrowheads="1"/>
          </p:cNvSpPr>
          <p:nvPr/>
        </p:nvSpPr>
        <p:spPr bwMode="auto">
          <a:xfrm>
            <a:off x="228600" y="304800"/>
            <a:ext cx="84582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buClr>
                <a:schemeClr val="hlink"/>
              </a:buClr>
              <a:buSzPct val="75000"/>
              <a:buFont typeface="Wingdings" panose="05000000000000000000" pitchFamily="2" charset="2"/>
              <a:buNone/>
            </a:pPr>
            <a:r>
              <a:rPr lang="en-US" altLang="vi-VN" sz="3600">
                <a:latin typeface="Times New Roman" panose="02020603050405020304" pitchFamily="18" charset="0"/>
                <a:cs typeface="Times New Roman" panose="02020603050405020304" pitchFamily="18" charset="0"/>
              </a:rPr>
              <a:t>     Cộng đồng Việt Nam có 54 dân tộc trong đó dân tộc Kinh chiếm hơn 80% còn lại hơn 10% là dân tộc thiểu số. Trải qua nhiều thế kỉ, cộng động dân tộc ta gắn bó với nhau xây dựng bảo vệ đất nước. Tuy mỗi dân tộc có tiếng nói và bản sắc riêng nhưng chúng ta tìm thấy những nét chung là đức tính cần cù, chịu khó, thông minh trong sản xuất, không khoan nhượng với kẻ thù và có lòng vị tha và bao dung, độ lượng…. Đó là một truyền thống quý báu của dân tộc ta.</a:t>
            </a:r>
          </a:p>
          <a:p>
            <a:pPr algn="ctr" eaLnBrk="1" hangingPunct="1">
              <a:buClr>
                <a:schemeClr val="hlink"/>
              </a:buClr>
              <a:buSzPct val="75000"/>
              <a:buFont typeface="Wingdings" panose="05000000000000000000" pitchFamily="2" charset="2"/>
              <a:buNone/>
            </a:pPr>
            <a:endParaRPr lang="en-US" altLang="vi-VN" sz="360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 name="Footer Placeholder 3">
            <a:extLst>
              <a:ext uri="{FF2B5EF4-FFF2-40B4-BE49-F238E27FC236}">
                <a16:creationId xmlns="" xmlns:a16="http://schemas.microsoft.com/office/drawing/2014/main" id="{F89D8240-1556-44D2-8743-4161061D97F3}"/>
              </a:ext>
            </a:extLst>
          </p:cNvPr>
          <p:cNvSpPr txBox="1">
            <a:spLocks noGrp="1"/>
          </p:cNvSpPr>
          <p:nvPr/>
        </p:nvSpPr>
        <p:spPr>
          <a:xfrm>
            <a:off x="3124200" y="6356350"/>
            <a:ext cx="2895600" cy="365125"/>
          </a:xfrm>
          <a:prstGeom prst="rect">
            <a:avLst/>
          </a:prstGeom>
          <a:noFill/>
        </p:spPr>
        <p:txBody>
          <a:bodyPr anchor="ctr"/>
          <a:lstStyle/>
          <a:p>
            <a:pPr algn="ctr" fontAlgn="auto">
              <a:spcBef>
                <a:spcPts val="0"/>
              </a:spcBef>
              <a:spcAft>
                <a:spcPts val="0"/>
              </a:spcAft>
              <a:defRPr/>
            </a:pPr>
            <a:r>
              <a:rPr lang="en-US" sz="1200">
                <a:latin typeface="+mn-lt"/>
              </a:rPr>
              <a:t>www.themegallery.com</a:t>
            </a:r>
          </a:p>
        </p:txBody>
      </p:sp>
      <p:pic>
        <p:nvPicPr>
          <p:cNvPr id="4100" name="Picture 2" descr="Picture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0"/>
            <a:ext cx="27432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3" descr="Picture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8600" y="0"/>
            <a:ext cx="12954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2" descr="BAR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019800"/>
            <a:ext cx="9144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8" descr="Picture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0" y="5181600"/>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4" name="Text Box 10"/>
          <p:cNvSpPr txBox="1">
            <a:spLocks noChangeArrowheads="1"/>
          </p:cNvSpPr>
          <p:nvPr/>
        </p:nvSpPr>
        <p:spPr bwMode="auto">
          <a:xfrm>
            <a:off x="990600" y="1600200"/>
            <a:ext cx="8153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57263">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957263">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957263">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957263">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957263">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95726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95726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95726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95726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2800" b="1">
                <a:latin typeface="Times New Roman" panose="02020603050405020304" pitchFamily="18" charset="0"/>
              </a:rPr>
              <a:t>  </a:t>
            </a:r>
            <a:endParaRPr lang="en-US" altLang="en-US" b="1">
              <a:latin typeface="Times New Roman" panose="02020603050405020304" pitchFamily="18" charset="0"/>
            </a:endParaRPr>
          </a:p>
        </p:txBody>
      </p:sp>
      <p:sp>
        <p:nvSpPr>
          <p:cNvPr id="8201" name="Rectangle 14"/>
          <p:cNvSpPr>
            <a:spLocks noGrp="1" noChangeArrowheads="1"/>
          </p:cNvSpPr>
          <p:nvPr>
            <p:ph type="body" idx="4294967295"/>
          </p:nvPr>
        </p:nvSpPr>
        <p:spPr/>
        <p:txBody>
          <a:bodyPr/>
          <a:lstStyle/>
          <a:p>
            <a:endParaRPr lang="en-US" altLang="en-US" smtClean="0"/>
          </a:p>
          <a:p>
            <a:endParaRPr lang="en-US" altLang="en-US" smtClean="0"/>
          </a:p>
          <a:p>
            <a:endParaRPr lang="en-US" altLang="en-US" smtClean="0"/>
          </a:p>
        </p:txBody>
      </p:sp>
      <p:sp>
        <p:nvSpPr>
          <p:cNvPr id="238607" name="AutoShape 15" descr="Divot"/>
          <p:cNvSpPr>
            <a:spLocks noChangeArrowheads="1"/>
          </p:cNvSpPr>
          <p:nvPr/>
        </p:nvSpPr>
        <p:spPr bwMode="auto">
          <a:xfrm>
            <a:off x="2590800" y="1371600"/>
            <a:ext cx="4038600" cy="733425"/>
          </a:xfrm>
          <a:prstGeom prst="flowChartTerminator">
            <a:avLst/>
          </a:prstGeom>
          <a:blipFill dpi="0" rotWithShape="0">
            <a:blip r:embed="rId6"/>
            <a:srcRect/>
            <a:tile tx="0" ty="0" sx="100000" sy="100000" flip="none" algn="tl"/>
          </a:blipFill>
          <a:ln w="9525">
            <a:solidFill>
              <a:srgbClr val="FF000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3600" b="1">
                <a:latin typeface="Times New Roman" panose="02020603050405020304" pitchFamily="18" charset="0"/>
              </a:rPr>
              <a:t>Kiểm tra  bài cũ</a:t>
            </a:r>
          </a:p>
        </p:txBody>
      </p:sp>
      <p:sp>
        <p:nvSpPr>
          <p:cNvPr id="238609" name="AutoShape 17">
            <a:hlinkClick r:id="rId7" action="ppaction://hlinksldjump"/>
          </p:cNvPr>
          <p:cNvSpPr>
            <a:spLocks noChangeArrowheads="1"/>
          </p:cNvSpPr>
          <p:nvPr/>
        </p:nvSpPr>
        <p:spPr bwMode="auto">
          <a:xfrm>
            <a:off x="2362200" y="2133600"/>
            <a:ext cx="6096000" cy="1981200"/>
          </a:xfrm>
          <a:prstGeom prst="cloudCallout">
            <a:avLst>
              <a:gd name="adj1" fmla="val -44153"/>
              <a:gd name="adj2" fmla="val 70032"/>
            </a:avLst>
          </a:prstGeom>
          <a:solidFill>
            <a:srgbClr val="FFFF00"/>
          </a:solidFill>
          <a:ln w="12700">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2800" b="1">
                <a:latin typeface="Times New Roman" panose="02020603050405020304" pitchFamily="18" charset="0"/>
              </a:rPr>
              <a:t>Tìm bộ phận trả lời cho câu hỏi “Thế nào?”</a:t>
            </a:r>
          </a:p>
          <a:p>
            <a:pPr>
              <a:spcBef>
                <a:spcPct val="0"/>
              </a:spcBef>
              <a:buFontTx/>
              <a:buNone/>
            </a:pPr>
            <a:endParaRPr lang="en-US" altLang="en-US" sz="2800" b="1" i="1">
              <a:latin typeface="Times New Roman" panose="02020603050405020304" pitchFamily="18" charset="0"/>
            </a:endParaRPr>
          </a:p>
        </p:txBody>
      </p:sp>
      <p:pic>
        <p:nvPicPr>
          <p:cNvPr id="4108" name="Picture 18" descr="9"/>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457200" y="3810000"/>
            <a:ext cx="9906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8612" name="Rectangle 20"/>
          <p:cNvSpPr>
            <a:spLocks noChangeArrowheads="1"/>
          </p:cNvSpPr>
          <p:nvPr/>
        </p:nvSpPr>
        <p:spPr bwMode="auto">
          <a:xfrm>
            <a:off x="1585913" y="4433888"/>
            <a:ext cx="4357687"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957263">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957263">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957263">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957263">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957263">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95726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95726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95726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95726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2800" b="1">
                <a:latin typeface="Times New Roman" panose="02020603050405020304" pitchFamily="18" charset="0"/>
              </a:rPr>
              <a:t>a) Bạn Lan rất thông minh.</a:t>
            </a:r>
          </a:p>
        </p:txBody>
      </p:sp>
      <p:sp>
        <p:nvSpPr>
          <p:cNvPr id="238613" name="Rectangle 21"/>
          <p:cNvSpPr>
            <a:spLocks noChangeArrowheads="1"/>
          </p:cNvSpPr>
          <p:nvPr/>
        </p:nvSpPr>
        <p:spPr bwMode="auto">
          <a:xfrm>
            <a:off x="1555750" y="4953000"/>
            <a:ext cx="6597650" cy="99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957263">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957263">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957263">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957263">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957263">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95726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95726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95726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95726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ts val="400"/>
              </a:spcBef>
              <a:buFontTx/>
              <a:buNone/>
            </a:pPr>
            <a:r>
              <a:rPr lang="en-US" altLang="en-US" sz="2800" b="1">
                <a:latin typeface="Times New Roman" panose="02020603050405020304" pitchFamily="18" charset="0"/>
              </a:rPr>
              <a:t>b) Những hạt sương long lanh như những </a:t>
            </a:r>
          </a:p>
          <a:p>
            <a:pPr>
              <a:spcBef>
                <a:spcPts val="400"/>
              </a:spcBef>
              <a:buFontTx/>
              <a:buNone/>
            </a:pPr>
            <a:r>
              <a:rPr lang="en-US" altLang="en-US" sz="2800" b="1">
                <a:latin typeface="Times New Roman" panose="02020603050405020304" pitchFamily="18" charset="0"/>
              </a:rPr>
              <a:t>bóng đèn pha lê.</a:t>
            </a:r>
          </a:p>
        </p:txBody>
      </p:sp>
      <p:sp>
        <p:nvSpPr>
          <p:cNvPr id="238616" name="Line 24"/>
          <p:cNvSpPr>
            <a:spLocks noChangeShapeType="1"/>
          </p:cNvSpPr>
          <p:nvPr/>
        </p:nvSpPr>
        <p:spPr bwMode="auto">
          <a:xfrm>
            <a:off x="3505200" y="4900613"/>
            <a:ext cx="2209800" cy="0"/>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8617" name="Line 25"/>
          <p:cNvSpPr>
            <a:spLocks noChangeShapeType="1"/>
          </p:cNvSpPr>
          <p:nvPr/>
        </p:nvSpPr>
        <p:spPr bwMode="auto">
          <a:xfrm>
            <a:off x="4800600" y="5410200"/>
            <a:ext cx="3200400" cy="0"/>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8618" name="Line 26"/>
          <p:cNvSpPr>
            <a:spLocks noChangeShapeType="1"/>
          </p:cNvSpPr>
          <p:nvPr/>
        </p:nvSpPr>
        <p:spPr bwMode="auto">
          <a:xfrm>
            <a:off x="1641475" y="5895975"/>
            <a:ext cx="2438400" cy="0"/>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820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238607"/>
                                        </p:tgtEl>
                                        <p:attrNameLst>
                                          <p:attrName>style.visibility</p:attrName>
                                        </p:attrNameLst>
                                      </p:cBhvr>
                                      <p:to>
                                        <p:strVal val="visible"/>
                                      </p:to>
                                    </p:set>
                                    <p:animEffect transition="in" filter="blinds(horizontal)">
                                      <p:cBhvr>
                                        <p:cTn id="11" dur="500"/>
                                        <p:tgtEl>
                                          <p:spTgt spid="238607"/>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4" presetClass="entr" presetSubtype="16" fill="hold" grpId="0" nodeType="clickEffect">
                                  <p:stCondLst>
                                    <p:cond delay="0"/>
                                  </p:stCondLst>
                                  <p:childTnLst>
                                    <p:set>
                                      <p:cBhvr>
                                        <p:cTn id="15" dur="1" fill="hold">
                                          <p:stCondLst>
                                            <p:cond delay="0"/>
                                          </p:stCondLst>
                                        </p:cTn>
                                        <p:tgtEl>
                                          <p:spTgt spid="238609"/>
                                        </p:tgtEl>
                                        <p:attrNameLst>
                                          <p:attrName>style.visibility</p:attrName>
                                        </p:attrNameLst>
                                      </p:cBhvr>
                                      <p:to>
                                        <p:strVal val="visible"/>
                                      </p:to>
                                    </p:set>
                                    <p:animEffect transition="in" filter="box(in)">
                                      <p:cBhvr>
                                        <p:cTn id="16" dur="500"/>
                                        <p:tgtEl>
                                          <p:spTgt spid="238609"/>
                                        </p:tgtEl>
                                      </p:cBhvr>
                                    </p:animEffect>
                                  </p:childTnLst>
                                </p:cTn>
                              </p:par>
                            </p:childTnLst>
                          </p:cTn>
                        </p:par>
                        <p:par>
                          <p:cTn id="17" fill="hold" nodeType="afterGroup">
                            <p:stCondLst>
                              <p:cond delay="500"/>
                            </p:stCondLst>
                            <p:childTnLst>
                              <p:par>
                                <p:cTn id="18" presetID="4" presetClass="entr" presetSubtype="16" fill="hold" grpId="0" nodeType="afterEffect">
                                  <p:stCondLst>
                                    <p:cond delay="0"/>
                                  </p:stCondLst>
                                  <p:childTnLst>
                                    <p:set>
                                      <p:cBhvr>
                                        <p:cTn id="19" dur="1" fill="hold">
                                          <p:stCondLst>
                                            <p:cond delay="0"/>
                                          </p:stCondLst>
                                        </p:cTn>
                                        <p:tgtEl>
                                          <p:spTgt spid="238612"/>
                                        </p:tgtEl>
                                        <p:attrNameLst>
                                          <p:attrName>style.visibility</p:attrName>
                                        </p:attrNameLst>
                                      </p:cBhvr>
                                      <p:to>
                                        <p:strVal val="visible"/>
                                      </p:to>
                                    </p:set>
                                    <p:animEffect transition="in" filter="box(in)">
                                      <p:cBhvr>
                                        <p:cTn id="20" dur="500"/>
                                        <p:tgtEl>
                                          <p:spTgt spid="238612"/>
                                        </p:tgtEl>
                                      </p:cBhvr>
                                    </p:animEffect>
                                  </p:childTnLst>
                                </p:cTn>
                              </p:par>
                            </p:childTnLst>
                          </p:cTn>
                        </p:par>
                        <p:par>
                          <p:cTn id="21" fill="hold" nodeType="afterGroup">
                            <p:stCondLst>
                              <p:cond delay="1000"/>
                            </p:stCondLst>
                            <p:childTnLst>
                              <p:par>
                                <p:cTn id="22" presetID="4" presetClass="entr" presetSubtype="16" fill="hold" grpId="0" nodeType="afterEffect">
                                  <p:stCondLst>
                                    <p:cond delay="0"/>
                                  </p:stCondLst>
                                  <p:childTnLst>
                                    <p:set>
                                      <p:cBhvr>
                                        <p:cTn id="23" dur="1" fill="hold">
                                          <p:stCondLst>
                                            <p:cond delay="0"/>
                                          </p:stCondLst>
                                        </p:cTn>
                                        <p:tgtEl>
                                          <p:spTgt spid="238613"/>
                                        </p:tgtEl>
                                        <p:attrNameLst>
                                          <p:attrName>style.visibility</p:attrName>
                                        </p:attrNameLst>
                                      </p:cBhvr>
                                      <p:to>
                                        <p:strVal val="visible"/>
                                      </p:to>
                                    </p:set>
                                    <p:animEffect transition="in" filter="box(in)">
                                      <p:cBhvr>
                                        <p:cTn id="24" dur="500"/>
                                        <p:tgtEl>
                                          <p:spTgt spid="238613"/>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4" presetClass="entr" presetSubtype="16" fill="hold" grpId="0" nodeType="clickEffect">
                                  <p:stCondLst>
                                    <p:cond delay="0"/>
                                  </p:stCondLst>
                                  <p:childTnLst>
                                    <p:set>
                                      <p:cBhvr>
                                        <p:cTn id="28" dur="1" fill="hold">
                                          <p:stCondLst>
                                            <p:cond delay="0"/>
                                          </p:stCondLst>
                                        </p:cTn>
                                        <p:tgtEl>
                                          <p:spTgt spid="238616"/>
                                        </p:tgtEl>
                                        <p:attrNameLst>
                                          <p:attrName>style.visibility</p:attrName>
                                        </p:attrNameLst>
                                      </p:cBhvr>
                                      <p:to>
                                        <p:strVal val="visible"/>
                                      </p:to>
                                    </p:set>
                                    <p:animEffect transition="in" filter="box(in)">
                                      <p:cBhvr>
                                        <p:cTn id="29" dur="500"/>
                                        <p:tgtEl>
                                          <p:spTgt spid="238616"/>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4" presetClass="entr" presetSubtype="16" fill="hold" grpId="0" nodeType="clickEffect">
                                  <p:stCondLst>
                                    <p:cond delay="0"/>
                                  </p:stCondLst>
                                  <p:childTnLst>
                                    <p:set>
                                      <p:cBhvr>
                                        <p:cTn id="33" dur="1" fill="hold">
                                          <p:stCondLst>
                                            <p:cond delay="0"/>
                                          </p:stCondLst>
                                        </p:cTn>
                                        <p:tgtEl>
                                          <p:spTgt spid="238617"/>
                                        </p:tgtEl>
                                        <p:attrNameLst>
                                          <p:attrName>style.visibility</p:attrName>
                                        </p:attrNameLst>
                                      </p:cBhvr>
                                      <p:to>
                                        <p:strVal val="visible"/>
                                      </p:to>
                                    </p:set>
                                    <p:animEffect transition="in" filter="box(in)">
                                      <p:cBhvr>
                                        <p:cTn id="34" dur="500"/>
                                        <p:tgtEl>
                                          <p:spTgt spid="238617"/>
                                        </p:tgtEl>
                                      </p:cBhvr>
                                    </p:animEffect>
                                  </p:childTnLst>
                                </p:cTn>
                              </p:par>
                              <p:par>
                                <p:cTn id="35" presetID="4" presetClass="entr" presetSubtype="16" fill="hold" grpId="0" nodeType="withEffect">
                                  <p:stCondLst>
                                    <p:cond delay="0"/>
                                  </p:stCondLst>
                                  <p:childTnLst>
                                    <p:set>
                                      <p:cBhvr>
                                        <p:cTn id="36" dur="1" fill="hold">
                                          <p:stCondLst>
                                            <p:cond delay="0"/>
                                          </p:stCondLst>
                                        </p:cTn>
                                        <p:tgtEl>
                                          <p:spTgt spid="238618"/>
                                        </p:tgtEl>
                                        <p:attrNameLst>
                                          <p:attrName>style.visibility</p:attrName>
                                        </p:attrNameLst>
                                      </p:cBhvr>
                                      <p:to>
                                        <p:strVal val="visible"/>
                                      </p:to>
                                    </p:set>
                                    <p:animEffect transition="in" filter="box(in)">
                                      <p:cBhvr>
                                        <p:cTn id="37" dur="500"/>
                                        <p:tgtEl>
                                          <p:spTgt spid="2386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1" grpId="0" build="p"/>
      <p:bldP spid="238607" grpId="0" animBg="1"/>
      <p:bldP spid="238609" grpId="0" animBg="1"/>
      <p:bldP spid="238612" grpId="0"/>
      <p:bldP spid="238613" grpId="0"/>
      <p:bldP spid="238616" grpId="0" animBg="1"/>
      <p:bldP spid="238617" grpId="0" animBg="1"/>
      <p:bldP spid="23861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8"/>
          <p:cNvSpPr>
            <a:spLocks noChangeArrowheads="1"/>
          </p:cNvSpPr>
          <p:nvPr/>
        </p:nvSpPr>
        <p:spPr bwMode="auto">
          <a:xfrm>
            <a:off x="1495425" y="990600"/>
            <a:ext cx="7648575"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vi-VN" sz="2800" b="1">
                <a:latin typeface="Times New Roman" panose="02020603050405020304" pitchFamily="18" charset="0"/>
                <a:cs typeface="Times New Roman" panose="02020603050405020304" pitchFamily="18" charset="0"/>
              </a:rPr>
              <a:t>   Chọn từ thích hợp </a:t>
            </a:r>
            <a:r>
              <a:rPr lang="en-US" altLang="vi-VN" sz="2800" b="1" i="1">
                <a:latin typeface="Times New Roman" panose="02020603050405020304" pitchFamily="18" charset="0"/>
                <a:cs typeface="Times New Roman" panose="02020603050405020304" pitchFamily="18" charset="0"/>
              </a:rPr>
              <a:t>trong ngoặc đơn</a:t>
            </a:r>
            <a:r>
              <a:rPr lang="en-US" altLang="vi-VN" sz="2800" b="1">
                <a:latin typeface="Times New Roman" panose="02020603050405020304" pitchFamily="18" charset="0"/>
                <a:cs typeface="Times New Roman" panose="02020603050405020304" pitchFamily="18" charset="0"/>
              </a:rPr>
              <a:t> </a:t>
            </a:r>
            <a:r>
              <a:rPr lang="en-US" altLang="vi-VN" sz="2800" b="1">
                <a:latin typeface="Times New Roman" panose="02020603050405020304" pitchFamily="18" charset="0"/>
              </a:rPr>
              <a:t>để</a:t>
            </a:r>
            <a:r>
              <a:rPr lang="en-US" altLang="vi-VN" sz="2800" b="1">
                <a:latin typeface="Calibri" panose="020F0502020204030204" pitchFamily="34" charset="0"/>
              </a:rPr>
              <a:t> </a:t>
            </a:r>
            <a:r>
              <a:rPr lang="en-US" altLang="vi-VN" sz="2800" b="1">
                <a:latin typeface="Times New Roman" panose="02020603050405020304" pitchFamily="18" charset="0"/>
                <a:cs typeface="Times New Roman" panose="02020603050405020304" pitchFamily="18" charset="0"/>
              </a:rPr>
              <a:t>điền vào </a:t>
            </a:r>
          </a:p>
          <a:p>
            <a:pPr eaLnBrk="1" hangingPunct="1">
              <a:spcBef>
                <a:spcPct val="0"/>
              </a:spcBef>
              <a:buFontTx/>
              <a:buNone/>
            </a:pPr>
            <a:r>
              <a:rPr lang="en-US" altLang="vi-VN" sz="2800" b="1">
                <a:latin typeface="Times New Roman" panose="02020603050405020304" pitchFamily="18" charset="0"/>
                <a:cs typeface="Times New Roman" panose="02020603050405020304" pitchFamily="18" charset="0"/>
              </a:rPr>
              <a:t>chỗ trống:</a:t>
            </a:r>
          </a:p>
        </p:txBody>
      </p:sp>
      <p:sp>
        <p:nvSpPr>
          <p:cNvPr id="22531" name="Rectangle 9"/>
          <p:cNvSpPr>
            <a:spLocks noChangeArrowheads="1"/>
          </p:cNvSpPr>
          <p:nvPr/>
        </p:nvSpPr>
        <p:spPr bwMode="auto">
          <a:xfrm>
            <a:off x="457200" y="2057400"/>
            <a:ext cx="84582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AutoNum type="alphaLcParenR"/>
            </a:pPr>
            <a:r>
              <a:rPr lang="en-US" altLang="vi-VN" sz="2800" b="1">
                <a:latin typeface="Times New Roman" panose="02020603050405020304" pitchFamily="18" charset="0"/>
                <a:cs typeface="Times New Roman" panose="02020603050405020304" pitchFamily="18" charset="0"/>
              </a:rPr>
              <a:t>Đồng bào miền núi thường trồng lúa trên những </a:t>
            </a:r>
          </a:p>
          <a:p>
            <a:pPr eaLnBrk="1" hangingPunct="1">
              <a:spcBef>
                <a:spcPct val="0"/>
              </a:spcBef>
              <a:buFontTx/>
              <a:buNone/>
            </a:pPr>
            <a:r>
              <a:rPr lang="en-US" altLang="vi-VN" sz="2800" b="1">
                <a:latin typeface="Times New Roman" panose="02020603050405020304" pitchFamily="18" charset="0"/>
                <a:cs typeface="Times New Roman" panose="02020603050405020304" pitchFamily="18" charset="0"/>
              </a:rPr>
              <a:t>thửa ruộng …………</a:t>
            </a:r>
          </a:p>
        </p:txBody>
      </p:sp>
      <p:sp>
        <p:nvSpPr>
          <p:cNvPr id="22532" name="Rectangle 10"/>
          <p:cNvSpPr>
            <a:spLocks noChangeArrowheads="1"/>
          </p:cNvSpPr>
          <p:nvPr/>
        </p:nvSpPr>
        <p:spPr bwMode="auto">
          <a:xfrm>
            <a:off x="482600" y="2971800"/>
            <a:ext cx="86614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vi-VN" sz="2800" b="1">
                <a:latin typeface="Times New Roman" panose="02020603050405020304" pitchFamily="18" charset="0"/>
                <a:cs typeface="Times New Roman" panose="02020603050405020304" pitchFamily="18" charset="0"/>
              </a:rPr>
              <a:t>b) Những ngày lễ hội, đồng bào các dân tộc Tây Nguyên</a:t>
            </a:r>
          </a:p>
          <a:p>
            <a:pPr eaLnBrk="1" hangingPunct="1">
              <a:spcBef>
                <a:spcPct val="0"/>
              </a:spcBef>
              <a:buFontTx/>
              <a:buNone/>
            </a:pPr>
            <a:r>
              <a:rPr lang="en-US" altLang="vi-VN" sz="2800" b="1">
                <a:latin typeface="Times New Roman" panose="02020603050405020304" pitchFamily="18" charset="0"/>
                <a:cs typeface="Times New Roman" panose="02020603050405020304" pitchFamily="18" charset="0"/>
              </a:rPr>
              <a:t>thường tập trung bên ………… để múa hát.</a:t>
            </a:r>
          </a:p>
        </p:txBody>
      </p:sp>
      <p:sp>
        <p:nvSpPr>
          <p:cNvPr id="22533" name="Rectangle 11"/>
          <p:cNvSpPr>
            <a:spLocks noChangeArrowheads="1"/>
          </p:cNvSpPr>
          <p:nvPr/>
        </p:nvSpPr>
        <p:spPr bwMode="auto">
          <a:xfrm>
            <a:off x="609600" y="4953000"/>
            <a:ext cx="85344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vi-VN" sz="2800" b="1">
                <a:latin typeface="Times New Roman" panose="02020603050405020304" pitchFamily="18" charset="0"/>
                <a:cs typeface="Times New Roman" panose="02020603050405020304" pitchFamily="18" charset="0"/>
              </a:rPr>
              <a:t>d) Truyện </a:t>
            </a:r>
            <a:r>
              <a:rPr lang="en-US" altLang="vi-VN" sz="2800" b="1" i="1">
                <a:latin typeface="Times New Roman" panose="02020603050405020304" pitchFamily="18" charset="0"/>
                <a:cs typeface="Times New Roman" panose="02020603050405020304" pitchFamily="18" charset="0"/>
              </a:rPr>
              <a:t>Hũ bạc của người cha </a:t>
            </a:r>
            <a:r>
              <a:rPr lang="en-US" altLang="vi-VN" sz="2800" b="1">
                <a:latin typeface="Times New Roman" panose="02020603050405020304" pitchFamily="18" charset="0"/>
                <a:cs typeface="Times New Roman" panose="02020603050405020304" pitchFamily="18" charset="0"/>
              </a:rPr>
              <a:t>là truyện cổ của </a:t>
            </a:r>
          </a:p>
          <a:p>
            <a:pPr eaLnBrk="1" hangingPunct="1">
              <a:spcBef>
                <a:spcPct val="0"/>
              </a:spcBef>
              <a:buFontTx/>
              <a:buNone/>
            </a:pPr>
            <a:r>
              <a:rPr lang="en-US" altLang="vi-VN" sz="2800" b="1">
                <a:latin typeface="Times New Roman" panose="02020603050405020304" pitchFamily="18" charset="0"/>
                <a:cs typeface="Times New Roman" panose="02020603050405020304" pitchFamily="18" charset="0"/>
              </a:rPr>
              <a:t>dân tộc ………</a:t>
            </a:r>
            <a:endParaRPr lang="en-US" altLang="vi-VN" sz="2800" b="1" i="1">
              <a:latin typeface="Times New Roman" panose="02020603050405020304" pitchFamily="18" charset="0"/>
              <a:cs typeface="Times New Roman" panose="02020603050405020304" pitchFamily="18" charset="0"/>
            </a:endParaRPr>
          </a:p>
        </p:txBody>
      </p:sp>
      <p:sp>
        <p:nvSpPr>
          <p:cNvPr id="22534" name="Rectangle 12"/>
          <p:cNvSpPr>
            <a:spLocks noChangeArrowheads="1"/>
          </p:cNvSpPr>
          <p:nvPr/>
        </p:nvSpPr>
        <p:spPr bwMode="auto">
          <a:xfrm>
            <a:off x="533400" y="3962400"/>
            <a:ext cx="86106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vi-VN" sz="2800" b="1">
                <a:latin typeface="Times New Roman" panose="02020603050405020304" pitchFamily="18" charset="0"/>
                <a:cs typeface="Times New Roman" panose="02020603050405020304" pitchFamily="18" charset="0"/>
              </a:rPr>
              <a:t>c) Để tránh thú dữ, nhiều dân tộc miền núi thường làm </a:t>
            </a:r>
          </a:p>
          <a:p>
            <a:pPr eaLnBrk="1" hangingPunct="1">
              <a:spcBef>
                <a:spcPct val="0"/>
              </a:spcBef>
              <a:buFontTx/>
              <a:buNone/>
            </a:pPr>
            <a:r>
              <a:rPr lang="en-US" altLang="vi-VN" sz="2800" b="1">
                <a:latin typeface="Times New Roman" panose="02020603050405020304" pitchFamily="18" charset="0"/>
                <a:cs typeface="Times New Roman" panose="02020603050405020304" pitchFamily="18" charset="0"/>
              </a:rPr>
              <a:t>……….. để ở.</a:t>
            </a:r>
          </a:p>
        </p:txBody>
      </p:sp>
      <p:sp>
        <p:nvSpPr>
          <p:cNvPr id="22535" name="Rectangle 22"/>
          <p:cNvSpPr>
            <a:spLocks noChangeArrowheads="1"/>
          </p:cNvSpPr>
          <p:nvPr/>
        </p:nvSpPr>
        <p:spPr bwMode="auto">
          <a:xfrm>
            <a:off x="228600" y="990600"/>
            <a:ext cx="168433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vi-VN" sz="2800" b="1" i="1" u="sng">
                <a:solidFill>
                  <a:srgbClr val="0000FF"/>
                </a:solidFill>
                <a:latin typeface="Times New Roman" panose="02020603050405020304" pitchFamily="18" charset="0"/>
              </a:rPr>
              <a:t>Bài tập 2. </a:t>
            </a:r>
            <a:endParaRPr lang="en-US" altLang="vi-VN" sz="2800">
              <a:solidFill>
                <a:srgbClr val="800000"/>
              </a:solidFill>
              <a:latin typeface="Times New Roman" panose="02020603050405020304" pitchFamily="18" charset="0"/>
            </a:endParaRPr>
          </a:p>
        </p:txBody>
      </p:sp>
      <p:sp>
        <p:nvSpPr>
          <p:cNvPr id="22536" name="Rectangle 25"/>
          <p:cNvSpPr>
            <a:spLocks noChangeArrowheads="1"/>
          </p:cNvSpPr>
          <p:nvPr/>
        </p:nvSpPr>
        <p:spPr bwMode="auto">
          <a:xfrm>
            <a:off x="1905000" y="5943600"/>
            <a:ext cx="5840413" cy="528638"/>
          </a:xfrm>
          <a:prstGeom prst="rect">
            <a:avLst/>
          </a:prstGeom>
          <a:noFill/>
          <a:ln w="9525">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defTabSz="957263">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957263">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957263">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957263">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957263">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95726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95726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95726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95726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vi-VN" sz="2800" b="1">
                <a:solidFill>
                  <a:srgbClr val="FF0000"/>
                </a:solidFill>
                <a:latin typeface="Times New Roman" panose="02020603050405020304" pitchFamily="18" charset="0"/>
                <a:cs typeface="Times New Roman" panose="02020603050405020304" pitchFamily="18" charset="0"/>
              </a:rPr>
              <a:t>(</a:t>
            </a:r>
            <a:r>
              <a:rPr lang="en-US" altLang="vi-VN" sz="2800" b="1" i="1">
                <a:solidFill>
                  <a:srgbClr val="FF0000"/>
                </a:solidFill>
                <a:latin typeface="Times New Roman" panose="02020603050405020304" pitchFamily="18" charset="0"/>
                <a:cs typeface="Times New Roman" panose="02020603050405020304" pitchFamily="18" charset="0"/>
              </a:rPr>
              <a:t>nhà rông, nhà sàn, Chăm, bậc thang</a:t>
            </a:r>
            <a:r>
              <a:rPr lang="en-US" altLang="vi-VN" sz="2800" b="1">
                <a:solidFill>
                  <a:srgbClr val="FF0000"/>
                </a:solidFill>
                <a:latin typeface="Times New Roman" panose="02020603050405020304" pitchFamily="18" charset="0"/>
                <a:cs typeface="Times New Roman" panose="02020603050405020304" pitchFamily="18" charset="0"/>
              </a:rPr>
              <a:t>)</a:t>
            </a:r>
          </a:p>
        </p:txBody>
      </p:sp>
      <p:sp>
        <p:nvSpPr>
          <p:cNvPr id="194589" name="Line 29"/>
          <p:cNvSpPr>
            <a:spLocks noChangeShapeType="1"/>
          </p:cNvSpPr>
          <p:nvPr/>
        </p:nvSpPr>
        <p:spPr bwMode="auto">
          <a:xfrm>
            <a:off x="1905000" y="1447800"/>
            <a:ext cx="5334000" cy="0"/>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 name="Rectangle 9"/>
          <p:cNvSpPr>
            <a:spLocks noChangeArrowheads="1"/>
          </p:cNvSpPr>
          <p:nvPr/>
        </p:nvSpPr>
        <p:spPr bwMode="auto">
          <a:xfrm>
            <a:off x="3914775" y="3367088"/>
            <a:ext cx="16478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vi-VN" sz="2800" b="1">
                <a:solidFill>
                  <a:srgbClr val="FF0000"/>
                </a:solidFill>
                <a:latin typeface="Times New Roman" panose="02020603050405020304" pitchFamily="18" charset="0"/>
                <a:cs typeface="Times New Roman" panose="02020603050405020304" pitchFamily="18" charset="0"/>
              </a:rPr>
              <a:t>nhà rông </a:t>
            </a:r>
          </a:p>
        </p:txBody>
      </p:sp>
      <p:sp>
        <p:nvSpPr>
          <p:cNvPr id="3" name="Rectangle 9"/>
          <p:cNvSpPr>
            <a:spLocks noChangeArrowheads="1"/>
          </p:cNvSpPr>
          <p:nvPr/>
        </p:nvSpPr>
        <p:spPr bwMode="auto">
          <a:xfrm>
            <a:off x="2286000" y="2438400"/>
            <a:ext cx="17668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vi-VN" sz="2800" b="1">
                <a:solidFill>
                  <a:srgbClr val="FF0000"/>
                </a:solidFill>
                <a:latin typeface="Times New Roman" panose="02020603050405020304" pitchFamily="18" charset="0"/>
                <a:cs typeface="Times New Roman" panose="02020603050405020304" pitchFamily="18" charset="0"/>
              </a:rPr>
              <a:t>bậc thang.</a:t>
            </a:r>
          </a:p>
        </p:txBody>
      </p:sp>
      <p:sp>
        <p:nvSpPr>
          <p:cNvPr id="4" name="Rectangle 9"/>
          <p:cNvSpPr>
            <a:spLocks noChangeArrowheads="1"/>
          </p:cNvSpPr>
          <p:nvPr/>
        </p:nvSpPr>
        <p:spPr bwMode="auto">
          <a:xfrm>
            <a:off x="606425" y="4343400"/>
            <a:ext cx="14509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vi-VN" sz="2800" b="1">
                <a:solidFill>
                  <a:srgbClr val="FF0000"/>
                </a:solidFill>
                <a:latin typeface="Times New Roman" panose="02020603050405020304" pitchFamily="18" charset="0"/>
                <a:cs typeface="Times New Roman" panose="02020603050405020304" pitchFamily="18" charset="0"/>
              </a:rPr>
              <a:t>nhà sàn </a:t>
            </a:r>
          </a:p>
        </p:txBody>
      </p:sp>
      <p:sp>
        <p:nvSpPr>
          <p:cNvPr id="5" name="Rectangle 9"/>
          <p:cNvSpPr>
            <a:spLocks noChangeArrowheads="1"/>
          </p:cNvSpPr>
          <p:nvPr/>
        </p:nvSpPr>
        <p:spPr bwMode="auto">
          <a:xfrm>
            <a:off x="1905000" y="5348288"/>
            <a:ext cx="12033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vi-VN" sz="2800" b="1">
                <a:solidFill>
                  <a:srgbClr val="FF0000"/>
                </a:solidFill>
                <a:latin typeface="Times New Roman" panose="02020603050405020304" pitchFamily="18" charset="0"/>
                <a:cs typeface="Times New Roman" panose="02020603050405020304" pitchFamily="18" charset="0"/>
              </a:rPr>
              <a:t>Chăm.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94589"/>
                                        </p:tgtEl>
                                        <p:attrNameLst>
                                          <p:attrName>style.visibility</p:attrName>
                                        </p:attrNameLst>
                                      </p:cBhvr>
                                      <p:to>
                                        <p:strVal val="visible"/>
                                      </p:to>
                                    </p:set>
                                    <p:animEffect transition="in" filter="diamond(in)">
                                      <p:cBhvr>
                                        <p:cTn id="7" dur="2000"/>
                                        <p:tgtEl>
                                          <p:spTgt spid="19458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heckerboard(across)">
                                      <p:cBhvr>
                                        <p:cTn id="12" dur="5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checkerboard(across)">
                                      <p:cBhvr>
                                        <p:cTn id="17" dur="500"/>
                                        <p:tgtEl>
                                          <p:spTgt spid="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checkerboard(across)">
                                      <p:cBhvr>
                                        <p:cTn id="22" dur="500"/>
                                        <p:tgtEl>
                                          <p:spTgt spid="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checkerboard(across)">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9" grpId="0" animBg="1"/>
      <p:bldP spid="2" grpId="0"/>
      <p:bldP spid="3" grpId="0"/>
      <p:bldP spid="4" grpId="0"/>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3009" name="Picture 17" descr="ruong bac thang 2"/>
          <p:cNvPicPr>
            <a:picLocks noChangeAspect="1" noChangeArrowheads="1"/>
          </p:cNvPicPr>
          <p:nvPr/>
        </p:nvPicPr>
        <p:blipFill>
          <a:blip r:embed="rId2">
            <a:lum contrast="12000"/>
            <a:extLst>
              <a:ext uri="{28A0092B-C50C-407E-A947-70E740481C1C}">
                <a14:useLocalDpi xmlns:a14="http://schemas.microsoft.com/office/drawing/2010/main" val="0"/>
              </a:ext>
            </a:extLst>
          </a:blip>
          <a:srcRect/>
          <a:stretch>
            <a:fillRect/>
          </a:stretch>
        </p:blipFill>
        <p:spPr bwMode="auto">
          <a:xfrm>
            <a:off x="3048000" y="0"/>
            <a:ext cx="28194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3010" name="Picture 18" descr="ruong bac thang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0"/>
            <a:ext cx="3124200" cy="609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3011" name="Picture 19" descr="ruong bac thang 1"/>
          <p:cNvPicPr>
            <a:picLocks noChangeAspect="1" noChangeArrowheads="1"/>
          </p:cNvPicPr>
          <p:nvPr/>
        </p:nvPicPr>
        <p:blipFill>
          <a:blip r:embed="rId4">
            <a:lum contrast="24000"/>
            <a:extLst>
              <a:ext uri="{28A0092B-C50C-407E-A947-70E740481C1C}">
                <a14:useLocalDpi xmlns:a14="http://schemas.microsoft.com/office/drawing/2010/main" val="0"/>
              </a:ext>
            </a:extLst>
          </a:blip>
          <a:srcRect/>
          <a:stretch>
            <a:fillRect/>
          </a:stretch>
        </p:blipFill>
        <p:spPr bwMode="auto">
          <a:xfrm>
            <a:off x="0" y="-1588"/>
            <a:ext cx="3048000" cy="6096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7" name="TextBox 1"/>
          <p:cNvSpPr txBox="1">
            <a:spLocks noChangeArrowheads="1"/>
          </p:cNvSpPr>
          <p:nvPr/>
        </p:nvSpPr>
        <p:spPr bwMode="auto">
          <a:xfrm>
            <a:off x="2438400" y="6248400"/>
            <a:ext cx="5181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800">
                <a:solidFill>
                  <a:srgbClr val="FF0000"/>
                </a:solidFill>
                <a:latin typeface="Times New Roman" panose="02020603050405020304" pitchFamily="18" charset="0"/>
                <a:cs typeface="Times New Roman" panose="02020603050405020304" pitchFamily="18" charset="0"/>
              </a:rPr>
              <a:t>RUỘNG BẬC THANG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213011"/>
                                        </p:tgtEl>
                                        <p:attrNameLst>
                                          <p:attrName>style.visibility</p:attrName>
                                        </p:attrNameLst>
                                      </p:cBhvr>
                                      <p:to>
                                        <p:strVal val="visible"/>
                                      </p:to>
                                    </p:set>
                                    <p:anim calcmode="lin" valueType="num">
                                      <p:cBhvr>
                                        <p:cTn id="7" dur="1000" fill="hold"/>
                                        <p:tgtEl>
                                          <p:spTgt spid="213011"/>
                                        </p:tgtEl>
                                        <p:attrNameLst>
                                          <p:attrName>ppt_w</p:attrName>
                                        </p:attrNameLst>
                                      </p:cBhvr>
                                      <p:tavLst>
                                        <p:tav tm="0">
                                          <p:val>
                                            <p:fltVal val="0"/>
                                          </p:val>
                                        </p:tav>
                                        <p:tav tm="100000">
                                          <p:val>
                                            <p:strVal val="#ppt_w"/>
                                          </p:val>
                                        </p:tav>
                                      </p:tavLst>
                                    </p:anim>
                                    <p:anim calcmode="lin" valueType="num">
                                      <p:cBhvr>
                                        <p:cTn id="8" dur="1000" fill="hold"/>
                                        <p:tgtEl>
                                          <p:spTgt spid="213011"/>
                                        </p:tgtEl>
                                        <p:attrNameLst>
                                          <p:attrName>ppt_h</p:attrName>
                                        </p:attrNameLst>
                                      </p:cBhvr>
                                      <p:tavLst>
                                        <p:tav tm="0">
                                          <p:val>
                                            <p:fltVal val="0"/>
                                          </p:val>
                                        </p:tav>
                                        <p:tav tm="100000">
                                          <p:val>
                                            <p:strVal val="#ppt_h"/>
                                          </p:val>
                                        </p:tav>
                                      </p:tavLst>
                                    </p:anim>
                                    <p:anim calcmode="lin" valueType="num">
                                      <p:cBhvr>
                                        <p:cTn id="9" dur="1000" fill="hold"/>
                                        <p:tgtEl>
                                          <p:spTgt spid="213011"/>
                                        </p:tgtEl>
                                        <p:attrNameLst>
                                          <p:attrName>style.rotation</p:attrName>
                                        </p:attrNameLst>
                                      </p:cBhvr>
                                      <p:tavLst>
                                        <p:tav tm="0">
                                          <p:val>
                                            <p:fltVal val="90"/>
                                          </p:val>
                                        </p:tav>
                                        <p:tav tm="100000">
                                          <p:val>
                                            <p:fltVal val="0"/>
                                          </p:val>
                                        </p:tav>
                                      </p:tavLst>
                                    </p:anim>
                                    <p:animEffect transition="in" filter="fade">
                                      <p:cBhvr>
                                        <p:cTn id="10" dur="1000"/>
                                        <p:tgtEl>
                                          <p:spTgt spid="213011"/>
                                        </p:tgtEl>
                                      </p:cBhvr>
                                    </p:animEffect>
                                  </p:childTnLst>
                                </p:cTn>
                              </p:par>
                              <p:par>
                                <p:cTn id="11" presetID="31" presetClass="entr" presetSubtype="0" fill="hold" nodeType="withEffect">
                                  <p:stCondLst>
                                    <p:cond delay="0"/>
                                  </p:stCondLst>
                                  <p:iterate type="lt">
                                    <p:tmPct val="5000"/>
                                  </p:iterate>
                                  <p:childTnLst>
                                    <p:set>
                                      <p:cBhvr>
                                        <p:cTn id="12" dur="1" fill="hold">
                                          <p:stCondLst>
                                            <p:cond delay="0"/>
                                          </p:stCondLst>
                                        </p:cTn>
                                        <p:tgtEl>
                                          <p:spTgt spid="213009"/>
                                        </p:tgtEl>
                                        <p:attrNameLst>
                                          <p:attrName>style.visibility</p:attrName>
                                        </p:attrNameLst>
                                      </p:cBhvr>
                                      <p:to>
                                        <p:strVal val="visible"/>
                                      </p:to>
                                    </p:set>
                                    <p:anim calcmode="lin" valueType="num">
                                      <p:cBhvr>
                                        <p:cTn id="13" dur="1000" fill="hold"/>
                                        <p:tgtEl>
                                          <p:spTgt spid="213009"/>
                                        </p:tgtEl>
                                        <p:attrNameLst>
                                          <p:attrName>ppt_w</p:attrName>
                                        </p:attrNameLst>
                                      </p:cBhvr>
                                      <p:tavLst>
                                        <p:tav tm="0">
                                          <p:val>
                                            <p:fltVal val="0"/>
                                          </p:val>
                                        </p:tav>
                                        <p:tav tm="100000">
                                          <p:val>
                                            <p:strVal val="#ppt_w"/>
                                          </p:val>
                                        </p:tav>
                                      </p:tavLst>
                                    </p:anim>
                                    <p:anim calcmode="lin" valueType="num">
                                      <p:cBhvr>
                                        <p:cTn id="14" dur="1000" fill="hold"/>
                                        <p:tgtEl>
                                          <p:spTgt spid="213009"/>
                                        </p:tgtEl>
                                        <p:attrNameLst>
                                          <p:attrName>ppt_h</p:attrName>
                                        </p:attrNameLst>
                                      </p:cBhvr>
                                      <p:tavLst>
                                        <p:tav tm="0">
                                          <p:val>
                                            <p:fltVal val="0"/>
                                          </p:val>
                                        </p:tav>
                                        <p:tav tm="100000">
                                          <p:val>
                                            <p:strVal val="#ppt_h"/>
                                          </p:val>
                                        </p:tav>
                                      </p:tavLst>
                                    </p:anim>
                                    <p:anim calcmode="lin" valueType="num">
                                      <p:cBhvr>
                                        <p:cTn id="15" dur="1000" fill="hold"/>
                                        <p:tgtEl>
                                          <p:spTgt spid="213009"/>
                                        </p:tgtEl>
                                        <p:attrNameLst>
                                          <p:attrName>style.rotation</p:attrName>
                                        </p:attrNameLst>
                                      </p:cBhvr>
                                      <p:tavLst>
                                        <p:tav tm="0">
                                          <p:val>
                                            <p:fltVal val="90"/>
                                          </p:val>
                                        </p:tav>
                                        <p:tav tm="100000">
                                          <p:val>
                                            <p:fltVal val="0"/>
                                          </p:val>
                                        </p:tav>
                                      </p:tavLst>
                                    </p:anim>
                                    <p:animEffect transition="in" filter="fade">
                                      <p:cBhvr>
                                        <p:cTn id="16" dur="1000"/>
                                        <p:tgtEl>
                                          <p:spTgt spid="213009"/>
                                        </p:tgtEl>
                                      </p:cBhvr>
                                    </p:animEffect>
                                  </p:childTnLst>
                                </p:cTn>
                              </p:par>
                              <p:par>
                                <p:cTn id="17" presetID="31" presetClass="entr" presetSubtype="0" fill="hold" nodeType="withEffect">
                                  <p:stCondLst>
                                    <p:cond delay="0"/>
                                  </p:stCondLst>
                                  <p:iterate type="lt">
                                    <p:tmPct val="5000"/>
                                  </p:iterate>
                                  <p:childTnLst>
                                    <p:set>
                                      <p:cBhvr>
                                        <p:cTn id="18" dur="1" fill="hold">
                                          <p:stCondLst>
                                            <p:cond delay="0"/>
                                          </p:stCondLst>
                                        </p:cTn>
                                        <p:tgtEl>
                                          <p:spTgt spid="213010"/>
                                        </p:tgtEl>
                                        <p:attrNameLst>
                                          <p:attrName>style.visibility</p:attrName>
                                        </p:attrNameLst>
                                      </p:cBhvr>
                                      <p:to>
                                        <p:strVal val="visible"/>
                                      </p:to>
                                    </p:set>
                                    <p:anim calcmode="lin" valueType="num">
                                      <p:cBhvr>
                                        <p:cTn id="19" dur="1000" fill="hold"/>
                                        <p:tgtEl>
                                          <p:spTgt spid="213010"/>
                                        </p:tgtEl>
                                        <p:attrNameLst>
                                          <p:attrName>ppt_w</p:attrName>
                                        </p:attrNameLst>
                                      </p:cBhvr>
                                      <p:tavLst>
                                        <p:tav tm="0">
                                          <p:val>
                                            <p:fltVal val="0"/>
                                          </p:val>
                                        </p:tav>
                                        <p:tav tm="100000">
                                          <p:val>
                                            <p:strVal val="#ppt_w"/>
                                          </p:val>
                                        </p:tav>
                                      </p:tavLst>
                                    </p:anim>
                                    <p:anim calcmode="lin" valueType="num">
                                      <p:cBhvr>
                                        <p:cTn id="20" dur="1000" fill="hold"/>
                                        <p:tgtEl>
                                          <p:spTgt spid="213010"/>
                                        </p:tgtEl>
                                        <p:attrNameLst>
                                          <p:attrName>ppt_h</p:attrName>
                                        </p:attrNameLst>
                                      </p:cBhvr>
                                      <p:tavLst>
                                        <p:tav tm="0">
                                          <p:val>
                                            <p:fltVal val="0"/>
                                          </p:val>
                                        </p:tav>
                                        <p:tav tm="100000">
                                          <p:val>
                                            <p:strVal val="#ppt_h"/>
                                          </p:val>
                                        </p:tav>
                                      </p:tavLst>
                                    </p:anim>
                                    <p:anim calcmode="lin" valueType="num">
                                      <p:cBhvr>
                                        <p:cTn id="21" dur="1000" fill="hold"/>
                                        <p:tgtEl>
                                          <p:spTgt spid="213010"/>
                                        </p:tgtEl>
                                        <p:attrNameLst>
                                          <p:attrName>style.rotation</p:attrName>
                                        </p:attrNameLst>
                                      </p:cBhvr>
                                      <p:tavLst>
                                        <p:tav tm="0">
                                          <p:val>
                                            <p:fltVal val="90"/>
                                          </p:val>
                                        </p:tav>
                                        <p:tav tm="100000">
                                          <p:val>
                                            <p:fltVal val="0"/>
                                          </p:val>
                                        </p:tav>
                                      </p:tavLst>
                                    </p:anim>
                                    <p:animEffect transition="in" filter="fade">
                                      <p:cBhvr>
                                        <p:cTn id="22" dur="1000"/>
                                        <p:tgtEl>
                                          <p:spTgt spid="2130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5" descr="untitl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0"/>
            <a:ext cx="43434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79" name="Picture 13" descr="nhà rô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657600"/>
            <a:ext cx="43434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0"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0"/>
            <a:ext cx="41148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19" descr="nr4"/>
          <p:cNvPicPr>
            <a:picLocks noChangeAspect="1" noChangeArrowheads="1"/>
          </p:cNvPicPr>
          <p:nvPr/>
        </p:nvPicPr>
        <p:blipFill>
          <a:blip r:embed="rId5">
            <a:lum contrast="18000"/>
            <a:extLst>
              <a:ext uri="{28A0092B-C50C-407E-A947-70E740481C1C}">
                <a14:useLocalDpi xmlns:a14="http://schemas.microsoft.com/office/drawing/2010/main" val="0"/>
              </a:ext>
            </a:extLst>
          </a:blip>
          <a:srcRect/>
          <a:stretch>
            <a:fillRect/>
          </a:stretch>
        </p:blipFill>
        <p:spPr bwMode="auto">
          <a:xfrm>
            <a:off x="0" y="3733800"/>
            <a:ext cx="42672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zo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AutoShape 9">
            <a:hlinkClick r:id="rId2" action="ppaction://hlinksldjump"/>
          </p:cNvPr>
          <p:cNvSpPr>
            <a:spLocks noChangeArrowheads="1"/>
          </p:cNvSpPr>
          <p:nvPr/>
        </p:nvSpPr>
        <p:spPr bwMode="auto">
          <a:xfrm>
            <a:off x="228600" y="5715000"/>
            <a:ext cx="1371600" cy="457200"/>
          </a:xfrm>
          <a:prstGeom prst="flowChartAlternateProcess">
            <a:avLst/>
          </a:prstGeom>
          <a:solidFill>
            <a:schemeClr val="bg1"/>
          </a:solidFill>
          <a:ln w="9525">
            <a:solidFill>
              <a:schemeClr val="bg1"/>
            </a:solidFill>
            <a:miter lim="800000"/>
            <a:headEnd/>
            <a:tailEnd/>
          </a:ln>
        </p:spPr>
        <p:txBody>
          <a:bodyPr wrap="none" anchor="ctr"/>
          <a:lstStyle>
            <a:lvl1pPr defTabSz="957263">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957263">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957263">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957263">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957263">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95726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95726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95726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95726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vi-VN" sz="8000" b="1" i="1">
              <a:solidFill>
                <a:srgbClr val="FF3300"/>
              </a:solidFill>
              <a:latin typeface="Times New Roman" panose="02020603050405020304" pitchFamily="18" charset="0"/>
            </a:endParaRPr>
          </a:p>
        </p:txBody>
      </p:sp>
      <p:pic>
        <p:nvPicPr>
          <p:cNvPr id="25603" name="Picture 26" descr="nha san"/>
          <p:cNvPicPr>
            <a:picLocks noChangeAspect="1" noChangeArrowheads="1"/>
          </p:cNvPicPr>
          <p:nvPr/>
        </p:nvPicPr>
        <p:blipFill>
          <a:blip r:embed="rId3">
            <a:lum bright="-12000" contrast="6000"/>
            <a:extLst>
              <a:ext uri="{28A0092B-C50C-407E-A947-70E740481C1C}">
                <a14:useLocalDpi xmlns:a14="http://schemas.microsoft.com/office/drawing/2010/main" val="0"/>
              </a:ext>
            </a:extLst>
          </a:blip>
          <a:srcRect/>
          <a:stretch>
            <a:fillRect/>
          </a:stretch>
        </p:blipFill>
        <p:spPr bwMode="auto">
          <a:xfrm>
            <a:off x="4800600" y="0"/>
            <a:ext cx="4343400" cy="591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4" name="Picture 13" descr="nhà sà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0638"/>
            <a:ext cx="4800600" cy="5894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5" name="TextBox 1"/>
          <p:cNvSpPr txBox="1">
            <a:spLocks noChangeArrowheads="1"/>
          </p:cNvSpPr>
          <p:nvPr/>
        </p:nvSpPr>
        <p:spPr bwMode="auto">
          <a:xfrm>
            <a:off x="3505200" y="5915025"/>
            <a:ext cx="4648200"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5400">
                <a:solidFill>
                  <a:srgbClr val="FF0000"/>
                </a:solidFill>
                <a:latin typeface="Times New Roman" panose="02020603050405020304" pitchFamily="18" charset="0"/>
                <a:cs typeface="Times New Roman" panose="02020603050405020304" pitchFamily="18" charset="0"/>
              </a:rPr>
              <a:t>Nhà sàn</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8"/>
          <p:cNvSpPr txBox="1">
            <a:spLocks noChangeArrowheads="1"/>
          </p:cNvSpPr>
          <p:nvPr/>
        </p:nvSpPr>
        <p:spPr bwMode="auto">
          <a:xfrm>
            <a:off x="958850" y="5511800"/>
            <a:ext cx="32543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vi-VN" b="1">
                <a:latin typeface="Times New Roman" panose="02020603050405020304" pitchFamily="18" charset="0"/>
                <a:cs typeface="Times New Roman" panose="02020603050405020304" pitchFamily="18" charset="0"/>
              </a:rPr>
              <a:t>Dân tộc Chăm</a:t>
            </a:r>
          </a:p>
        </p:txBody>
      </p:sp>
      <p:pic>
        <p:nvPicPr>
          <p:cNvPr id="2662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57800" y="0"/>
            <a:ext cx="3886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1816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9" name="TextBox 5"/>
          <p:cNvSpPr txBox="1">
            <a:spLocks noChangeArrowheads="1"/>
          </p:cNvSpPr>
          <p:nvPr/>
        </p:nvSpPr>
        <p:spPr bwMode="auto">
          <a:xfrm>
            <a:off x="1290638" y="6096000"/>
            <a:ext cx="2590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3200" b="1">
                <a:latin typeface="Times New Roman" panose="02020603050405020304" pitchFamily="18" charset="0"/>
                <a:cs typeface="Times New Roman" panose="02020603050405020304" pitchFamily="18" charset="0"/>
              </a:rPr>
              <a:t>Lễ hội Ka tê</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8"/>
          <p:cNvSpPr>
            <a:spLocks noChangeArrowheads="1"/>
          </p:cNvSpPr>
          <p:nvPr/>
        </p:nvSpPr>
        <p:spPr bwMode="auto">
          <a:xfrm>
            <a:off x="304800" y="762000"/>
            <a:ext cx="883920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vi-VN" sz="2600" b="1" dirty="0" err="1">
                <a:latin typeface="Times New Roman" panose="02020603050405020304" pitchFamily="18" charset="0"/>
                <a:cs typeface="Times New Roman" panose="02020603050405020304" pitchFamily="18" charset="0"/>
              </a:rPr>
              <a:t>Bài</a:t>
            </a:r>
            <a:r>
              <a:rPr lang="en-US" altLang="vi-VN" sz="2600" b="1" dirty="0">
                <a:latin typeface="Times New Roman" panose="02020603050405020304" pitchFamily="18" charset="0"/>
                <a:cs typeface="Times New Roman" panose="02020603050405020304" pitchFamily="18" charset="0"/>
              </a:rPr>
              <a:t> 3. </a:t>
            </a:r>
            <a:r>
              <a:rPr lang="en-US" altLang="vi-VN" sz="2600" b="1" dirty="0" err="1">
                <a:latin typeface="Times New Roman" panose="02020603050405020304" pitchFamily="18" charset="0"/>
                <a:cs typeface="Times New Roman" panose="02020603050405020304" pitchFamily="18" charset="0"/>
              </a:rPr>
              <a:t>Quan</a:t>
            </a:r>
            <a:r>
              <a:rPr lang="en-US" altLang="vi-VN" sz="2600" b="1" dirty="0">
                <a:latin typeface="Times New Roman" panose="02020603050405020304" pitchFamily="18" charset="0"/>
                <a:cs typeface="Times New Roman" panose="02020603050405020304" pitchFamily="18" charset="0"/>
              </a:rPr>
              <a:t> </a:t>
            </a:r>
            <a:r>
              <a:rPr lang="en-US" altLang="vi-VN" sz="2600" b="1" dirty="0" err="1">
                <a:latin typeface="Times New Roman" panose="02020603050405020304" pitchFamily="18" charset="0"/>
                <a:cs typeface="Times New Roman" panose="02020603050405020304" pitchFamily="18" charset="0"/>
              </a:rPr>
              <a:t>sát</a:t>
            </a:r>
            <a:r>
              <a:rPr lang="en-US" altLang="vi-VN" sz="2600" b="1" dirty="0">
                <a:latin typeface="Times New Roman" panose="02020603050405020304" pitchFamily="18" charset="0"/>
                <a:cs typeface="Times New Roman" panose="02020603050405020304" pitchFamily="18" charset="0"/>
              </a:rPr>
              <a:t> </a:t>
            </a:r>
            <a:r>
              <a:rPr lang="en-US" altLang="vi-VN" sz="2600" b="1" dirty="0" err="1">
                <a:latin typeface="Times New Roman" panose="02020603050405020304" pitchFamily="18" charset="0"/>
                <a:cs typeface="Times New Roman" panose="02020603050405020304" pitchFamily="18" charset="0"/>
              </a:rPr>
              <a:t>từng</a:t>
            </a:r>
            <a:r>
              <a:rPr lang="en-US" altLang="vi-VN" sz="2600" b="1" dirty="0">
                <a:latin typeface="Times New Roman" panose="02020603050405020304" pitchFamily="18" charset="0"/>
                <a:cs typeface="Times New Roman" panose="02020603050405020304" pitchFamily="18" charset="0"/>
              </a:rPr>
              <a:t> </a:t>
            </a:r>
            <a:r>
              <a:rPr lang="en-US" altLang="vi-VN" sz="2600" b="1" dirty="0" err="1">
                <a:latin typeface="Times New Roman" panose="02020603050405020304" pitchFamily="18" charset="0"/>
                <a:cs typeface="Times New Roman" panose="02020603050405020304" pitchFamily="18" charset="0"/>
              </a:rPr>
              <a:t>cặp</a:t>
            </a:r>
            <a:r>
              <a:rPr lang="en-US" altLang="vi-VN" sz="2600" b="1" dirty="0">
                <a:latin typeface="Times New Roman" panose="02020603050405020304" pitchFamily="18" charset="0"/>
                <a:cs typeface="Times New Roman" panose="02020603050405020304" pitchFamily="18" charset="0"/>
              </a:rPr>
              <a:t> </a:t>
            </a:r>
            <a:r>
              <a:rPr lang="en-US" altLang="vi-VN" sz="2600" b="1" dirty="0" err="1">
                <a:latin typeface="Times New Roman" panose="02020603050405020304" pitchFamily="18" charset="0"/>
                <a:cs typeface="Times New Roman" panose="02020603050405020304" pitchFamily="18" charset="0"/>
              </a:rPr>
              <a:t>sự</a:t>
            </a:r>
            <a:r>
              <a:rPr lang="en-US" altLang="vi-VN" sz="2600" b="1" dirty="0">
                <a:latin typeface="Times New Roman" panose="02020603050405020304" pitchFamily="18" charset="0"/>
                <a:cs typeface="Times New Roman" panose="02020603050405020304" pitchFamily="18" charset="0"/>
              </a:rPr>
              <a:t> </a:t>
            </a:r>
            <a:r>
              <a:rPr lang="en-US" altLang="vi-VN" sz="2600" b="1" dirty="0" err="1">
                <a:latin typeface="Times New Roman" panose="02020603050405020304" pitchFamily="18" charset="0"/>
                <a:cs typeface="Times New Roman" panose="02020603050405020304" pitchFamily="18" charset="0"/>
              </a:rPr>
              <a:t>vật</a:t>
            </a:r>
            <a:r>
              <a:rPr lang="en-US" altLang="vi-VN" sz="2600" b="1" dirty="0">
                <a:latin typeface="Times New Roman" panose="02020603050405020304" pitchFamily="18" charset="0"/>
                <a:cs typeface="Times New Roman" panose="02020603050405020304" pitchFamily="18" charset="0"/>
              </a:rPr>
              <a:t> </a:t>
            </a:r>
            <a:r>
              <a:rPr lang="en-US" altLang="vi-VN" sz="2600" b="1" dirty="0" err="1">
                <a:latin typeface="Times New Roman" panose="02020603050405020304" pitchFamily="18" charset="0"/>
                <a:cs typeface="Times New Roman" panose="02020603050405020304" pitchFamily="18" charset="0"/>
              </a:rPr>
              <a:t>được</a:t>
            </a:r>
            <a:r>
              <a:rPr lang="en-US" altLang="vi-VN" sz="2600" b="1" dirty="0">
                <a:latin typeface="Times New Roman" panose="02020603050405020304" pitchFamily="18" charset="0"/>
                <a:cs typeface="Times New Roman" panose="02020603050405020304" pitchFamily="18" charset="0"/>
              </a:rPr>
              <a:t> </a:t>
            </a:r>
            <a:r>
              <a:rPr lang="en-US" altLang="vi-VN" sz="2600" b="1" dirty="0" err="1">
                <a:latin typeface="Times New Roman" panose="02020603050405020304" pitchFamily="18" charset="0"/>
                <a:cs typeface="Times New Roman" panose="02020603050405020304" pitchFamily="18" charset="0"/>
              </a:rPr>
              <a:t>vẽ</a:t>
            </a:r>
            <a:r>
              <a:rPr lang="en-US" altLang="vi-VN" sz="2600" b="1" dirty="0">
                <a:latin typeface="Times New Roman" panose="02020603050405020304" pitchFamily="18" charset="0"/>
                <a:cs typeface="Times New Roman" panose="02020603050405020304" pitchFamily="18" charset="0"/>
              </a:rPr>
              <a:t> </a:t>
            </a:r>
            <a:r>
              <a:rPr lang="en-US" altLang="vi-VN" sz="2600" b="1" dirty="0" err="1">
                <a:latin typeface="Times New Roman" panose="02020603050405020304" pitchFamily="18" charset="0"/>
                <a:cs typeface="Times New Roman" panose="02020603050405020304" pitchFamily="18" charset="0"/>
              </a:rPr>
              <a:t>dưới</a:t>
            </a:r>
            <a:r>
              <a:rPr lang="en-US" altLang="vi-VN" sz="2600" b="1" dirty="0">
                <a:latin typeface="Times New Roman" panose="02020603050405020304" pitchFamily="18" charset="0"/>
                <a:cs typeface="Times New Roman" panose="02020603050405020304" pitchFamily="18" charset="0"/>
              </a:rPr>
              <a:t> </a:t>
            </a:r>
            <a:r>
              <a:rPr lang="en-US" altLang="vi-VN" sz="2600" b="1" dirty="0" err="1">
                <a:latin typeface="Times New Roman" panose="02020603050405020304" pitchFamily="18" charset="0"/>
                <a:cs typeface="Times New Roman" panose="02020603050405020304" pitchFamily="18" charset="0"/>
              </a:rPr>
              <a:t>đây</a:t>
            </a:r>
            <a:r>
              <a:rPr lang="en-US" altLang="vi-VN" sz="2600" b="1" dirty="0">
                <a:latin typeface="Times New Roman" panose="02020603050405020304" pitchFamily="18" charset="0"/>
                <a:cs typeface="Times New Roman" panose="02020603050405020304" pitchFamily="18" charset="0"/>
              </a:rPr>
              <a:t> </a:t>
            </a:r>
            <a:r>
              <a:rPr lang="en-US" altLang="vi-VN" sz="2600" b="1" dirty="0" err="1">
                <a:latin typeface="Times New Roman" panose="02020603050405020304" pitchFamily="18" charset="0"/>
                <a:cs typeface="Times New Roman" panose="02020603050405020304" pitchFamily="18" charset="0"/>
              </a:rPr>
              <a:t>rồi</a:t>
            </a:r>
            <a:r>
              <a:rPr lang="en-US" altLang="vi-VN" sz="2600" b="1" dirty="0">
                <a:latin typeface="Times New Roman" panose="02020603050405020304" pitchFamily="18" charset="0"/>
                <a:cs typeface="Times New Roman" panose="02020603050405020304" pitchFamily="18" charset="0"/>
              </a:rPr>
              <a:t> </a:t>
            </a:r>
            <a:r>
              <a:rPr lang="en-US" altLang="vi-VN" sz="2600" b="1" dirty="0" err="1" smtClean="0">
                <a:latin typeface="Times New Roman" panose="02020603050405020304" pitchFamily="18" charset="0"/>
                <a:cs typeface="Times New Roman" panose="02020603050405020304" pitchFamily="18" charset="0"/>
              </a:rPr>
              <a:t>viết</a:t>
            </a:r>
            <a:r>
              <a:rPr lang="en-US" altLang="vi-VN" sz="2600" b="1" dirty="0" smtClean="0">
                <a:latin typeface="Times New Roman" panose="02020603050405020304" pitchFamily="18" charset="0"/>
                <a:cs typeface="Times New Roman" panose="02020603050405020304" pitchFamily="18" charset="0"/>
              </a:rPr>
              <a:t>  </a:t>
            </a:r>
            <a:r>
              <a:rPr lang="en-US" altLang="vi-VN" sz="2600" b="1" dirty="0" err="1">
                <a:latin typeface="Times New Roman" panose="02020603050405020304" pitchFamily="18" charset="0"/>
                <a:cs typeface="Times New Roman" panose="02020603050405020304" pitchFamily="18" charset="0"/>
              </a:rPr>
              <a:t>những</a:t>
            </a:r>
            <a:r>
              <a:rPr lang="en-US" altLang="vi-VN" sz="2600" b="1" dirty="0">
                <a:latin typeface="Times New Roman" panose="02020603050405020304" pitchFamily="18" charset="0"/>
                <a:cs typeface="Times New Roman" panose="02020603050405020304" pitchFamily="18" charset="0"/>
              </a:rPr>
              <a:t> </a:t>
            </a:r>
            <a:r>
              <a:rPr lang="en-US" altLang="vi-VN" sz="2600" b="1" dirty="0" err="1">
                <a:latin typeface="Times New Roman" panose="02020603050405020304" pitchFamily="18" charset="0"/>
                <a:cs typeface="Times New Roman" panose="02020603050405020304" pitchFamily="18" charset="0"/>
              </a:rPr>
              <a:t>câu</a:t>
            </a:r>
            <a:r>
              <a:rPr lang="en-US" altLang="vi-VN" sz="2600" b="1" dirty="0">
                <a:latin typeface="Times New Roman" panose="02020603050405020304" pitchFamily="18" charset="0"/>
                <a:cs typeface="Times New Roman" panose="02020603050405020304" pitchFamily="18" charset="0"/>
              </a:rPr>
              <a:t> </a:t>
            </a:r>
            <a:r>
              <a:rPr lang="en-US" altLang="vi-VN" sz="2600" b="1" dirty="0" err="1">
                <a:latin typeface="Times New Roman" panose="02020603050405020304" pitchFamily="18" charset="0"/>
                <a:cs typeface="Times New Roman" panose="02020603050405020304" pitchFamily="18" charset="0"/>
              </a:rPr>
              <a:t>có</a:t>
            </a:r>
            <a:r>
              <a:rPr lang="en-US" altLang="vi-VN" sz="2600" b="1" dirty="0">
                <a:latin typeface="Times New Roman" panose="02020603050405020304" pitchFamily="18" charset="0"/>
                <a:cs typeface="Times New Roman" panose="02020603050405020304" pitchFamily="18" charset="0"/>
              </a:rPr>
              <a:t> </a:t>
            </a:r>
            <a:r>
              <a:rPr lang="en-US" altLang="vi-VN" sz="2600" b="1" dirty="0" err="1">
                <a:latin typeface="Times New Roman" panose="02020603050405020304" pitchFamily="18" charset="0"/>
                <a:cs typeface="Times New Roman" panose="02020603050405020304" pitchFamily="18" charset="0"/>
              </a:rPr>
              <a:t>hình</a:t>
            </a:r>
            <a:r>
              <a:rPr lang="en-US" altLang="vi-VN" sz="2600" b="1" dirty="0">
                <a:latin typeface="Times New Roman" panose="02020603050405020304" pitchFamily="18" charset="0"/>
                <a:cs typeface="Times New Roman" panose="02020603050405020304" pitchFamily="18" charset="0"/>
              </a:rPr>
              <a:t> </a:t>
            </a:r>
            <a:r>
              <a:rPr lang="en-US" altLang="vi-VN" sz="2600" b="1" dirty="0" err="1">
                <a:latin typeface="Times New Roman" panose="02020603050405020304" pitchFamily="18" charset="0"/>
                <a:cs typeface="Times New Roman" panose="02020603050405020304" pitchFamily="18" charset="0"/>
              </a:rPr>
              <a:t>ảnh</a:t>
            </a:r>
            <a:r>
              <a:rPr lang="en-US" altLang="vi-VN" sz="2600" b="1" dirty="0">
                <a:latin typeface="Times New Roman" panose="02020603050405020304" pitchFamily="18" charset="0"/>
                <a:cs typeface="Times New Roman" panose="02020603050405020304" pitchFamily="18" charset="0"/>
              </a:rPr>
              <a:t> so </a:t>
            </a:r>
            <a:r>
              <a:rPr lang="en-US" altLang="vi-VN" sz="2600" b="1" dirty="0" err="1">
                <a:latin typeface="Times New Roman" panose="02020603050405020304" pitchFamily="18" charset="0"/>
                <a:cs typeface="Times New Roman" panose="02020603050405020304" pitchFamily="18" charset="0"/>
              </a:rPr>
              <a:t>sánh</a:t>
            </a:r>
            <a:r>
              <a:rPr lang="en-US" altLang="vi-VN" sz="2600" b="1" dirty="0">
                <a:latin typeface="Times New Roman" panose="02020603050405020304" pitchFamily="18" charset="0"/>
                <a:cs typeface="Times New Roman" panose="02020603050405020304" pitchFamily="18" charset="0"/>
              </a:rPr>
              <a:t> </a:t>
            </a:r>
            <a:r>
              <a:rPr lang="en-US" altLang="vi-VN" sz="2600" b="1" dirty="0" err="1">
                <a:latin typeface="Times New Roman" panose="02020603050405020304" pitchFamily="18" charset="0"/>
                <a:cs typeface="Times New Roman" panose="02020603050405020304" pitchFamily="18" charset="0"/>
              </a:rPr>
              <a:t>các</a:t>
            </a:r>
            <a:r>
              <a:rPr lang="en-US" altLang="vi-VN" sz="2600" b="1" dirty="0">
                <a:latin typeface="Times New Roman" panose="02020603050405020304" pitchFamily="18" charset="0"/>
                <a:cs typeface="Times New Roman" panose="02020603050405020304" pitchFamily="18" charset="0"/>
              </a:rPr>
              <a:t> </a:t>
            </a:r>
            <a:r>
              <a:rPr lang="en-US" altLang="vi-VN" sz="2600" b="1" dirty="0" err="1">
                <a:latin typeface="Times New Roman" panose="02020603050405020304" pitchFamily="18" charset="0"/>
                <a:cs typeface="Times New Roman" panose="02020603050405020304" pitchFamily="18" charset="0"/>
              </a:rPr>
              <a:t>sự</a:t>
            </a:r>
            <a:r>
              <a:rPr lang="en-US" altLang="vi-VN" sz="2600" b="1" dirty="0">
                <a:latin typeface="Times New Roman" panose="02020603050405020304" pitchFamily="18" charset="0"/>
                <a:cs typeface="Times New Roman" panose="02020603050405020304" pitchFamily="18" charset="0"/>
              </a:rPr>
              <a:t> </a:t>
            </a:r>
            <a:r>
              <a:rPr lang="en-US" altLang="vi-VN" sz="2600" b="1" dirty="0" err="1">
                <a:latin typeface="Times New Roman" panose="02020603050405020304" pitchFamily="18" charset="0"/>
                <a:cs typeface="Times New Roman" panose="02020603050405020304" pitchFamily="18" charset="0"/>
              </a:rPr>
              <a:t>vật</a:t>
            </a:r>
            <a:r>
              <a:rPr lang="en-US" altLang="vi-VN" sz="2600" b="1" dirty="0">
                <a:latin typeface="Times New Roman" panose="02020603050405020304" pitchFamily="18" charset="0"/>
                <a:cs typeface="Times New Roman" panose="02020603050405020304" pitchFamily="18" charset="0"/>
              </a:rPr>
              <a:t> </a:t>
            </a:r>
            <a:r>
              <a:rPr lang="en-US" altLang="vi-VN" sz="2600" b="1" dirty="0" err="1">
                <a:latin typeface="Times New Roman" panose="02020603050405020304" pitchFamily="18" charset="0"/>
                <a:cs typeface="Times New Roman" panose="02020603050405020304" pitchFamily="18" charset="0"/>
              </a:rPr>
              <a:t>trong</a:t>
            </a:r>
            <a:r>
              <a:rPr lang="en-US" altLang="vi-VN" sz="2600" b="1" dirty="0">
                <a:latin typeface="Times New Roman" panose="02020603050405020304" pitchFamily="18" charset="0"/>
                <a:cs typeface="Times New Roman" panose="02020603050405020304" pitchFamily="18" charset="0"/>
              </a:rPr>
              <a:t> </a:t>
            </a:r>
            <a:r>
              <a:rPr lang="en-US" altLang="vi-VN" sz="2600" b="1" dirty="0" err="1">
                <a:latin typeface="Times New Roman" panose="02020603050405020304" pitchFamily="18" charset="0"/>
                <a:cs typeface="Times New Roman" panose="02020603050405020304" pitchFamily="18" charset="0"/>
              </a:rPr>
              <a:t>tranh</a:t>
            </a:r>
            <a:r>
              <a:rPr lang="en-US" altLang="vi-VN" sz="2600" b="1" dirty="0">
                <a:latin typeface="Times New Roman" panose="02020603050405020304" pitchFamily="18" charset="0"/>
                <a:cs typeface="Times New Roman" panose="02020603050405020304" pitchFamily="18" charset="0"/>
              </a:rPr>
              <a:t>.</a:t>
            </a:r>
          </a:p>
        </p:txBody>
      </p:sp>
      <p:grpSp>
        <p:nvGrpSpPr>
          <p:cNvPr id="27651" name="Group 32"/>
          <p:cNvGrpSpPr>
            <a:grpSpLocks/>
          </p:cNvGrpSpPr>
          <p:nvPr/>
        </p:nvGrpSpPr>
        <p:grpSpPr bwMode="auto">
          <a:xfrm>
            <a:off x="152400" y="2443163"/>
            <a:ext cx="684213" cy="590550"/>
            <a:chOff x="1393" y="243"/>
            <a:chExt cx="431" cy="372"/>
          </a:xfrm>
        </p:grpSpPr>
        <p:grpSp>
          <p:nvGrpSpPr>
            <p:cNvPr id="27686" name="Group 33"/>
            <p:cNvGrpSpPr>
              <a:grpSpLocks/>
            </p:cNvGrpSpPr>
            <p:nvPr/>
          </p:nvGrpSpPr>
          <p:grpSpPr bwMode="auto">
            <a:xfrm>
              <a:off x="1393" y="243"/>
              <a:ext cx="431" cy="372"/>
              <a:chOff x="1291" y="587"/>
              <a:chExt cx="666" cy="647"/>
            </a:xfrm>
          </p:grpSpPr>
          <p:sp>
            <p:nvSpPr>
              <p:cNvPr id="27688" name="Oval 34"/>
              <p:cNvSpPr>
                <a:spLocks noChangeArrowheads="1"/>
              </p:cNvSpPr>
              <p:nvPr/>
            </p:nvSpPr>
            <p:spPr bwMode="gray">
              <a:xfrm>
                <a:off x="1291" y="641"/>
                <a:ext cx="666" cy="548"/>
              </a:xfrm>
              <a:prstGeom prst="ellipse">
                <a:avLst/>
              </a:prstGeom>
              <a:solidFill>
                <a:srgbClr val="333333"/>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defTabSz="957263">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957263">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957263">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957263">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957263">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95726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95726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95726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95726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vi-VN" sz="1800"/>
              </a:p>
            </p:txBody>
          </p:sp>
          <p:sp>
            <p:nvSpPr>
              <p:cNvPr id="27689" name="Oval 35"/>
              <p:cNvSpPr>
                <a:spLocks noChangeArrowheads="1"/>
              </p:cNvSpPr>
              <p:nvPr/>
            </p:nvSpPr>
            <p:spPr bwMode="gray">
              <a:xfrm>
                <a:off x="1296" y="587"/>
                <a:ext cx="646" cy="647"/>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defTabSz="957263">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957263">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957263">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957263">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957263">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95726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95726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95726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95726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vi-VN" sz="1800"/>
              </a:p>
            </p:txBody>
          </p:sp>
          <p:sp>
            <p:nvSpPr>
              <p:cNvPr id="27690" name="Oval 36"/>
              <p:cNvSpPr>
                <a:spLocks noChangeArrowheads="1"/>
              </p:cNvSpPr>
              <p:nvPr/>
            </p:nvSpPr>
            <p:spPr bwMode="gray">
              <a:xfrm>
                <a:off x="1304" y="591"/>
                <a:ext cx="631" cy="631"/>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defTabSz="957263">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957263">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957263">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957263">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957263">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95726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95726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95726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95726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vi-VN" sz="1800"/>
              </a:p>
            </p:txBody>
          </p:sp>
          <p:sp>
            <p:nvSpPr>
              <p:cNvPr id="27691" name="Oval 37"/>
              <p:cNvSpPr>
                <a:spLocks noChangeArrowheads="1"/>
              </p:cNvSpPr>
              <p:nvPr/>
            </p:nvSpPr>
            <p:spPr bwMode="gray">
              <a:xfrm>
                <a:off x="1311" y="597"/>
                <a:ext cx="600" cy="589"/>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defTabSz="957263">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957263">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957263">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957263">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957263">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95726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95726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95726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95726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vi-VN" sz="1800"/>
              </a:p>
            </p:txBody>
          </p:sp>
          <p:sp>
            <p:nvSpPr>
              <p:cNvPr id="27692" name="Oval 38"/>
              <p:cNvSpPr>
                <a:spLocks noChangeArrowheads="1"/>
              </p:cNvSpPr>
              <p:nvPr/>
            </p:nvSpPr>
            <p:spPr bwMode="gray">
              <a:xfrm>
                <a:off x="1346" y="613"/>
                <a:ext cx="533" cy="479"/>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defTabSz="957263">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957263">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957263">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957263">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957263">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95726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95726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95726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95726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vi-VN" sz="1800"/>
              </a:p>
            </p:txBody>
          </p:sp>
        </p:grpSp>
        <p:sp>
          <p:nvSpPr>
            <p:cNvPr id="27687" name="Text Box 39"/>
            <p:cNvSpPr txBox="1">
              <a:spLocks noChangeArrowheads="1"/>
            </p:cNvSpPr>
            <p:nvPr/>
          </p:nvSpPr>
          <p:spPr bwMode="gray">
            <a:xfrm>
              <a:off x="1488" y="264"/>
              <a:ext cx="228"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vi-VN" sz="2800" b="1">
                  <a:solidFill>
                    <a:srgbClr val="CC0000"/>
                  </a:solidFill>
                  <a:latin typeface="Times New Roman" panose="02020603050405020304" pitchFamily="18" charset="0"/>
                </a:rPr>
                <a:t>1</a:t>
              </a:r>
            </a:p>
          </p:txBody>
        </p:sp>
      </p:grpSp>
      <p:grpSp>
        <p:nvGrpSpPr>
          <p:cNvPr id="27652" name="Group 40"/>
          <p:cNvGrpSpPr>
            <a:grpSpLocks/>
          </p:cNvGrpSpPr>
          <p:nvPr/>
        </p:nvGrpSpPr>
        <p:grpSpPr bwMode="auto">
          <a:xfrm>
            <a:off x="152400" y="5334000"/>
            <a:ext cx="684213" cy="590550"/>
            <a:chOff x="1393" y="243"/>
            <a:chExt cx="431" cy="372"/>
          </a:xfrm>
        </p:grpSpPr>
        <p:grpSp>
          <p:nvGrpSpPr>
            <p:cNvPr id="27679" name="Group 41"/>
            <p:cNvGrpSpPr>
              <a:grpSpLocks/>
            </p:cNvGrpSpPr>
            <p:nvPr/>
          </p:nvGrpSpPr>
          <p:grpSpPr bwMode="auto">
            <a:xfrm>
              <a:off x="1393" y="243"/>
              <a:ext cx="431" cy="372"/>
              <a:chOff x="1291" y="587"/>
              <a:chExt cx="666" cy="647"/>
            </a:xfrm>
          </p:grpSpPr>
          <p:sp>
            <p:nvSpPr>
              <p:cNvPr id="27681" name="Oval 42"/>
              <p:cNvSpPr>
                <a:spLocks noChangeArrowheads="1"/>
              </p:cNvSpPr>
              <p:nvPr/>
            </p:nvSpPr>
            <p:spPr bwMode="gray">
              <a:xfrm>
                <a:off x="1291" y="641"/>
                <a:ext cx="666" cy="548"/>
              </a:xfrm>
              <a:prstGeom prst="ellipse">
                <a:avLst/>
              </a:prstGeom>
              <a:solidFill>
                <a:srgbClr val="333333"/>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defTabSz="957263">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957263">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957263">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957263">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957263">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95726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95726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95726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95726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vi-VN" sz="1800"/>
              </a:p>
            </p:txBody>
          </p:sp>
          <p:sp>
            <p:nvSpPr>
              <p:cNvPr id="27682" name="Oval 43"/>
              <p:cNvSpPr>
                <a:spLocks noChangeArrowheads="1"/>
              </p:cNvSpPr>
              <p:nvPr/>
            </p:nvSpPr>
            <p:spPr bwMode="gray">
              <a:xfrm>
                <a:off x="1296" y="587"/>
                <a:ext cx="646" cy="647"/>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defTabSz="957263">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957263">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957263">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957263">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957263">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95726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95726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95726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95726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vi-VN" sz="1800"/>
              </a:p>
            </p:txBody>
          </p:sp>
          <p:sp>
            <p:nvSpPr>
              <p:cNvPr id="27683" name="Oval 44"/>
              <p:cNvSpPr>
                <a:spLocks noChangeArrowheads="1"/>
              </p:cNvSpPr>
              <p:nvPr/>
            </p:nvSpPr>
            <p:spPr bwMode="gray">
              <a:xfrm>
                <a:off x="1304" y="591"/>
                <a:ext cx="631" cy="631"/>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defTabSz="957263">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957263">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957263">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957263">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957263">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95726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95726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95726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95726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vi-VN" sz="1800"/>
              </a:p>
            </p:txBody>
          </p:sp>
          <p:sp>
            <p:nvSpPr>
              <p:cNvPr id="27684" name="Oval 45"/>
              <p:cNvSpPr>
                <a:spLocks noChangeArrowheads="1"/>
              </p:cNvSpPr>
              <p:nvPr/>
            </p:nvSpPr>
            <p:spPr bwMode="gray">
              <a:xfrm>
                <a:off x="1311" y="597"/>
                <a:ext cx="600" cy="589"/>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defTabSz="957263">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957263">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957263">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957263">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957263">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95726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95726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95726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95726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vi-VN" sz="1800"/>
              </a:p>
            </p:txBody>
          </p:sp>
          <p:sp>
            <p:nvSpPr>
              <p:cNvPr id="27685" name="Oval 46"/>
              <p:cNvSpPr>
                <a:spLocks noChangeArrowheads="1"/>
              </p:cNvSpPr>
              <p:nvPr/>
            </p:nvSpPr>
            <p:spPr bwMode="gray">
              <a:xfrm>
                <a:off x="1346" y="613"/>
                <a:ext cx="533" cy="479"/>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defTabSz="957263">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957263">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957263">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957263">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957263">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95726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95726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95726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95726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vi-VN" sz="1800"/>
              </a:p>
            </p:txBody>
          </p:sp>
        </p:grpSp>
        <p:sp>
          <p:nvSpPr>
            <p:cNvPr id="27680" name="Text Box 47"/>
            <p:cNvSpPr txBox="1">
              <a:spLocks noChangeArrowheads="1"/>
            </p:cNvSpPr>
            <p:nvPr/>
          </p:nvSpPr>
          <p:spPr bwMode="gray">
            <a:xfrm>
              <a:off x="1488" y="264"/>
              <a:ext cx="228"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vi-VN" sz="2800" b="1">
                  <a:solidFill>
                    <a:srgbClr val="CC0000"/>
                  </a:solidFill>
                  <a:latin typeface="Times New Roman" panose="02020603050405020304" pitchFamily="18" charset="0"/>
                </a:rPr>
                <a:t>3</a:t>
              </a:r>
            </a:p>
          </p:txBody>
        </p:sp>
      </p:grpSp>
      <p:grpSp>
        <p:nvGrpSpPr>
          <p:cNvPr id="27653" name="Group 48"/>
          <p:cNvGrpSpPr>
            <a:grpSpLocks/>
          </p:cNvGrpSpPr>
          <p:nvPr/>
        </p:nvGrpSpPr>
        <p:grpSpPr bwMode="auto">
          <a:xfrm>
            <a:off x="8077200" y="2209800"/>
            <a:ext cx="684213" cy="590550"/>
            <a:chOff x="1393" y="243"/>
            <a:chExt cx="431" cy="372"/>
          </a:xfrm>
        </p:grpSpPr>
        <p:grpSp>
          <p:nvGrpSpPr>
            <p:cNvPr id="27672" name="Group 49"/>
            <p:cNvGrpSpPr>
              <a:grpSpLocks/>
            </p:cNvGrpSpPr>
            <p:nvPr/>
          </p:nvGrpSpPr>
          <p:grpSpPr bwMode="auto">
            <a:xfrm>
              <a:off x="1393" y="243"/>
              <a:ext cx="431" cy="372"/>
              <a:chOff x="1291" y="587"/>
              <a:chExt cx="666" cy="647"/>
            </a:xfrm>
          </p:grpSpPr>
          <p:sp>
            <p:nvSpPr>
              <p:cNvPr id="27674" name="Oval 50"/>
              <p:cNvSpPr>
                <a:spLocks noChangeArrowheads="1"/>
              </p:cNvSpPr>
              <p:nvPr/>
            </p:nvSpPr>
            <p:spPr bwMode="gray">
              <a:xfrm>
                <a:off x="1291" y="651"/>
                <a:ext cx="666" cy="527"/>
              </a:xfrm>
              <a:prstGeom prst="ellipse">
                <a:avLst/>
              </a:prstGeom>
              <a:solidFill>
                <a:srgbClr val="333333"/>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defTabSz="957263">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957263">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957263">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957263">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957263">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95726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95726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95726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95726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vi-VN" sz="1800"/>
              </a:p>
            </p:txBody>
          </p:sp>
          <p:sp>
            <p:nvSpPr>
              <p:cNvPr id="27675" name="Oval 51"/>
              <p:cNvSpPr>
                <a:spLocks noChangeArrowheads="1"/>
              </p:cNvSpPr>
              <p:nvPr/>
            </p:nvSpPr>
            <p:spPr bwMode="gray">
              <a:xfrm>
                <a:off x="1296" y="587"/>
                <a:ext cx="646" cy="647"/>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defTabSz="957263">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957263">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957263">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957263">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957263">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95726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95726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95726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95726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vi-VN" sz="1800"/>
              </a:p>
            </p:txBody>
          </p:sp>
          <p:sp>
            <p:nvSpPr>
              <p:cNvPr id="27676" name="Oval 52"/>
              <p:cNvSpPr>
                <a:spLocks noChangeArrowheads="1"/>
              </p:cNvSpPr>
              <p:nvPr/>
            </p:nvSpPr>
            <p:spPr bwMode="gray">
              <a:xfrm>
                <a:off x="1304" y="591"/>
                <a:ext cx="631" cy="631"/>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defTabSz="957263">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957263">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957263">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957263">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957263">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95726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95726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95726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95726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vi-VN" sz="1800"/>
              </a:p>
            </p:txBody>
          </p:sp>
          <p:sp>
            <p:nvSpPr>
              <p:cNvPr id="27677" name="Oval 53"/>
              <p:cNvSpPr>
                <a:spLocks noChangeArrowheads="1"/>
              </p:cNvSpPr>
              <p:nvPr/>
            </p:nvSpPr>
            <p:spPr bwMode="gray">
              <a:xfrm>
                <a:off x="1311" y="597"/>
                <a:ext cx="600" cy="589"/>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defTabSz="957263">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957263">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957263">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957263">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957263">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95726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95726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95726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95726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vi-VN" sz="1800"/>
              </a:p>
            </p:txBody>
          </p:sp>
          <p:sp>
            <p:nvSpPr>
              <p:cNvPr id="27678" name="Oval 54"/>
              <p:cNvSpPr>
                <a:spLocks noChangeArrowheads="1"/>
              </p:cNvSpPr>
              <p:nvPr/>
            </p:nvSpPr>
            <p:spPr bwMode="gray">
              <a:xfrm>
                <a:off x="1346" y="613"/>
                <a:ext cx="533" cy="479"/>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defTabSz="957263">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957263">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957263">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957263">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957263">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95726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95726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95726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95726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vi-VN" sz="1800"/>
              </a:p>
            </p:txBody>
          </p:sp>
        </p:grpSp>
        <p:sp>
          <p:nvSpPr>
            <p:cNvPr id="27673" name="Text Box 55"/>
            <p:cNvSpPr txBox="1">
              <a:spLocks noChangeArrowheads="1"/>
            </p:cNvSpPr>
            <p:nvPr/>
          </p:nvSpPr>
          <p:spPr bwMode="gray">
            <a:xfrm>
              <a:off x="1488" y="264"/>
              <a:ext cx="228"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vi-VN" sz="2800" b="1">
                  <a:solidFill>
                    <a:srgbClr val="CC0000"/>
                  </a:solidFill>
                  <a:latin typeface="Times New Roman" panose="02020603050405020304" pitchFamily="18" charset="0"/>
                </a:rPr>
                <a:t>2</a:t>
              </a:r>
            </a:p>
          </p:txBody>
        </p:sp>
      </p:grpSp>
      <p:grpSp>
        <p:nvGrpSpPr>
          <p:cNvPr id="27654" name="Group 56"/>
          <p:cNvGrpSpPr>
            <a:grpSpLocks/>
          </p:cNvGrpSpPr>
          <p:nvPr/>
        </p:nvGrpSpPr>
        <p:grpSpPr bwMode="auto">
          <a:xfrm>
            <a:off x="4572000" y="5257800"/>
            <a:ext cx="684213" cy="590550"/>
            <a:chOff x="1393" y="243"/>
            <a:chExt cx="431" cy="372"/>
          </a:xfrm>
        </p:grpSpPr>
        <p:grpSp>
          <p:nvGrpSpPr>
            <p:cNvPr id="27665" name="Group 57"/>
            <p:cNvGrpSpPr>
              <a:grpSpLocks/>
            </p:cNvGrpSpPr>
            <p:nvPr/>
          </p:nvGrpSpPr>
          <p:grpSpPr bwMode="auto">
            <a:xfrm>
              <a:off x="1393" y="243"/>
              <a:ext cx="431" cy="372"/>
              <a:chOff x="1291" y="587"/>
              <a:chExt cx="666" cy="647"/>
            </a:xfrm>
          </p:grpSpPr>
          <p:sp>
            <p:nvSpPr>
              <p:cNvPr id="27667" name="Oval 58"/>
              <p:cNvSpPr>
                <a:spLocks noChangeArrowheads="1"/>
              </p:cNvSpPr>
              <p:nvPr/>
            </p:nvSpPr>
            <p:spPr bwMode="gray">
              <a:xfrm>
                <a:off x="1291" y="641"/>
                <a:ext cx="666" cy="548"/>
              </a:xfrm>
              <a:prstGeom prst="ellipse">
                <a:avLst/>
              </a:prstGeom>
              <a:solidFill>
                <a:srgbClr val="333333"/>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defTabSz="957263">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957263">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957263">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957263">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957263">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95726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95726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95726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95726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vi-VN" sz="1800"/>
              </a:p>
            </p:txBody>
          </p:sp>
          <p:sp>
            <p:nvSpPr>
              <p:cNvPr id="27668" name="Oval 59"/>
              <p:cNvSpPr>
                <a:spLocks noChangeArrowheads="1"/>
              </p:cNvSpPr>
              <p:nvPr/>
            </p:nvSpPr>
            <p:spPr bwMode="gray">
              <a:xfrm>
                <a:off x="1296" y="587"/>
                <a:ext cx="646" cy="647"/>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defTabSz="957263">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957263">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957263">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957263">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957263">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95726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95726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95726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95726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vi-VN" sz="1800"/>
              </a:p>
            </p:txBody>
          </p:sp>
          <p:sp>
            <p:nvSpPr>
              <p:cNvPr id="27669" name="Oval 60"/>
              <p:cNvSpPr>
                <a:spLocks noChangeArrowheads="1"/>
              </p:cNvSpPr>
              <p:nvPr/>
            </p:nvSpPr>
            <p:spPr bwMode="gray">
              <a:xfrm>
                <a:off x="1304" y="591"/>
                <a:ext cx="631" cy="631"/>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defTabSz="957263">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957263">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957263">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957263">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957263">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95726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95726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95726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95726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vi-VN" sz="1800"/>
              </a:p>
            </p:txBody>
          </p:sp>
          <p:sp>
            <p:nvSpPr>
              <p:cNvPr id="27670" name="Oval 61"/>
              <p:cNvSpPr>
                <a:spLocks noChangeArrowheads="1"/>
              </p:cNvSpPr>
              <p:nvPr/>
            </p:nvSpPr>
            <p:spPr bwMode="gray">
              <a:xfrm>
                <a:off x="1311" y="597"/>
                <a:ext cx="600" cy="589"/>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defTabSz="957263">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957263">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957263">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957263">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957263">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95726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95726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95726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95726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vi-VN" sz="1800"/>
              </a:p>
            </p:txBody>
          </p:sp>
          <p:sp>
            <p:nvSpPr>
              <p:cNvPr id="27671" name="Oval 62"/>
              <p:cNvSpPr>
                <a:spLocks noChangeArrowheads="1"/>
              </p:cNvSpPr>
              <p:nvPr/>
            </p:nvSpPr>
            <p:spPr bwMode="gray">
              <a:xfrm>
                <a:off x="1346" y="613"/>
                <a:ext cx="533" cy="479"/>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defTabSz="957263">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957263">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957263">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957263">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957263">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95726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95726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95726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95726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vi-VN" sz="1800"/>
              </a:p>
            </p:txBody>
          </p:sp>
        </p:grpSp>
        <p:sp>
          <p:nvSpPr>
            <p:cNvPr id="27666" name="Text Box 63"/>
            <p:cNvSpPr txBox="1">
              <a:spLocks noChangeArrowheads="1"/>
            </p:cNvSpPr>
            <p:nvPr/>
          </p:nvSpPr>
          <p:spPr bwMode="gray">
            <a:xfrm>
              <a:off x="1488" y="264"/>
              <a:ext cx="228"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vi-VN" sz="2800" b="1">
                  <a:solidFill>
                    <a:srgbClr val="CC0000"/>
                  </a:solidFill>
                  <a:latin typeface="Times New Roman" panose="02020603050405020304" pitchFamily="18" charset="0"/>
                </a:rPr>
                <a:t>4</a:t>
              </a:r>
            </a:p>
          </p:txBody>
        </p:sp>
      </p:grpSp>
      <p:pic>
        <p:nvPicPr>
          <p:cNvPr id="27655" name="Picture 66" descr="Image3"/>
          <p:cNvPicPr>
            <a:picLocks noChangeAspect="1" noChangeArrowheads="1"/>
          </p:cNvPicPr>
          <p:nvPr/>
        </p:nvPicPr>
        <p:blipFill>
          <a:blip r:embed="rId2">
            <a:lum contrast="12000"/>
            <a:extLst>
              <a:ext uri="{28A0092B-C50C-407E-A947-70E740481C1C}">
                <a14:useLocalDpi xmlns:a14="http://schemas.microsoft.com/office/drawing/2010/main" val="0"/>
              </a:ext>
            </a:extLst>
          </a:blip>
          <a:srcRect/>
          <a:stretch>
            <a:fillRect/>
          </a:stretch>
        </p:blipFill>
        <p:spPr bwMode="auto">
          <a:xfrm>
            <a:off x="914400" y="1828800"/>
            <a:ext cx="36576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7656" name="Group 67"/>
          <p:cNvGrpSpPr>
            <a:grpSpLocks/>
          </p:cNvGrpSpPr>
          <p:nvPr/>
        </p:nvGrpSpPr>
        <p:grpSpPr bwMode="auto">
          <a:xfrm>
            <a:off x="4800600" y="1828800"/>
            <a:ext cx="3657600" cy="2590800"/>
            <a:chOff x="2912" y="576"/>
            <a:chExt cx="2112" cy="1488"/>
          </a:xfrm>
        </p:grpSpPr>
        <p:grpSp>
          <p:nvGrpSpPr>
            <p:cNvPr id="27659" name="Group 68"/>
            <p:cNvGrpSpPr>
              <a:grpSpLocks/>
            </p:cNvGrpSpPr>
            <p:nvPr/>
          </p:nvGrpSpPr>
          <p:grpSpPr bwMode="auto">
            <a:xfrm>
              <a:off x="3776" y="912"/>
              <a:ext cx="1248" cy="1152"/>
              <a:chOff x="3776" y="912"/>
              <a:chExt cx="1248" cy="1152"/>
            </a:xfrm>
          </p:grpSpPr>
          <p:sp>
            <p:nvSpPr>
              <p:cNvPr id="27663" name="Oval 69"/>
              <p:cNvSpPr>
                <a:spLocks noChangeArrowheads="1"/>
              </p:cNvSpPr>
              <p:nvPr/>
            </p:nvSpPr>
            <p:spPr bwMode="auto">
              <a:xfrm>
                <a:off x="3776" y="912"/>
                <a:ext cx="1248" cy="1152"/>
              </a:xfrm>
              <a:prstGeom prst="ellipse">
                <a:avLst/>
              </a:prstGeom>
              <a:solidFill>
                <a:schemeClr val="bg1"/>
              </a:solidFill>
              <a:ln w="28575">
                <a:solidFill>
                  <a:srgbClr val="99CCFF"/>
                </a:solidFill>
                <a:round/>
                <a:headEnd/>
                <a:tailEnd/>
              </a:ln>
            </p:spPr>
            <p:txBody>
              <a:bodyPr wrap="none" anchor="ctr"/>
              <a:lstStyle>
                <a:lvl1pPr defTabSz="957263">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957263">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957263">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957263">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957263">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95726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95726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95726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95726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vi-VN" sz="1800"/>
              </a:p>
            </p:txBody>
          </p:sp>
          <p:pic>
            <p:nvPicPr>
              <p:cNvPr id="27664" name="Picture 70"/>
              <p:cNvPicPr>
                <a:picLocks noChangeAspect="1" noChangeArrowheads="1"/>
              </p:cNvPicPr>
              <p:nvPr/>
            </p:nvPicPr>
            <p:blipFill>
              <a:blip r:embed="rId3">
                <a:extLst>
                  <a:ext uri="{28A0092B-C50C-407E-A947-70E740481C1C}">
                    <a14:useLocalDpi xmlns:a14="http://schemas.microsoft.com/office/drawing/2010/main" val="0"/>
                  </a:ext>
                </a:extLst>
              </a:blip>
              <a:srcRect l="65712" t="23997"/>
              <a:stretch>
                <a:fillRect/>
              </a:stretch>
            </p:blipFill>
            <p:spPr bwMode="auto">
              <a:xfrm>
                <a:off x="4112" y="1056"/>
                <a:ext cx="576" cy="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7660" name="Group 71"/>
            <p:cNvGrpSpPr>
              <a:grpSpLocks/>
            </p:cNvGrpSpPr>
            <p:nvPr/>
          </p:nvGrpSpPr>
          <p:grpSpPr bwMode="auto">
            <a:xfrm>
              <a:off x="2912" y="576"/>
              <a:ext cx="1200" cy="1200"/>
              <a:chOff x="2400" y="384"/>
              <a:chExt cx="1200" cy="1200"/>
            </a:xfrm>
          </p:grpSpPr>
          <p:sp>
            <p:nvSpPr>
              <p:cNvPr id="27661" name="Rectangle 72"/>
              <p:cNvSpPr>
                <a:spLocks noChangeArrowheads="1"/>
              </p:cNvSpPr>
              <p:nvPr/>
            </p:nvSpPr>
            <p:spPr bwMode="auto">
              <a:xfrm>
                <a:off x="2400" y="384"/>
                <a:ext cx="1200" cy="1200"/>
              </a:xfrm>
              <a:prstGeom prst="rect">
                <a:avLst/>
              </a:prstGeom>
              <a:solidFill>
                <a:schemeClr val="bg1"/>
              </a:solidFill>
              <a:ln w="28575">
                <a:solidFill>
                  <a:srgbClr val="99CCFF"/>
                </a:solidFill>
                <a:miter lim="800000"/>
                <a:headEnd/>
                <a:tailEnd/>
              </a:ln>
            </p:spPr>
            <p:txBody>
              <a:bodyPr wrap="none" anchor="ctr"/>
              <a:lstStyle>
                <a:lvl1pPr defTabSz="957263">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957263">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957263">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957263">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957263">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95726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95726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95726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95726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vi-VN" sz="1800"/>
              </a:p>
            </p:txBody>
          </p:sp>
          <p:pic>
            <p:nvPicPr>
              <p:cNvPr id="27662" name="Picture 73"/>
              <p:cNvPicPr>
                <a:picLocks noChangeAspect="1" noChangeArrowheads="1"/>
              </p:cNvPicPr>
              <p:nvPr/>
            </p:nvPicPr>
            <p:blipFill>
              <a:blip r:embed="rId3">
                <a:extLst>
                  <a:ext uri="{28A0092B-C50C-407E-A947-70E740481C1C}">
                    <a14:useLocalDpi xmlns:a14="http://schemas.microsoft.com/office/drawing/2010/main" val="0"/>
                  </a:ext>
                </a:extLst>
              </a:blip>
              <a:srcRect r="34286" b="16000"/>
              <a:stretch>
                <a:fillRect/>
              </a:stretch>
            </p:blipFill>
            <p:spPr bwMode="auto">
              <a:xfrm>
                <a:off x="2416" y="568"/>
                <a:ext cx="1104" cy="1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pic>
        <p:nvPicPr>
          <p:cNvPr id="27657" name="Picture 74" descr="Image1"/>
          <p:cNvPicPr>
            <a:picLocks noChangeAspect="1" noChangeArrowheads="1"/>
          </p:cNvPicPr>
          <p:nvPr/>
        </p:nvPicPr>
        <p:blipFill>
          <a:blip r:embed="rId4">
            <a:lum contrast="18000"/>
            <a:extLst>
              <a:ext uri="{28A0092B-C50C-407E-A947-70E740481C1C}">
                <a14:useLocalDpi xmlns:a14="http://schemas.microsoft.com/office/drawing/2010/main" val="0"/>
              </a:ext>
            </a:extLst>
          </a:blip>
          <a:srcRect/>
          <a:stretch>
            <a:fillRect/>
          </a:stretch>
        </p:blipFill>
        <p:spPr bwMode="auto">
          <a:xfrm>
            <a:off x="5334000" y="4495800"/>
            <a:ext cx="3581400" cy="218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8" name="Picture 75" descr="Image4"/>
          <p:cNvPicPr>
            <a:picLocks noChangeAspect="1" noChangeArrowheads="1"/>
          </p:cNvPicPr>
          <p:nvPr/>
        </p:nvPicPr>
        <p:blipFill>
          <a:blip r:embed="rId5">
            <a:lum contrast="12000"/>
            <a:extLst>
              <a:ext uri="{28A0092B-C50C-407E-A947-70E740481C1C}">
                <a14:useLocalDpi xmlns:a14="http://schemas.microsoft.com/office/drawing/2010/main" val="0"/>
              </a:ext>
            </a:extLst>
          </a:blip>
          <a:srcRect/>
          <a:stretch>
            <a:fillRect/>
          </a:stretch>
        </p:blipFill>
        <p:spPr bwMode="auto">
          <a:xfrm>
            <a:off x="990600" y="4495800"/>
            <a:ext cx="3314700" cy="218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Nền PP-Viền hoa và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5" name="Picture 6" descr="Image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685800"/>
            <a:ext cx="6553200" cy="436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6" name="Text Box 8"/>
          <p:cNvSpPr txBox="1">
            <a:spLocks noChangeArrowheads="1"/>
          </p:cNvSpPr>
          <p:nvPr/>
        </p:nvSpPr>
        <p:spPr bwMode="auto">
          <a:xfrm>
            <a:off x="1600200" y="5165725"/>
            <a:ext cx="5214938"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nl-NL" altLang="vi-VN" sz="2800" b="1">
                <a:latin typeface="Times New Roman" panose="02020603050405020304" pitchFamily="18" charset="0"/>
                <a:cs typeface="Times New Roman" panose="02020603050405020304" pitchFamily="18" charset="0"/>
              </a:rPr>
              <a:t>- Trăng tròn như quả bóng.</a:t>
            </a:r>
            <a:endParaRPr lang="en-US" altLang="vi-VN" sz="2800" b="1">
              <a:latin typeface="Times New Roman" panose="02020603050405020304" pitchFamily="18" charset="0"/>
              <a:cs typeface="Times New Roman" panose="02020603050405020304" pitchFamily="18" charset="0"/>
            </a:endParaRPr>
          </a:p>
        </p:txBody>
      </p:sp>
      <p:sp>
        <p:nvSpPr>
          <p:cNvPr id="63497" name="Text Box 9"/>
          <p:cNvSpPr txBox="1">
            <a:spLocks noChangeArrowheads="1"/>
          </p:cNvSpPr>
          <p:nvPr/>
        </p:nvSpPr>
        <p:spPr bwMode="auto">
          <a:xfrm>
            <a:off x="1676400" y="5749786"/>
            <a:ext cx="6324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nl-NL" altLang="vi-VN" sz="2800" b="1" dirty="0">
                <a:latin typeface="Times New Roman" panose="02020603050405020304" pitchFamily="18" charset="0"/>
                <a:cs typeface="Times New Roman" panose="02020603050405020304" pitchFamily="18" charset="0"/>
              </a:rPr>
              <a:t> - </a:t>
            </a:r>
            <a:r>
              <a:rPr lang="nl-NL" altLang="vi-VN" sz="2800" b="1" dirty="0" smtClean="0">
                <a:latin typeface="Times New Roman" panose="02020603050405020304" pitchFamily="18" charset="0"/>
                <a:cs typeface="Times New Roman" panose="02020603050405020304" pitchFamily="18" charset="0"/>
              </a:rPr>
              <a:t>Trăng rằm tròn xoe như quả bóng.</a:t>
            </a:r>
            <a:endParaRPr lang="en-US" altLang="vi-VN" sz="2800" b="1" dirty="0">
              <a:latin typeface="Times New Roman" panose="02020603050405020304" pitchFamily="18" charset="0"/>
              <a:cs typeface="Times New Roman" panose="02020603050405020304" pitchFamily="18" charset="0"/>
            </a:endParaRPr>
          </a:p>
        </p:txBody>
      </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3496"/>
                                        </p:tgtEl>
                                        <p:attrNameLst>
                                          <p:attrName>style.visibility</p:attrName>
                                        </p:attrNameLst>
                                      </p:cBhvr>
                                      <p:to>
                                        <p:strVal val="visible"/>
                                      </p:to>
                                    </p:set>
                                    <p:animEffect transition="in" filter="wipe(left)">
                                      <p:cBhvr>
                                        <p:cTn id="7" dur="1000"/>
                                        <p:tgtEl>
                                          <p:spTgt spid="6349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3497"/>
                                        </p:tgtEl>
                                        <p:attrNameLst>
                                          <p:attrName>style.visibility</p:attrName>
                                        </p:attrNameLst>
                                      </p:cBhvr>
                                      <p:to>
                                        <p:strVal val="visible"/>
                                      </p:to>
                                    </p:set>
                                    <p:animEffect transition="in" filter="wipe(left)">
                                      <p:cBhvr>
                                        <p:cTn id="12" dur="1000"/>
                                        <p:tgtEl>
                                          <p:spTgt spid="634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6" grpId="0"/>
      <p:bldP spid="6349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Nền PP-Viền hoa và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93" name="Text Box 9"/>
          <p:cNvSpPr txBox="1">
            <a:spLocks noChangeArrowheads="1"/>
          </p:cNvSpPr>
          <p:nvPr/>
        </p:nvSpPr>
        <p:spPr bwMode="auto">
          <a:xfrm>
            <a:off x="685800" y="5024438"/>
            <a:ext cx="61087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nl-NL" altLang="vi-VN" sz="2800" b="1">
                <a:latin typeface="Times New Roman" panose="02020603050405020304" pitchFamily="18" charset="0"/>
                <a:cs typeface="Times New Roman" panose="02020603050405020304" pitchFamily="18" charset="0"/>
              </a:rPr>
              <a:t>- Nụ cười của bé tươi như hoa.</a:t>
            </a:r>
            <a:endParaRPr lang="en-US" altLang="vi-VN" sz="2800" b="1">
              <a:latin typeface="Times New Roman" panose="02020603050405020304" pitchFamily="18" charset="0"/>
              <a:cs typeface="Times New Roman" panose="02020603050405020304" pitchFamily="18" charset="0"/>
            </a:endParaRPr>
          </a:p>
        </p:txBody>
      </p:sp>
      <p:sp>
        <p:nvSpPr>
          <p:cNvPr id="67594" name="Text Box 10"/>
          <p:cNvSpPr txBox="1">
            <a:spLocks noChangeArrowheads="1"/>
          </p:cNvSpPr>
          <p:nvPr/>
        </p:nvSpPr>
        <p:spPr bwMode="auto">
          <a:xfrm>
            <a:off x="976313" y="5622925"/>
            <a:ext cx="62484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vi-VN" sz="2800" b="1" dirty="0">
                <a:latin typeface="Times New Roman" panose="02020603050405020304" pitchFamily="18" charset="0"/>
                <a:cs typeface="Times New Roman" panose="02020603050405020304" pitchFamily="18" charset="0"/>
              </a:rPr>
              <a:t> - </a:t>
            </a:r>
            <a:r>
              <a:rPr lang="nl-NL" altLang="vi-VN" sz="2800" b="1" dirty="0">
                <a:latin typeface="Times New Roman" panose="02020603050405020304" pitchFamily="18" charset="0"/>
                <a:cs typeface="Times New Roman" panose="02020603050405020304" pitchFamily="18" charset="0"/>
              </a:rPr>
              <a:t>Bông hoa tươi như nụ cười của bé.</a:t>
            </a:r>
            <a:endParaRPr lang="en-US" altLang="vi-VN" sz="2800" b="1" dirty="0">
              <a:latin typeface="Times New Roman" panose="02020603050405020304" pitchFamily="18" charset="0"/>
              <a:cs typeface="Times New Roman" panose="02020603050405020304" pitchFamily="18" charset="0"/>
            </a:endParaRPr>
          </a:p>
        </p:txBody>
      </p:sp>
      <p:grpSp>
        <p:nvGrpSpPr>
          <p:cNvPr id="29701" name="Group 67"/>
          <p:cNvGrpSpPr>
            <a:grpSpLocks/>
          </p:cNvGrpSpPr>
          <p:nvPr/>
        </p:nvGrpSpPr>
        <p:grpSpPr bwMode="auto">
          <a:xfrm>
            <a:off x="1295400" y="685800"/>
            <a:ext cx="6858000" cy="4267200"/>
            <a:chOff x="2912" y="576"/>
            <a:chExt cx="2112" cy="1488"/>
          </a:xfrm>
        </p:grpSpPr>
        <p:grpSp>
          <p:nvGrpSpPr>
            <p:cNvPr id="29702" name="Group 68"/>
            <p:cNvGrpSpPr>
              <a:grpSpLocks/>
            </p:cNvGrpSpPr>
            <p:nvPr/>
          </p:nvGrpSpPr>
          <p:grpSpPr bwMode="auto">
            <a:xfrm>
              <a:off x="3776" y="912"/>
              <a:ext cx="1248" cy="1152"/>
              <a:chOff x="3776" y="912"/>
              <a:chExt cx="1248" cy="1152"/>
            </a:xfrm>
          </p:grpSpPr>
          <p:sp>
            <p:nvSpPr>
              <p:cNvPr id="29706" name="Oval 69"/>
              <p:cNvSpPr>
                <a:spLocks noChangeArrowheads="1"/>
              </p:cNvSpPr>
              <p:nvPr/>
            </p:nvSpPr>
            <p:spPr bwMode="auto">
              <a:xfrm>
                <a:off x="3776" y="912"/>
                <a:ext cx="1248" cy="1152"/>
              </a:xfrm>
              <a:prstGeom prst="ellipse">
                <a:avLst/>
              </a:prstGeom>
              <a:solidFill>
                <a:schemeClr val="bg1"/>
              </a:solidFill>
              <a:ln w="28575">
                <a:solidFill>
                  <a:srgbClr val="99CCFF"/>
                </a:solidFill>
                <a:round/>
                <a:headEnd/>
                <a:tailEnd/>
              </a:ln>
            </p:spPr>
            <p:txBody>
              <a:bodyPr wrap="none" anchor="ctr"/>
              <a:lstStyle>
                <a:lvl1pPr defTabSz="957263">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957263">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957263">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957263">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957263">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95726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95726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95726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95726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vi-VN" sz="2000" b="1">
                  <a:latin typeface="Times New Roman" panose="02020603050405020304" pitchFamily="18" charset="0"/>
                  <a:cs typeface="Times New Roman" panose="02020603050405020304" pitchFamily="18" charset="0"/>
                </a:endParaRPr>
              </a:p>
            </p:txBody>
          </p:sp>
          <p:pic>
            <p:nvPicPr>
              <p:cNvPr id="29707" name="Picture 70"/>
              <p:cNvPicPr>
                <a:picLocks noChangeAspect="1" noChangeArrowheads="1"/>
              </p:cNvPicPr>
              <p:nvPr/>
            </p:nvPicPr>
            <p:blipFill>
              <a:blip r:embed="rId3">
                <a:extLst>
                  <a:ext uri="{28A0092B-C50C-407E-A947-70E740481C1C}">
                    <a14:useLocalDpi xmlns:a14="http://schemas.microsoft.com/office/drawing/2010/main" val="0"/>
                  </a:ext>
                </a:extLst>
              </a:blip>
              <a:srcRect l="65712" t="23997"/>
              <a:stretch>
                <a:fillRect/>
              </a:stretch>
            </p:blipFill>
            <p:spPr bwMode="auto">
              <a:xfrm>
                <a:off x="4112" y="1056"/>
                <a:ext cx="576" cy="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9703" name="Group 71"/>
            <p:cNvGrpSpPr>
              <a:grpSpLocks/>
            </p:cNvGrpSpPr>
            <p:nvPr/>
          </p:nvGrpSpPr>
          <p:grpSpPr bwMode="auto">
            <a:xfrm>
              <a:off x="2912" y="576"/>
              <a:ext cx="1200" cy="1200"/>
              <a:chOff x="2400" y="384"/>
              <a:chExt cx="1200" cy="1200"/>
            </a:xfrm>
          </p:grpSpPr>
          <p:sp>
            <p:nvSpPr>
              <p:cNvPr id="29704" name="Rectangle 72"/>
              <p:cNvSpPr>
                <a:spLocks noChangeArrowheads="1"/>
              </p:cNvSpPr>
              <p:nvPr/>
            </p:nvSpPr>
            <p:spPr bwMode="auto">
              <a:xfrm>
                <a:off x="2400" y="384"/>
                <a:ext cx="1200" cy="1200"/>
              </a:xfrm>
              <a:prstGeom prst="rect">
                <a:avLst/>
              </a:prstGeom>
              <a:solidFill>
                <a:schemeClr val="bg1"/>
              </a:solidFill>
              <a:ln w="28575">
                <a:solidFill>
                  <a:srgbClr val="99CCFF"/>
                </a:solidFill>
                <a:miter lim="800000"/>
                <a:headEnd/>
                <a:tailEnd/>
              </a:ln>
            </p:spPr>
            <p:txBody>
              <a:bodyPr wrap="none" anchor="ctr"/>
              <a:lstStyle>
                <a:lvl1pPr defTabSz="957263">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957263">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957263">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957263">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957263">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95726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95726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95726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95726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vi-VN" sz="2000" b="1">
                  <a:latin typeface="Times New Roman" panose="02020603050405020304" pitchFamily="18" charset="0"/>
                  <a:cs typeface="Times New Roman" panose="02020603050405020304" pitchFamily="18" charset="0"/>
                </a:endParaRPr>
              </a:p>
            </p:txBody>
          </p:sp>
          <p:pic>
            <p:nvPicPr>
              <p:cNvPr id="29705" name="Picture 73"/>
              <p:cNvPicPr>
                <a:picLocks noChangeAspect="1" noChangeArrowheads="1"/>
              </p:cNvPicPr>
              <p:nvPr/>
            </p:nvPicPr>
            <p:blipFill>
              <a:blip r:embed="rId3">
                <a:extLst>
                  <a:ext uri="{28A0092B-C50C-407E-A947-70E740481C1C}">
                    <a14:useLocalDpi xmlns:a14="http://schemas.microsoft.com/office/drawing/2010/main" val="0"/>
                  </a:ext>
                </a:extLst>
              </a:blip>
              <a:srcRect r="34286" b="16000"/>
              <a:stretch>
                <a:fillRect/>
              </a:stretch>
            </p:blipFill>
            <p:spPr bwMode="auto">
              <a:xfrm>
                <a:off x="2416" y="568"/>
                <a:ext cx="1104" cy="1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7593"/>
                                        </p:tgtEl>
                                        <p:attrNameLst>
                                          <p:attrName>style.visibility</p:attrName>
                                        </p:attrNameLst>
                                      </p:cBhvr>
                                      <p:to>
                                        <p:strVal val="visible"/>
                                      </p:to>
                                    </p:set>
                                    <p:animEffect transition="in" filter="wipe(left)">
                                      <p:cBhvr>
                                        <p:cTn id="7" dur="1000"/>
                                        <p:tgtEl>
                                          <p:spTgt spid="6759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7594"/>
                                        </p:tgtEl>
                                        <p:attrNameLst>
                                          <p:attrName>style.visibility</p:attrName>
                                        </p:attrNameLst>
                                      </p:cBhvr>
                                      <p:to>
                                        <p:strVal val="visible"/>
                                      </p:to>
                                    </p:set>
                                    <p:animEffect transition="in" filter="wipe(left)">
                                      <p:cBhvr>
                                        <p:cTn id="12" dur="1000"/>
                                        <p:tgtEl>
                                          <p:spTgt spid="675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93" grpId="0"/>
      <p:bldP spid="6759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Nền PP-Viền hoa và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 y="635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3" name="Picture 4" descr="Image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8050" y="920750"/>
            <a:ext cx="7315200" cy="429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9" name="Text Box 11"/>
          <p:cNvSpPr txBox="1">
            <a:spLocks noChangeArrowheads="1"/>
          </p:cNvSpPr>
          <p:nvPr/>
        </p:nvSpPr>
        <p:spPr bwMode="auto">
          <a:xfrm>
            <a:off x="381000" y="5275263"/>
            <a:ext cx="610235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nl-NL" altLang="vi-VN" sz="2800" b="1">
                <a:latin typeface="Times New Roman" panose="02020603050405020304" pitchFamily="18" charset="0"/>
                <a:cs typeface="Times New Roman" panose="02020603050405020304" pitchFamily="18" charset="0"/>
              </a:rPr>
              <a:t>- Đèn điện sáng như sao.</a:t>
            </a:r>
            <a:endParaRPr lang="en-US" altLang="vi-VN" sz="2800" b="1">
              <a:latin typeface="Times New Roman" panose="02020603050405020304" pitchFamily="18" charset="0"/>
              <a:cs typeface="Times New Roman" panose="02020603050405020304" pitchFamily="18" charset="0"/>
            </a:endParaRPr>
          </a:p>
        </p:txBody>
      </p:sp>
      <p:sp>
        <p:nvSpPr>
          <p:cNvPr id="68620" name="Text Box 12"/>
          <p:cNvSpPr txBox="1">
            <a:spLocks noChangeArrowheads="1"/>
          </p:cNvSpPr>
          <p:nvPr/>
        </p:nvSpPr>
        <p:spPr bwMode="auto">
          <a:xfrm>
            <a:off x="895350" y="5797550"/>
            <a:ext cx="68643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nl-NL" altLang="vi-VN" sz="2800" b="1" dirty="0">
                <a:latin typeface="Times New Roman" panose="02020603050405020304" pitchFamily="18" charset="0"/>
                <a:cs typeface="Times New Roman" panose="02020603050405020304" pitchFamily="18" charset="0"/>
              </a:rPr>
              <a:t> - </a:t>
            </a:r>
            <a:r>
              <a:rPr lang="nl-NL" altLang="vi-VN" sz="2800" b="1" dirty="0" smtClean="0">
                <a:latin typeface="Times New Roman" panose="02020603050405020304" pitchFamily="18" charset="0"/>
                <a:cs typeface="Times New Roman" panose="02020603050405020304" pitchFamily="18" charset="0"/>
              </a:rPr>
              <a:t>Ngọn đèn thức như sao đêm không ngủ.</a:t>
            </a:r>
            <a:endParaRPr lang="en-US" altLang="vi-VN" sz="2800" b="1" dirty="0">
              <a:latin typeface="Times New Roman" panose="02020603050405020304" pitchFamily="18" charset="0"/>
              <a:cs typeface="Times New Roman" panose="02020603050405020304" pitchFamily="18" charset="0"/>
            </a:endParaRPr>
          </a:p>
        </p:txBody>
      </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8619"/>
                                        </p:tgtEl>
                                        <p:attrNameLst>
                                          <p:attrName>style.visibility</p:attrName>
                                        </p:attrNameLst>
                                      </p:cBhvr>
                                      <p:to>
                                        <p:strVal val="visible"/>
                                      </p:to>
                                    </p:set>
                                    <p:animEffect transition="in" filter="wipe(left)">
                                      <p:cBhvr>
                                        <p:cTn id="7" dur="1000"/>
                                        <p:tgtEl>
                                          <p:spTgt spid="6861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8620"/>
                                        </p:tgtEl>
                                        <p:attrNameLst>
                                          <p:attrName>style.visibility</p:attrName>
                                        </p:attrNameLst>
                                      </p:cBhvr>
                                      <p:to>
                                        <p:strVal val="visible"/>
                                      </p:to>
                                    </p:set>
                                    <p:animEffect transition="in" filter="wipe(left)">
                                      <p:cBhvr>
                                        <p:cTn id="12" dur="1000"/>
                                        <p:tgtEl>
                                          <p:spTgt spid="686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9" grpId="0"/>
      <p:bldP spid="6862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Nền PP-Viền hoa và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7" name="Picture 3" descr="Imag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762000"/>
            <a:ext cx="69342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45" name="Text Box 13"/>
          <p:cNvSpPr txBox="1">
            <a:spLocks noChangeArrowheads="1"/>
          </p:cNvSpPr>
          <p:nvPr/>
        </p:nvSpPr>
        <p:spPr bwMode="auto">
          <a:xfrm>
            <a:off x="1447800" y="5410200"/>
            <a:ext cx="610359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nl-NL" altLang="vi-VN" sz="2400" b="1" dirty="0">
                <a:latin typeface="Times New Roman" panose="02020603050405020304" pitchFamily="18" charset="0"/>
                <a:cs typeface="Times New Roman" panose="02020603050405020304" pitchFamily="18" charset="0"/>
              </a:rPr>
              <a:t>- </a:t>
            </a:r>
            <a:r>
              <a:rPr lang="nl-NL" altLang="vi-VN" sz="2400" b="1" dirty="0" smtClean="0">
                <a:latin typeface="Times New Roman" panose="02020603050405020304" pitchFamily="18" charset="0"/>
                <a:cs typeface="Times New Roman" panose="02020603050405020304" pitchFamily="18" charset="0"/>
              </a:rPr>
              <a:t>Đất nước </a:t>
            </a:r>
            <a:r>
              <a:rPr lang="nl-NL" altLang="vi-VN" sz="2400" b="1" dirty="0">
                <a:latin typeface="Times New Roman" panose="02020603050405020304" pitchFamily="18" charset="0"/>
                <a:cs typeface="Times New Roman" panose="02020603050405020304" pitchFamily="18" charset="0"/>
              </a:rPr>
              <a:t>Việt Nam cong cong </a:t>
            </a:r>
            <a:r>
              <a:rPr lang="nl-NL" altLang="vi-VN" sz="2400" b="1" dirty="0" smtClean="0">
                <a:latin typeface="Times New Roman" panose="02020603050405020304" pitchFamily="18" charset="0"/>
                <a:cs typeface="Times New Roman" panose="02020603050405020304" pitchFamily="18" charset="0"/>
              </a:rPr>
              <a:t> </a:t>
            </a:r>
            <a:r>
              <a:rPr lang="nl-NL" altLang="vi-VN" sz="2400" b="1" dirty="0">
                <a:latin typeface="Times New Roman" panose="02020603050405020304" pitchFamily="18" charset="0"/>
                <a:cs typeface="Times New Roman" panose="02020603050405020304" pitchFamily="18" charset="0"/>
              </a:rPr>
              <a:t>hình chữ S.</a:t>
            </a:r>
            <a:endParaRPr lang="en-US" altLang="vi-VN" sz="2400" b="1" dirty="0">
              <a:latin typeface="Times New Roman" panose="02020603050405020304" pitchFamily="18" charset="0"/>
              <a:cs typeface="Times New Roman" panose="02020603050405020304" pitchFamily="18" charset="0"/>
            </a:endParaRPr>
          </a:p>
        </p:txBody>
      </p:sp>
      <p:sp>
        <p:nvSpPr>
          <p:cNvPr id="69646" name="Text Box 14"/>
          <p:cNvSpPr txBox="1">
            <a:spLocks noChangeArrowheads="1"/>
          </p:cNvSpPr>
          <p:nvPr/>
        </p:nvSpPr>
        <p:spPr bwMode="auto">
          <a:xfrm>
            <a:off x="1219200" y="5867400"/>
            <a:ext cx="57991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vi-VN" sz="2400" b="1">
                <a:latin typeface="Times New Roman" panose="02020603050405020304" pitchFamily="18" charset="0"/>
                <a:cs typeface="Times New Roman" panose="02020603050405020304" pitchFamily="18" charset="0"/>
              </a:rPr>
              <a:t>   - </a:t>
            </a:r>
            <a:r>
              <a:rPr lang="nl-NL" altLang="vi-VN" sz="2400" b="1">
                <a:latin typeface="Times New Roman" panose="02020603050405020304" pitchFamily="18" charset="0"/>
                <a:cs typeface="Times New Roman" panose="02020603050405020304" pitchFamily="18" charset="0"/>
              </a:rPr>
              <a:t>Chữ S cong cong như bản đồ Việt Nam.</a:t>
            </a:r>
            <a:endParaRPr lang="en-US" altLang="vi-VN" sz="2400" b="1">
              <a:latin typeface="Times New Roman" panose="02020603050405020304" pitchFamily="18" charset="0"/>
              <a:cs typeface="Times New Roman" panose="02020603050405020304" pitchFamily="18" charset="0"/>
            </a:endParaRPr>
          </a:p>
        </p:txBody>
      </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9645"/>
                                        </p:tgtEl>
                                        <p:attrNameLst>
                                          <p:attrName>style.visibility</p:attrName>
                                        </p:attrNameLst>
                                      </p:cBhvr>
                                      <p:to>
                                        <p:strVal val="visible"/>
                                      </p:to>
                                    </p:set>
                                    <p:animEffect transition="in" filter="wipe(left)">
                                      <p:cBhvr>
                                        <p:cTn id="7" dur="1000"/>
                                        <p:tgtEl>
                                          <p:spTgt spid="6964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9646"/>
                                        </p:tgtEl>
                                        <p:attrNameLst>
                                          <p:attrName>style.visibility</p:attrName>
                                        </p:attrNameLst>
                                      </p:cBhvr>
                                      <p:to>
                                        <p:strVal val="visible"/>
                                      </p:to>
                                    </p:set>
                                    <p:animEffect transition="in" filter="wipe(left)">
                                      <p:cBhvr>
                                        <p:cTn id="12" dur="1000"/>
                                        <p:tgtEl>
                                          <p:spTgt spid="696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45" grpId="0"/>
      <p:bldP spid="6964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AutoShape 11" descr="Divot"/>
          <p:cNvSpPr>
            <a:spLocks noChangeArrowheads="1"/>
          </p:cNvSpPr>
          <p:nvPr/>
        </p:nvSpPr>
        <p:spPr bwMode="auto">
          <a:xfrm>
            <a:off x="2590800" y="1247775"/>
            <a:ext cx="4038600" cy="733425"/>
          </a:xfrm>
          <a:prstGeom prst="flowChartTerminator">
            <a:avLst/>
          </a:prstGeom>
          <a:blipFill dpi="0" rotWithShape="0">
            <a:blip r:embed="rId2"/>
            <a:srcRect/>
            <a:tile tx="0" ty="0" sx="100000" sy="100000" flip="none" algn="tl"/>
          </a:blipFill>
          <a:ln w="9525">
            <a:solidFill>
              <a:srgbClr val="FF000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3600" b="1">
                <a:latin typeface="Times New Roman" panose="02020603050405020304" pitchFamily="18" charset="0"/>
              </a:rPr>
              <a:t>Kiểm tra bài cũ</a:t>
            </a:r>
          </a:p>
        </p:txBody>
      </p:sp>
      <p:sp>
        <p:nvSpPr>
          <p:cNvPr id="6" name="AutoShape 12">
            <a:hlinkClick r:id="rId3" action="ppaction://hlinksldjump"/>
          </p:cNvPr>
          <p:cNvSpPr>
            <a:spLocks noChangeArrowheads="1"/>
          </p:cNvSpPr>
          <p:nvPr/>
        </p:nvSpPr>
        <p:spPr bwMode="auto">
          <a:xfrm>
            <a:off x="2590800" y="1981200"/>
            <a:ext cx="5791200" cy="1524000"/>
          </a:xfrm>
          <a:prstGeom prst="cloudCallout">
            <a:avLst>
              <a:gd name="adj1" fmla="val -59421"/>
              <a:gd name="adj2" fmla="val 80329"/>
            </a:avLst>
          </a:prstGeom>
          <a:solidFill>
            <a:srgbClr val="FFCCCC"/>
          </a:solidFill>
          <a:ln w="12700">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2800" b="1">
                <a:latin typeface="Times New Roman" panose="02020603050405020304" pitchFamily="18" charset="0"/>
              </a:rPr>
              <a:t>Tìm từ chỉ đặc điểm?</a:t>
            </a:r>
          </a:p>
          <a:p>
            <a:pPr>
              <a:spcBef>
                <a:spcPct val="0"/>
              </a:spcBef>
              <a:buFontTx/>
              <a:buNone/>
            </a:pPr>
            <a:endParaRPr lang="en-US" altLang="en-US" sz="2800" b="1" i="1">
              <a:latin typeface="Times New Roman" panose="02020603050405020304" pitchFamily="18" charset="0"/>
            </a:endParaRPr>
          </a:p>
        </p:txBody>
      </p:sp>
      <p:pic>
        <p:nvPicPr>
          <p:cNvPr id="5125" name="Picture 13" descr="9"/>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57200" y="3581400"/>
            <a:ext cx="9906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14"/>
          <p:cNvSpPr>
            <a:spLocks noChangeArrowheads="1"/>
          </p:cNvSpPr>
          <p:nvPr/>
        </p:nvSpPr>
        <p:spPr bwMode="auto">
          <a:xfrm>
            <a:off x="1752600" y="4114800"/>
            <a:ext cx="6859588" cy="116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defTabSz="957263">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957263">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957263">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957263">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957263">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95726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95726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95726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95726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AutoNum type="alphaLcParenR"/>
            </a:pPr>
            <a:r>
              <a:rPr lang="en-US" altLang="en-US" sz="2800" b="1">
                <a:latin typeface="Times New Roman" panose="02020603050405020304" pitchFamily="18" charset="0"/>
              </a:rPr>
              <a:t> Đường mềm như dải lụa.</a:t>
            </a:r>
          </a:p>
          <a:p>
            <a:pPr>
              <a:spcBef>
                <a:spcPct val="50000"/>
              </a:spcBef>
              <a:buFontTx/>
              <a:buNone/>
            </a:pPr>
            <a:r>
              <a:rPr lang="en-US" altLang="en-US" sz="2800" b="1">
                <a:latin typeface="Times New Roman" panose="02020603050405020304" pitchFamily="18" charset="0"/>
              </a:rPr>
              <a:t>b) Cánh đồng trông đẹp như một tấm thảm.</a:t>
            </a:r>
          </a:p>
        </p:txBody>
      </p:sp>
      <p:sp>
        <p:nvSpPr>
          <p:cNvPr id="9226" name="Line 10"/>
          <p:cNvSpPr>
            <a:spLocks noChangeShapeType="1"/>
          </p:cNvSpPr>
          <p:nvPr/>
        </p:nvSpPr>
        <p:spPr bwMode="auto">
          <a:xfrm>
            <a:off x="3429000" y="4572000"/>
            <a:ext cx="762000" cy="0"/>
          </a:xfrm>
          <a:prstGeom prst="line">
            <a:avLst/>
          </a:prstGeom>
          <a:noFill/>
          <a:ln w="1905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28" name="Line 12"/>
          <p:cNvSpPr>
            <a:spLocks noChangeShapeType="1"/>
          </p:cNvSpPr>
          <p:nvPr/>
        </p:nvSpPr>
        <p:spPr bwMode="auto">
          <a:xfrm>
            <a:off x="4876800" y="5257800"/>
            <a:ext cx="685800" cy="0"/>
          </a:xfrm>
          <a:prstGeom prst="line">
            <a:avLst/>
          </a:prstGeom>
          <a:noFill/>
          <a:ln w="1905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par>
                          <p:cTn id="8" fill="hold" nodeType="afterGroup">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ox(in)">
                                      <p:cBhvr>
                                        <p:cTn id="11" dur="500"/>
                                        <p:tgtEl>
                                          <p:spTgt spid="8"/>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4" presetClass="entr" presetSubtype="16" fill="hold" grpId="0" nodeType="clickEffect">
                                  <p:stCondLst>
                                    <p:cond delay="0"/>
                                  </p:stCondLst>
                                  <p:childTnLst>
                                    <p:set>
                                      <p:cBhvr>
                                        <p:cTn id="15" dur="1" fill="hold">
                                          <p:stCondLst>
                                            <p:cond delay="0"/>
                                          </p:stCondLst>
                                        </p:cTn>
                                        <p:tgtEl>
                                          <p:spTgt spid="9226"/>
                                        </p:tgtEl>
                                        <p:attrNameLst>
                                          <p:attrName>style.visibility</p:attrName>
                                        </p:attrNameLst>
                                      </p:cBhvr>
                                      <p:to>
                                        <p:strVal val="visible"/>
                                      </p:to>
                                    </p:set>
                                    <p:animEffect transition="in" filter="box(in)">
                                      <p:cBhvr>
                                        <p:cTn id="16" dur="500"/>
                                        <p:tgtEl>
                                          <p:spTgt spid="9226"/>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4" presetClass="entr" presetSubtype="16" fill="hold" grpId="0" nodeType="clickEffect">
                                  <p:stCondLst>
                                    <p:cond delay="0"/>
                                  </p:stCondLst>
                                  <p:childTnLst>
                                    <p:set>
                                      <p:cBhvr>
                                        <p:cTn id="20" dur="1" fill="hold">
                                          <p:stCondLst>
                                            <p:cond delay="0"/>
                                          </p:stCondLst>
                                        </p:cTn>
                                        <p:tgtEl>
                                          <p:spTgt spid="9228"/>
                                        </p:tgtEl>
                                        <p:attrNameLst>
                                          <p:attrName>style.visibility</p:attrName>
                                        </p:attrNameLst>
                                      </p:cBhvr>
                                      <p:to>
                                        <p:strVal val="visible"/>
                                      </p:to>
                                    </p:set>
                                    <p:animEffect transition="in" filter="box(in)">
                                      <p:cBhvr>
                                        <p:cTn id="21" dur="500"/>
                                        <p:tgtEl>
                                          <p:spTgt spid="92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9226" grpId="0" animBg="1"/>
      <p:bldP spid="922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90" name="Rectangle 14"/>
          <p:cNvSpPr>
            <a:spLocks noChangeArrowheads="1"/>
          </p:cNvSpPr>
          <p:nvPr/>
        </p:nvSpPr>
        <p:spPr bwMode="auto">
          <a:xfrm>
            <a:off x="1752600" y="2071688"/>
            <a:ext cx="76200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2800" b="1">
                <a:latin typeface="Times New Roman" panose="02020603050405020304" pitchFamily="18" charset="0"/>
                <a:cs typeface="Times New Roman" panose="02020603050405020304" pitchFamily="18" charset="0"/>
              </a:rPr>
              <a:t>Tìm những từ ngữ thích hợp với mỗi chỗ trống:</a:t>
            </a:r>
          </a:p>
        </p:txBody>
      </p:sp>
      <p:sp>
        <p:nvSpPr>
          <p:cNvPr id="203797" name="Rectangle 21"/>
          <p:cNvSpPr>
            <a:spLocks noChangeArrowheads="1"/>
          </p:cNvSpPr>
          <p:nvPr/>
        </p:nvSpPr>
        <p:spPr bwMode="auto">
          <a:xfrm>
            <a:off x="228600" y="2863850"/>
            <a:ext cx="8289925"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2800" b="1">
                <a:latin typeface="Times New Roman" panose="02020603050405020304" pitchFamily="18" charset="0"/>
              </a:rPr>
              <a:t>a) Công cha nghĩa mẹ được so sánh như……………..,</a:t>
            </a:r>
          </a:p>
          <a:p>
            <a:pPr>
              <a:spcBef>
                <a:spcPct val="0"/>
              </a:spcBef>
              <a:buFontTx/>
              <a:buNone/>
            </a:pPr>
            <a:r>
              <a:rPr lang="en-US" altLang="en-US" sz="2800" b="1">
                <a:latin typeface="Times New Roman" panose="02020603050405020304" pitchFamily="18" charset="0"/>
              </a:rPr>
              <a:t>     như  ……………………</a:t>
            </a:r>
          </a:p>
        </p:txBody>
      </p:sp>
      <p:sp>
        <p:nvSpPr>
          <p:cNvPr id="203798" name="Rectangle 22"/>
          <p:cNvSpPr>
            <a:spLocks noChangeArrowheads="1"/>
          </p:cNvSpPr>
          <p:nvPr/>
        </p:nvSpPr>
        <p:spPr bwMode="auto">
          <a:xfrm>
            <a:off x="304800" y="3976688"/>
            <a:ext cx="700881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2800" b="1">
                <a:latin typeface="Times New Roman" panose="02020603050405020304" pitchFamily="18" charset="0"/>
              </a:rPr>
              <a:t>b) Trời mưa, đường đất sét trơn như  ………</a:t>
            </a:r>
          </a:p>
        </p:txBody>
      </p:sp>
      <p:sp>
        <p:nvSpPr>
          <p:cNvPr id="203799" name="Rectangle 23"/>
          <p:cNvSpPr>
            <a:spLocks noChangeArrowheads="1"/>
          </p:cNvSpPr>
          <p:nvPr/>
        </p:nvSpPr>
        <p:spPr bwMode="auto">
          <a:xfrm>
            <a:off x="304800" y="4662488"/>
            <a:ext cx="760571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2800" b="1">
                <a:latin typeface="Times New Roman" panose="02020603050405020304" pitchFamily="18" charset="0"/>
              </a:rPr>
              <a:t>c) Ở thành phố có nhiều toà nhà cao như ……….</a:t>
            </a:r>
          </a:p>
        </p:txBody>
      </p:sp>
      <p:sp>
        <p:nvSpPr>
          <p:cNvPr id="26630" name="Rectangle 31"/>
          <p:cNvSpPr>
            <a:spLocks noChangeArrowheads="1"/>
          </p:cNvSpPr>
          <p:nvPr/>
        </p:nvSpPr>
        <p:spPr bwMode="auto">
          <a:xfrm>
            <a:off x="152400" y="2038350"/>
            <a:ext cx="1323975"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b="1" i="1">
                <a:latin typeface="Times New Roman" panose="02020603050405020304" pitchFamily="18" charset="0"/>
              </a:rPr>
              <a:t>Bài 4:</a:t>
            </a:r>
            <a:r>
              <a:rPr lang="en-US" altLang="en-US">
                <a:latin typeface="Times New Roman" panose="02020603050405020304" pitchFamily="18" charset="0"/>
              </a:rPr>
              <a:t> </a:t>
            </a:r>
          </a:p>
        </p:txBody>
      </p:sp>
      <p:sp>
        <p:nvSpPr>
          <p:cNvPr id="203812" name="Line 36"/>
          <p:cNvSpPr>
            <a:spLocks noChangeShapeType="1"/>
          </p:cNvSpPr>
          <p:nvPr/>
        </p:nvSpPr>
        <p:spPr bwMode="auto">
          <a:xfrm>
            <a:off x="3733800" y="2514600"/>
            <a:ext cx="2362200" cy="0"/>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32776" name="Picture 2" descr="Picture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0"/>
            <a:ext cx="27432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7" name="Picture 3" descr="Picture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67650" y="-76200"/>
            <a:ext cx="12954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8" name="Picture 2" descr="BAR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324600"/>
            <a:ext cx="9144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6630"/>
                                        </p:tgtEl>
                                        <p:attrNameLst>
                                          <p:attrName>style.visibility</p:attrName>
                                        </p:attrNameLst>
                                      </p:cBhvr>
                                      <p:to>
                                        <p:strVal val="visible"/>
                                      </p:to>
                                    </p:set>
                                    <p:animEffect transition="in" filter="checkerboard(across)">
                                      <p:cBhvr>
                                        <p:cTn id="7" dur="500"/>
                                        <p:tgtEl>
                                          <p:spTgt spid="26630"/>
                                        </p:tgtEl>
                                      </p:cBhvr>
                                    </p:animEffect>
                                  </p:childTnLst>
                                </p:cTn>
                              </p:par>
                            </p:childTnLst>
                          </p:cTn>
                        </p:par>
                        <p:par>
                          <p:cTn id="8" fill="hold" nodeType="afterGroup">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203790"/>
                                        </p:tgtEl>
                                        <p:attrNameLst>
                                          <p:attrName>style.visibility</p:attrName>
                                        </p:attrNameLst>
                                      </p:cBhvr>
                                      <p:to>
                                        <p:strVal val="visible"/>
                                      </p:to>
                                    </p:set>
                                    <p:animEffect transition="in" filter="checkerboard(across)">
                                      <p:cBhvr>
                                        <p:cTn id="11" dur="500"/>
                                        <p:tgtEl>
                                          <p:spTgt spid="203790"/>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5" presetClass="entr" presetSubtype="10" fill="hold" grpId="0" nodeType="clickEffect">
                                  <p:stCondLst>
                                    <p:cond delay="0"/>
                                  </p:stCondLst>
                                  <p:childTnLst>
                                    <p:set>
                                      <p:cBhvr>
                                        <p:cTn id="15" dur="1" fill="hold">
                                          <p:stCondLst>
                                            <p:cond delay="0"/>
                                          </p:stCondLst>
                                        </p:cTn>
                                        <p:tgtEl>
                                          <p:spTgt spid="203797"/>
                                        </p:tgtEl>
                                        <p:attrNameLst>
                                          <p:attrName>style.visibility</p:attrName>
                                        </p:attrNameLst>
                                      </p:cBhvr>
                                      <p:to>
                                        <p:strVal val="visible"/>
                                      </p:to>
                                    </p:set>
                                    <p:animEffect transition="in" filter="checkerboard(across)">
                                      <p:cBhvr>
                                        <p:cTn id="16" dur="500"/>
                                        <p:tgtEl>
                                          <p:spTgt spid="203797"/>
                                        </p:tgtEl>
                                      </p:cBhvr>
                                    </p:animEffect>
                                  </p:childTnLst>
                                </p:cTn>
                              </p:par>
                            </p:childTnLst>
                          </p:cTn>
                        </p:par>
                        <p:par>
                          <p:cTn id="17" fill="hold" nodeType="afterGroup">
                            <p:stCondLst>
                              <p:cond delay="500"/>
                            </p:stCondLst>
                            <p:childTnLst>
                              <p:par>
                                <p:cTn id="18" presetID="5" presetClass="entr" presetSubtype="10" fill="hold" grpId="0" nodeType="afterEffect">
                                  <p:stCondLst>
                                    <p:cond delay="0"/>
                                  </p:stCondLst>
                                  <p:childTnLst>
                                    <p:set>
                                      <p:cBhvr>
                                        <p:cTn id="19" dur="1" fill="hold">
                                          <p:stCondLst>
                                            <p:cond delay="0"/>
                                          </p:stCondLst>
                                        </p:cTn>
                                        <p:tgtEl>
                                          <p:spTgt spid="203798"/>
                                        </p:tgtEl>
                                        <p:attrNameLst>
                                          <p:attrName>style.visibility</p:attrName>
                                        </p:attrNameLst>
                                      </p:cBhvr>
                                      <p:to>
                                        <p:strVal val="visible"/>
                                      </p:to>
                                    </p:set>
                                    <p:animEffect transition="in" filter="checkerboard(across)">
                                      <p:cBhvr>
                                        <p:cTn id="20" dur="500"/>
                                        <p:tgtEl>
                                          <p:spTgt spid="203798"/>
                                        </p:tgtEl>
                                      </p:cBhvr>
                                    </p:animEffect>
                                  </p:childTnLst>
                                </p:cTn>
                              </p:par>
                            </p:childTnLst>
                          </p:cTn>
                        </p:par>
                        <p:par>
                          <p:cTn id="21" fill="hold" nodeType="afterGroup">
                            <p:stCondLst>
                              <p:cond delay="1000"/>
                            </p:stCondLst>
                            <p:childTnLst>
                              <p:par>
                                <p:cTn id="22" presetID="5" presetClass="entr" presetSubtype="10" fill="hold" grpId="0" nodeType="afterEffect">
                                  <p:stCondLst>
                                    <p:cond delay="0"/>
                                  </p:stCondLst>
                                  <p:childTnLst>
                                    <p:set>
                                      <p:cBhvr>
                                        <p:cTn id="23" dur="1" fill="hold">
                                          <p:stCondLst>
                                            <p:cond delay="0"/>
                                          </p:stCondLst>
                                        </p:cTn>
                                        <p:tgtEl>
                                          <p:spTgt spid="203799"/>
                                        </p:tgtEl>
                                        <p:attrNameLst>
                                          <p:attrName>style.visibility</p:attrName>
                                        </p:attrNameLst>
                                      </p:cBhvr>
                                      <p:to>
                                        <p:strVal val="visible"/>
                                      </p:to>
                                    </p:set>
                                    <p:animEffect transition="in" filter="checkerboard(across)">
                                      <p:cBhvr>
                                        <p:cTn id="24" dur="500"/>
                                        <p:tgtEl>
                                          <p:spTgt spid="203799"/>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8" presetClass="entr" presetSubtype="16" fill="hold" grpId="0" nodeType="clickEffect">
                                  <p:stCondLst>
                                    <p:cond delay="0"/>
                                  </p:stCondLst>
                                  <p:childTnLst>
                                    <p:set>
                                      <p:cBhvr>
                                        <p:cTn id="28" dur="1" fill="hold">
                                          <p:stCondLst>
                                            <p:cond delay="0"/>
                                          </p:stCondLst>
                                        </p:cTn>
                                        <p:tgtEl>
                                          <p:spTgt spid="203812"/>
                                        </p:tgtEl>
                                        <p:attrNameLst>
                                          <p:attrName>style.visibility</p:attrName>
                                        </p:attrNameLst>
                                      </p:cBhvr>
                                      <p:to>
                                        <p:strVal val="visible"/>
                                      </p:to>
                                    </p:set>
                                    <p:animEffect transition="in" filter="diamond(in)">
                                      <p:cBhvr>
                                        <p:cTn id="29" dur="2000"/>
                                        <p:tgtEl>
                                          <p:spTgt spid="2038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790" grpId="0"/>
      <p:bldP spid="203797" grpId="0"/>
      <p:bldP spid="203798" grpId="0"/>
      <p:bldP spid="203799" grpId="0"/>
      <p:bldP spid="26630" grpId="0"/>
      <p:bldP spid="20381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ChangeArrowheads="1"/>
          </p:cNvSpPr>
          <p:nvPr/>
        </p:nvSpPr>
        <p:spPr bwMode="auto">
          <a:xfrm>
            <a:off x="1752600" y="1462088"/>
            <a:ext cx="76200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2800" b="1">
                <a:latin typeface="Times New Roman" panose="02020603050405020304" pitchFamily="18" charset="0"/>
                <a:cs typeface="Times New Roman" panose="02020603050405020304" pitchFamily="18" charset="0"/>
              </a:rPr>
              <a:t>Tìm những từ ngữ thích hợp với mỗi chỗ trống:</a:t>
            </a:r>
          </a:p>
        </p:txBody>
      </p:sp>
      <p:sp>
        <p:nvSpPr>
          <p:cNvPr id="33795" name="Rectangle 3"/>
          <p:cNvSpPr>
            <a:spLocks noChangeArrowheads="1"/>
          </p:cNvSpPr>
          <p:nvPr/>
        </p:nvSpPr>
        <p:spPr bwMode="auto">
          <a:xfrm>
            <a:off x="228600" y="2101850"/>
            <a:ext cx="8023225"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2800" b="1">
                <a:latin typeface="Times New Roman" panose="02020603050405020304" pitchFamily="18" charset="0"/>
              </a:rPr>
              <a:t>a) Công cha nghĩa mẹ được so sánh như </a:t>
            </a:r>
            <a:r>
              <a:rPr lang="en-US" altLang="en-US" sz="2800">
                <a:latin typeface="Times New Roman" panose="02020603050405020304" pitchFamily="18" charset="0"/>
              </a:rPr>
              <a:t>…………..,</a:t>
            </a:r>
          </a:p>
          <a:p>
            <a:pPr>
              <a:spcBef>
                <a:spcPct val="0"/>
              </a:spcBef>
              <a:buFontTx/>
              <a:buNone/>
            </a:pPr>
            <a:r>
              <a:rPr lang="en-US" altLang="en-US" sz="2800" b="1">
                <a:latin typeface="Times New Roman" panose="02020603050405020304" pitchFamily="18" charset="0"/>
              </a:rPr>
              <a:t> như  </a:t>
            </a:r>
            <a:r>
              <a:rPr lang="en-US" altLang="en-US" sz="2800">
                <a:latin typeface="Times New Roman" panose="02020603050405020304" pitchFamily="18" charset="0"/>
              </a:rPr>
              <a:t>……………………</a:t>
            </a:r>
          </a:p>
        </p:txBody>
      </p:sp>
      <p:sp>
        <p:nvSpPr>
          <p:cNvPr id="222214" name="Rectangle 6"/>
          <p:cNvSpPr>
            <a:spLocks noChangeArrowheads="1"/>
          </p:cNvSpPr>
          <p:nvPr/>
        </p:nvSpPr>
        <p:spPr bwMode="auto">
          <a:xfrm>
            <a:off x="6400800" y="2133600"/>
            <a:ext cx="2209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defTabSz="957263">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957263">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957263">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957263">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957263">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95726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95726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95726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95726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2800" b="1" i="1">
                <a:solidFill>
                  <a:srgbClr val="FF3300"/>
                </a:solidFill>
                <a:latin typeface="Times New Roman" panose="02020603050405020304" pitchFamily="18" charset="0"/>
              </a:rPr>
              <a:t>núi Thái Sơn,</a:t>
            </a:r>
            <a:r>
              <a:rPr lang="en-US" altLang="en-US" sz="1800">
                <a:solidFill>
                  <a:srgbClr val="FF3300"/>
                </a:solidFill>
                <a:latin typeface="Calibri" panose="020F0502020204030204" pitchFamily="34" charset="0"/>
              </a:rPr>
              <a:t> </a:t>
            </a:r>
          </a:p>
        </p:txBody>
      </p:sp>
      <p:sp>
        <p:nvSpPr>
          <p:cNvPr id="222215" name="Rectangle 7"/>
          <p:cNvSpPr>
            <a:spLocks noChangeArrowheads="1"/>
          </p:cNvSpPr>
          <p:nvPr/>
        </p:nvSpPr>
        <p:spPr bwMode="auto">
          <a:xfrm>
            <a:off x="1066800" y="2562225"/>
            <a:ext cx="403860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defTabSz="957263">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957263">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957263">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957263">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957263">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95726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95726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95726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95726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2800" b="1" i="1">
                <a:solidFill>
                  <a:srgbClr val="FF3300"/>
                </a:solidFill>
                <a:latin typeface="Times New Roman" panose="02020603050405020304" pitchFamily="18" charset="0"/>
              </a:rPr>
              <a:t>nước trong nguồn chảy ra</a:t>
            </a:r>
            <a:r>
              <a:rPr lang="en-US" altLang="en-US" sz="2800" b="1" i="1">
                <a:solidFill>
                  <a:srgbClr val="800000"/>
                </a:solidFill>
                <a:latin typeface="Times New Roman" panose="02020603050405020304" pitchFamily="18" charset="0"/>
              </a:rPr>
              <a:t>.</a:t>
            </a:r>
          </a:p>
        </p:txBody>
      </p:sp>
      <p:sp>
        <p:nvSpPr>
          <p:cNvPr id="33798" name="Rectangle 11"/>
          <p:cNvSpPr>
            <a:spLocks noChangeArrowheads="1"/>
          </p:cNvSpPr>
          <p:nvPr/>
        </p:nvSpPr>
        <p:spPr bwMode="auto">
          <a:xfrm>
            <a:off x="152400" y="1428750"/>
            <a:ext cx="1323975"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b="1" i="1">
                <a:latin typeface="Times New Roman" panose="02020603050405020304" pitchFamily="18" charset="0"/>
              </a:rPr>
              <a:t>Bài 4:</a:t>
            </a:r>
            <a:r>
              <a:rPr lang="en-US" altLang="en-US">
                <a:latin typeface="Times New Roman" panose="02020603050405020304" pitchFamily="18" charset="0"/>
              </a:rPr>
              <a:t> </a:t>
            </a:r>
          </a:p>
        </p:txBody>
      </p:sp>
      <p:pic>
        <p:nvPicPr>
          <p:cNvPr id="33799" name="Picture 2" descr="Picture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0"/>
            <a:ext cx="27432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0" name="Picture 3" descr="Picture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67650" y="-76200"/>
            <a:ext cx="12954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1" name="Picture 2" descr="BAR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553200"/>
            <a:ext cx="9144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2231" name="Picture 23" descr="Medium_landscape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3429000"/>
            <a:ext cx="44196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2232" name="Picture 24" descr="vtc_200883_Cha%20toi%20la%20Gangster%201"/>
          <p:cNvPicPr>
            <a:picLocks noChangeAspect="1" noChangeArrowheads="1"/>
          </p:cNvPicPr>
          <p:nvPr/>
        </p:nvPicPr>
        <p:blipFill>
          <a:blip r:embed="rId6">
            <a:lum contrast="12000"/>
            <a:extLst>
              <a:ext uri="{28A0092B-C50C-407E-A947-70E740481C1C}">
                <a14:useLocalDpi xmlns:a14="http://schemas.microsoft.com/office/drawing/2010/main" val="0"/>
              </a:ext>
            </a:extLst>
          </a:blip>
          <a:srcRect/>
          <a:stretch>
            <a:fillRect/>
          </a:stretch>
        </p:blipFill>
        <p:spPr bwMode="auto">
          <a:xfrm>
            <a:off x="3429000" y="5181600"/>
            <a:ext cx="1039813"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2233" name="Picture 25" descr="images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9600" y="5257800"/>
            <a:ext cx="1219200"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2234" name="Picture 26" descr="Medium_06_80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76800" y="3429000"/>
            <a:ext cx="40386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2235" name="Picture 27" descr="Image1"/>
          <p:cNvPicPr>
            <a:picLocks noChangeAspect="1" noChangeArrowheads="1"/>
          </p:cNvPicPr>
          <p:nvPr/>
        </p:nvPicPr>
        <p:blipFill>
          <a:blip r:embed="rId9">
            <a:lum contrast="36000"/>
            <a:extLst>
              <a:ext uri="{28A0092B-C50C-407E-A947-70E740481C1C}">
                <a14:useLocalDpi xmlns:a14="http://schemas.microsoft.com/office/drawing/2010/main" val="0"/>
              </a:ext>
            </a:extLst>
          </a:blip>
          <a:srcRect/>
          <a:stretch>
            <a:fillRect/>
          </a:stretch>
        </p:blipFill>
        <p:spPr bwMode="auto">
          <a:xfrm>
            <a:off x="5410200" y="5334000"/>
            <a:ext cx="9017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2236" name="Picture 28" descr="1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620000" y="5334000"/>
            <a:ext cx="9398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nodeType="withEffect">
                                  <p:stCondLst>
                                    <p:cond delay="0"/>
                                  </p:stCondLst>
                                  <p:childTnLst>
                                    <p:set>
                                      <p:cBhvr>
                                        <p:cTn id="6" dur="1" fill="hold">
                                          <p:stCondLst>
                                            <p:cond delay="0"/>
                                          </p:stCondLst>
                                        </p:cTn>
                                        <p:tgtEl>
                                          <p:spTgt spid="222233"/>
                                        </p:tgtEl>
                                        <p:attrNameLst>
                                          <p:attrName>style.visibility</p:attrName>
                                        </p:attrNameLst>
                                      </p:cBhvr>
                                      <p:to>
                                        <p:strVal val="visible"/>
                                      </p:to>
                                    </p:set>
                                    <p:animEffect transition="in" filter="diamond(in)">
                                      <p:cBhvr>
                                        <p:cTn id="7" dur="1000"/>
                                        <p:tgtEl>
                                          <p:spTgt spid="222233"/>
                                        </p:tgtEl>
                                      </p:cBhvr>
                                    </p:animEffect>
                                  </p:childTnLst>
                                </p:cTn>
                              </p:par>
                              <p:par>
                                <p:cTn id="8" presetID="8" presetClass="entr" presetSubtype="16" fill="hold" nodeType="withEffect">
                                  <p:stCondLst>
                                    <p:cond delay="0"/>
                                  </p:stCondLst>
                                  <p:childTnLst>
                                    <p:set>
                                      <p:cBhvr>
                                        <p:cTn id="9" dur="1" fill="hold">
                                          <p:stCondLst>
                                            <p:cond delay="0"/>
                                          </p:stCondLst>
                                        </p:cTn>
                                        <p:tgtEl>
                                          <p:spTgt spid="222232"/>
                                        </p:tgtEl>
                                        <p:attrNameLst>
                                          <p:attrName>style.visibility</p:attrName>
                                        </p:attrNameLst>
                                      </p:cBhvr>
                                      <p:to>
                                        <p:strVal val="visible"/>
                                      </p:to>
                                    </p:set>
                                    <p:animEffect transition="in" filter="diamond(in)">
                                      <p:cBhvr>
                                        <p:cTn id="10" dur="1000"/>
                                        <p:tgtEl>
                                          <p:spTgt spid="222232"/>
                                        </p:tgtEl>
                                      </p:cBhvr>
                                    </p:animEffect>
                                  </p:childTnLst>
                                </p:cTn>
                              </p:par>
                              <p:par>
                                <p:cTn id="11" presetID="8" presetClass="entr" presetSubtype="16" fill="hold" nodeType="withEffect">
                                  <p:stCondLst>
                                    <p:cond delay="0"/>
                                  </p:stCondLst>
                                  <p:childTnLst>
                                    <p:set>
                                      <p:cBhvr>
                                        <p:cTn id="12" dur="1" fill="hold">
                                          <p:stCondLst>
                                            <p:cond delay="0"/>
                                          </p:stCondLst>
                                        </p:cTn>
                                        <p:tgtEl>
                                          <p:spTgt spid="222235"/>
                                        </p:tgtEl>
                                        <p:attrNameLst>
                                          <p:attrName>style.visibility</p:attrName>
                                        </p:attrNameLst>
                                      </p:cBhvr>
                                      <p:to>
                                        <p:strVal val="visible"/>
                                      </p:to>
                                    </p:set>
                                    <p:animEffect transition="in" filter="diamond(in)">
                                      <p:cBhvr>
                                        <p:cTn id="13" dur="1000"/>
                                        <p:tgtEl>
                                          <p:spTgt spid="222235"/>
                                        </p:tgtEl>
                                      </p:cBhvr>
                                    </p:animEffect>
                                  </p:childTnLst>
                                </p:cTn>
                              </p:par>
                              <p:par>
                                <p:cTn id="14" presetID="8" presetClass="entr" presetSubtype="16" fill="hold" nodeType="withEffect">
                                  <p:stCondLst>
                                    <p:cond delay="0"/>
                                  </p:stCondLst>
                                  <p:childTnLst>
                                    <p:set>
                                      <p:cBhvr>
                                        <p:cTn id="15" dur="1" fill="hold">
                                          <p:stCondLst>
                                            <p:cond delay="0"/>
                                          </p:stCondLst>
                                        </p:cTn>
                                        <p:tgtEl>
                                          <p:spTgt spid="222236"/>
                                        </p:tgtEl>
                                        <p:attrNameLst>
                                          <p:attrName>style.visibility</p:attrName>
                                        </p:attrNameLst>
                                      </p:cBhvr>
                                      <p:to>
                                        <p:strVal val="visible"/>
                                      </p:to>
                                    </p:set>
                                    <p:animEffect transition="in" filter="diamond(in)">
                                      <p:cBhvr>
                                        <p:cTn id="16" dur="1000"/>
                                        <p:tgtEl>
                                          <p:spTgt spid="222236"/>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22214"/>
                                        </p:tgtEl>
                                        <p:attrNameLst>
                                          <p:attrName>style.visibility</p:attrName>
                                        </p:attrNameLst>
                                      </p:cBhvr>
                                      <p:to>
                                        <p:strVal val="visible"/>
                                      </p:to>
                                    </p:set>
                                    <p:animEffect transition="in" filter="wipe(left)">
                                      <p:cBhvr>
                                        <p:cTn id="21" dur="500"/>
                                        <p:tgtEl>
                                          <p:spTgt spid="222214"/>
                                        </p:tgtEl>
                                      </p:cBhvr>
                                    </p:animEffect>
                                  </p:childTnLst>
                                </p:cTn>
                              </p:par>
                            </p:childTnLst>
                          </p:cTn>
                        </p:par>
                        <p:par>
                          <p:cTn id="22" fill="hold" nodeType="afterGroup">
                            <p:stCondLst>
                              <p:cond delay="500"/>
                            </p:stCondLst>
                            <p:childTnLst>
                              <p:par>
                                <p:cTn id="23" presetID="8" presetClass="entr" presetSubtype="16" fill="hold" nodeType="afterEffect">
                                  <p:stCondLst>
                                    <p:cond delay="0"/>
                                  </p:stCondLst>
                                  <p:childTnLst>
                                    <p:set>
                                      <p:cBhvr>
                                        <p:cTn id="24" dur="1" fill="hold">
                                          <p:stCondLst>
                                            <p:cond delay="0"/>
                                          </p:stCondLst>
                                        </p:cTn>
                                        <p:tgtEl>
                                          <p:spTgt spid="222231"/>
                                        </p:tgtEl>
                                        <p:attrNameLst>
                                          <p:attrName>style.visibility</p:attrName>
                                        </p:attrNameLst>
                                      </p:cBhvr>
                                      <p:to>
                                        <p:strVal val="visible"/>
                                      </p:to>
                                    </p:set>
                                    <p:animEffect transition="in" filter="diamond(in)">
                                      <p:cBhvr>
                                        <p:cTn id="25" dur="1000"/>
                                        <p:tgtEl>
                                          <p:spTgt spid="222231"/>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222215"/>
                                        </p:tgtEl>
                                        <p:attrNameLst>
                                          <p:attrName>style.visibility</p:attrName>
                                        </p:attrNameLst>
                                      </p:cBhvr>
                                      <p:to>
                                        <p:strVal val="visible"/>
                                      </p:to>
                                    </p:set>
                                    <p:animEffect transition="in" filter="wipe(left)">
                                      <p:cBhvr>
                                        <p:cTn id="30" dur="500"/>
                                        <p:tgtEl>
                                          <p:spTgt spid="222215"/>
                                        </p:tgtEl>
                                      </p:cBhvr>
                                    </p:animEffect>
                                  </p:childTnLst>
                                </p:cTn>
                              </p:par>
                              <p:par>
                                <p:cTn id="31" presetID="8" presetClass="entr" presetSubtype="16" fill="hold" nodeType="withEffect">
                                  <p:stCondLst>
                                    <p:cond delay="0"/>
                                  </p:stCondLst>
                                  <p:childTnLst>
                                    <p:set>
                                      <p:cBhvr>
                                        <p:cTn id="32" dur="1" fill="hold">
                                          <p:stCondLst>
                                            <p:cond delay="0"/>
                                          </p:stCondLst>
                                        </p:cTn>
                                        <p:tgtEl>
                                          <p:spTgt spid="222234"/>
                                        </p:tgtEl>
                                        <p:attrNameLst>
                                          <p:attrName>style.visibility</p:attrName>
                                        </p:attrNameLst>
                                      </p:cBhvr>
                                      <p:to>
                                        <p:strVal val="visible"/>
                                      </p:to>
                                    </p:set>
                                    <p:animEffect transition="in" filter="diamond(in)">
                                      <p:cBhvr>
                                        <p:cTn id="33" dur="1000"/>
                                        <p:tgtEl>
                                          <p:spTgt spid="2222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2214" grpId="0"/>
      <p:bldP spid="22221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ChangeArrowheads="1"/>
          </p:cNvSpPr>
          <p:nvPr/>
        </p:nvSpPr>
        <p:spPr bwMode="auto">
          <a:xfrm>
            <a:off x="1752600" y="1614488"/>
            <a:ext cx="76200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2800" b="1">
                <a:latin typeface="Times New Roman" panose="02020603050405020304" pitchFamily="18" charset="0"/>
                <a:cs typeface="Times New Roman" panose="02020603050405020304" pitchFamily="18" charset="0"/>
              </a:rPr>
              <a:t>Tìm những từ ngữ thích hợp với mỗi chỗ trống:</a:t>
            </a:r>
          </a:p>
        </p:txBody>
      </p:sp>
      <p:sp>
        <p:nvSpPr>
          <p:cNvPr id="34819" name="Rectangle 7"/>
          <p:cNvSpPr>
            <a:spLocks noChangeArrowheads="1"/>
          </p:cNvSpPr>
          <p:nvPr/>
        </p:nvSpPr>
        <p:spPr bwMode="auto">
          <a:xfrm>
            <a:off x="152400" y="1581150"/>
            <a:ext cx="1323975"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b="1" i="1" dirty="0" err="1">
                <a:latin typeface="Times New Roman" panose="02020603050405020304" pitchFamily="18" charset="0"/>
              </a:rPr>
              <a:t>Bài</a:t>
            </a:r>
            <a:r>
              <a:rPr lang="en-US" altLang="en-US" b="1" i="1" dirty="0">
                <a:latin typeface="Times New Roman" panose="02020603050405020304" pitchFamily="18" charset="0"/>
              </a:rPr>
              <a:t> 4:</a:t>
            </a:r>
            <a:r>
              <a:rPr lang="en-US" altLang="en-US" dirty="0">
                <a:latin typeface="Times New Roman" panose="02020603050405020304" pitchFamily="18" charset="0"/>
              </a:rPr>
              <a:t> </a:t>
            </a:r>
          </a:p>
        </p:txBody>
      </p:sp>
      <p:sp>
        <p:nvSpPr>
          <p:cNvPr id="226312" name="Rectangle 8"/>
          <p:cNvSpPr>
            <a:spLocks noChangeArrowheads="1"/>
          </p:cNvSpPr>
          <p:nvPr/>
        </p:nvSpPr>
        <p:spPr bwMode="auto">
          <a:xfrm>
            <a:off x="304800" y="2438400"/>
            <a:ext cx="70088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2800" b="1">
                <a:latin typeface="Times New Roman" panose="02020603050405020304" pitchFamily="18" charset="0"/>
              </a:rPr>
              <a:t>b) Trời mưa, đường đất sét trơn như  ………</a:t>
            </a:r>
          </a:p>
        </p:txBody>
      </p:sp>
      <p:sp>
        <p:nvSpPr>
          <p:cNvPr id="226313" name="Rectangle 9"/>
          <p:cNvSpPr>
            <a:spLocks noChangeArrowheads="1"/>
          </p:cNvSpPr>
          <p:nvPr/>
        </p:nvSpPr>
        <p:spPr bwMode="auto">
          <a:xfrm>
            <a:off x="6096000" y="2438400"/>
            <a:ext cx="1143000" cy="4572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defTabSz="957263">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957263">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957263">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957263">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957263">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95726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95726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95726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95726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2800" b="1" i="1" dirty="0" err="1" smtClean="0">
                <a:solidFill>
                  <a:srgbClr val="FF3300"/>
                </a:solidFill>
                <a:latin typeface="Times New Roman" panose="02020603050405020304" pitchFamily="18" charset="0"/>
              </a:rPr>
              <a:t>bôi</a:t>
            </a:r>
            <a:r>
              <a:rPr lang="en-US" altLang="en-US" sz="2800" b="1" i="1" dirty="0" smtClean="0">
                <a:solidFill>
                  <a:srgbClr val="FF3300"/>
                </a:solidFill>
                <a:latin typeface="Times New Roman" panose="02020603050405020304" pitchFamily="18" charset="0"/>
              </a:rPr>
              <a:t> </a:t>
            </a:r>
            <a:r>
              <a:rPr lang="en-US" altLang="en-US" sz="2800" b="1" i="1" dirty="0" err="1">
                <a:solidFill>
                  <a:srgbClr val="FF3300"/>
                </a:solidFill>
                <a:latin typeface="Times New Roman" panose="02020603050405020304" pitchFamily="18" charset="0"/>
              </a:rPr>
              <a:t>mỡ</a:t>
            </a:r>
            <a:r>
              <a:rPr lang="en-US" altLang="en-US" sz="2800" b="1" i="1" dirty="0">
                <a:solidFill>
                  <a:srgbClr val="FF3300"/>
                </a:solidFill>
                <a:latin typeface="Times New Roman" panose="02020603050405020304" pitchFamily="18" charset="0"/>
              </a:rPr>
              <a:t>.</a:t>
            </a:r>
          </a:p>
        </p:txBody>
      </p:sp>
      <p:pic>
        <p:nvPicPr>
          <p:cNvPr id="226315" name="Picture 11" descr="3499683600_4212dce254_b"/>
          <p:cNvPicPr>
            <a:picLocks noChangeAspect="1" noChangeArrowheads="1"/>
          </p:cNvPicPr>
          <p:nvPr/>
        </p:nvPicPr>
        <p:blipFill>
          <a:blip r:embed="rId2">
            <a:lum contrast="30000"/>
            <a:extLst>
              <a:ext uri="{28A0092B-C50C-407E-A947-70E740481C1C}">
                <a14:useLocalDpi xmlns:a14="http://schemas.microsoft.com/office/drawing/2010/main" val="0"/>
              </a:ext>
            </a:extLst>
          </a:blip>
          <a:srcRect/>
          <a:stretch>
            <a:fillRect/>
          </a:stretch>
        </p:blipFill>
        <p:spPr bwMode="auto">
          <a:xfrm>
            <a:off x="2057400" y="3114675"/>
            <a:ext cx="4800600" cy="328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3" name="Picture 2" descr="Picture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0"/>
            <a:ext cx="27432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4" name="Picture 3" descr="Picture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67650" y="-76200"/>
            <a:ext cx="12954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5" name="Picture 2" descr="BAR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6400800"/>
            <a:ext cx="9144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226312"/>
                                        </p:tgtEl>
                                        <p:attrNameLst>
                                          <p:attrName>style.visibility</p:attrName>
                                        </p:attrNameLst>
                                      </p:cBhvr>
                                      <p:to>
                                        <p:strVal val="visible"/>
                                      </p:to>
                                    </p:set>
                                    <p:animEffect transition="in" filter="checkerboard(across)">
                                      <p:cBhvr>
                                        <p:cTn id="7" dur="500"/>
                                        <p:tgtEl>
                                          <p:spTgt spid="2263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26313"/>
                                        </p:tgtEl>
                                        <p:attrNameLst>
                                          <p:attrName>style.visibility</p:attrName>
                                        </p:attrNameLst>
                                      </p:cBhvr>
                                      <p:to>
                                        <p:strVal val="visible"/>
                                      </p:to>
                                    </p:set>
                                    <p:animEffect transition="in" filter="wipe(left)">
                                      <p:cBhvr>
                                        <p:cTn id="12" dur="500"/>
                                        <p:tgtEl>
                                          <p:spTgt spid="226313"/>
                                        </p:tgtEl>
                                      </p:cBhvr>
                                    </p:animEffect>
                                  </p:childTnLst>
                                </p:cTn>
                              </p:par>
                            </p:childTnLst>
                          </p:cTn>
                        </p:par>
                        <p:par>
                          <p:cTn id="13" fill="hold" nodeType="afterGroup">
                            <p:stCondLst>
                              <p:cond delay="500"/>
                            </p:stCondLst>
                            <p:childTnLst>
                              <p:par>
                                <p:cTn id="14" presetID="31" presetClass="entr" presetSubtype="0" fill="hold" nodeType="afterEffect">
                                  <p:stCondLst>
                                    <p:cond delay="0"/>
                                  </p:stCondLst>
                                  <p:iterate type="lt">
                                    <p:tmPct val="5000"/>
                                  </p:iterate>
                                  <p:childTnLst>
                                    <p:set>
                                      <p:cBhvr>
                                        <p:cTn id="15" dur="1" fill="hold">
                                          <p:stCondLst>
                                            <p:cond delay="0"/>
                                          </p:stCondLst>
                                        </p:cTn>
                                        <p:tgtEl>
                                          <p:spTgt spid="226315"/>
                                        </p:tgtEl>
                                        <p:attrNameLst>
                                          <p:attrName>style.visibility</p:attrName>
                                        </p:attrNameLst>
                                      </p:cBhvr>
                                      <p:to>
                                        <p:strVal val="visible"/>
                                      </p:to>
                                    </p:set>
                                    <p:anim calcmode="lin" valueType="num">
                                      <p:cBhvr>
                                        <p:cTn id="16" dur="500" fill="hold"/>
                                        <p:tgtEl>
                                          <p:spTgt spid="226315"/>
                                        </p:tgtEl>
                                        <p:attrNameLst>
                                          <p:attrName>ppt_w</p:attrName>
                                        </p:attrNameLst>
                                      </p:cBhvr>
                                      <p:tavLst>
                                        <p:tav tm="0">
                                          <p:val>
                                            <p:fltVal val="0"/>
                                          </p:val>
                                        </p:tav>
                                        <p:tav tm="100000">
                                          <p:val>
                                            <p:strVal val="#ppt_w"/>
                                          </p:val>
                                        </p:tav>
                                      </p:tavLst>
                                    </p:anim>
                                    <p:anim calcmode="lin" valueType="num">
                                      <p:cBhvr>
                                        <p:cTn id="17" dur="500" fill="hold"/>
                                        <p:tgtEl>
                                          <p:spTgt spid="226315"/>
                                        </p:tgtEl>
                                        <p:attrNameLst>
                                          <p:attrName>ppt_h</p:attrName>
                                        </p:attrNameLst>
                                      </p:cBhvr>
                                      <p:tavLst>
                                        <p:tav tm="0">
                                          <p:val>
                                            <p:fltVal val="0"/>
                                          </p:val>
                                        </p:tav>
                                        <p:tav tm="100000">
                                          <p:val>
                                            <p:strVal val="#ppt_h"/>
                                          </p:val>
                                        </p:tav>
                                      </p:tavLst>
                                    </p:anim>
                                    <p:anim calcmode="lin" valueType="num">
                                      <p:cBhvr>
                                        <p:cTn id="18" dur="500" fill="hold"/>
                                        <p:tgtEl>
                                          <p:spTgt spid="226315"/>
                                        </p:tgtEl>
                                        <p:attrNameLst>
                                          <p:attrName>style.rotation</p:attrName>
                                        </p:attrNameLst>
                                      </p:cBhvr>
                                      <p:tavLst>
                                        <p:tav tm="0">
                                          <p:val>
                                            <p:fltVal val="90"/>
                                          </p:val>
                                        </p:tav>
                                        <p:tav tm="100000">
                                          <p:val>
                                            <p:fltVal val="0"/>
                                          </p:val>
                                        </p:tav>
                                      </p:tavLst>
                                    </p:anim>
                                    <p:animEffect transition="in" filter="fade">
                                      <p:cBhvr>
                                        <p:cTn id="19" dur="500"/>
                                        <p:tgtEl>
                                          <p:spTgt spid="2263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6312" grpId="0"/>
      <p:bldP spid="22631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ChangeArrowheads="1"/>
          </p:cNvSpPr>
          <p:nvPr/>
        </p:nvSpPr>
        <p:spPr bwMode="auto">
          <a:xfrm>
            <a:off x="1752600" y="1614488"/>
            <a:ext cx="76200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2800" b="1">
                <a:latin typeface="Times New Roman" panose="02020603050405020304" pitchFamily="18" charset="0"/>
                <a:cs typeface="Times New Roman" panose="02020603050405020304" pitchFamily="18" charset="0"/>
              </a:rPr>
              <a:t>Tìm những từ ngữ thích hợp với mỗi chỗ trống:</a:t>
            </a:r>
          </a:p>
        </p:txBody>
      </p:sp>
      <p:sp>
        <p:nvSpPr>
          <p:cNvPr id="35843" name="Rectangle 4"/>
          <p:cNvSpPr>
            <a:spLocks noChangeArrowheads="1"/>
          </p:cNvSpPr>
          <p:nvPr/>
        </p:nvSpPr>
        <p:spPr bwMode="auto">
          <a:xfrm>
            <a:off x="152400" y="1581150"/>
            <a:ext cx="1323975"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b="1" i="1">
                <a:latin typeface="Times New Roman" panose="02020603050405020304" pitchFamily="18" charset="0"/>
              </a:rPr>
              <a:t>Bài 4:</a:t>
            </a:r>
            <a:r>
              <a:rPr lang="en-US" altLang="en-US">
                <a:latin typeface="Times New Roman" panose="02020603050405020304" pitchFamily="18" charset="0"/>
              </a:rPr>
              <a:t> </a:t>
            </a:r>
          </a:p>
        </p:txBody>
      </p:sp>
      <p:sp>
        <p:nvSpPr>
          <p:cNvPr id="228359" name="Rectangle 7"/>
          <p:cNvSpPr>
            <a:spLocks noChangeArrowheads="1"/>
          </p:cNvSpPr>
          <p:nvPr/>
        </p:nvSpPr>
        <p:spPr bwMode="auto">
          <a:xfrm>
            <a:off x="304800" y="2452688"/>
            <a:ext cx="680561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2800" b="1">
                <a:latin typeface="Times New Roman" panose="02020603050405020304" pitchFamily="18" charset="0"/>
              </a:rPr>
              <a:t>c) Ở thành phố có nhiều toà nhà cao như …</a:t>
            </a:r>
          </a:p>
        </p:txBody>
      </p:sp>
      <p:sp>
        <p:nvSpPr>
          <p:cNvPr id="228360" name="Rectangle 8"/>
          <p:cNvSpPr>
            <a:spLocks noChangeArrowheads="1"/>
          </p:cNvSpPr>
          <p:nvPr/>
        </p:nvSpPr>
        <p:spPr bwMode="auto">
          <a:xfrm>
            <a:off x="6553200" y="2438400"/>
            <a:ext cx="8382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defTabSz="957263">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957263">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957263">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957263">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957263">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95726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95726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95726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95726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2800" b="1" i="1">
                <a:solidFill>
                  <a:srgbClr val="FF3300"/>
                </a:solidFill>
                <a:latin typeface="Times New Roman" panose="02020603050405020304" pitchFamily="18" charset="0"/>
                <a:cs typeface="Times New Roman" panose="02020603050405020304" pitchFamily="18" charset="0"/>
              </a:rPr>
              <a:t> núi</a:t>
            </a:r>
            <a:r>
              <a:rPr lang="en-US" altLang="en-US" sz="2800" b="1" i="1">
                <a:solidFill>
                  <a:srgbClr val="800000"/>
                </a:solidFill>
                <a:latin typeface="Times New Roman" panose="02020603050405020304" pitchFamily="18" charset="0"/>
                <a:cs typeface="Times New Roman" panose="02020603050405020304" pitchFamily="18" charset="0"/>
              </a:rPr>
              <a:t>.</a:t>
            </a:r>
          </a:p>
        </p:txBody>
      </p:sp>
      <p:pic>
        <p:nvPicPr>
          <p:cNvPr id="35846" name="Picture 2" descr="Picture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0"/>
            <a:ext cx="27432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7" name="Picture 3" descr="Picture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67650" y="-76200"/>
            <a:ext cx="12954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8" name="Picture 2" descr="BAR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324600"/>
            <a:ext cx="9144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8365" name="Picture 13" descr="nha cao tang"/>
          <p:cNvPicPr>
            <a:picLocks noChangeAspect="1" noChangeArrowheads="1"/>
          </p:cNvPicPr>
          <p:nvPr/>
        </p:nvPicPr>
        <p:blipFill>
          <a:blip r:embed="rId5">
            <a:lum bright="6000" contrast="12000"/>
            <a:extLst>
              <a:ext uri="{28A0092B-C50C-407E-A947-70E740481C1C}">
                <a14:useLocalDpi xmlns:a14="http://schemas.microsoft.com/office/drawing/2010/main" val="0"/>
              </a:ext>
            </a:extLst>
          </a:blip>
          <a:srcRect/>
          <a:stretch>
            <a:fillRect/>
          </a:stretch>
        </p:blipFill>
        <p:spPr bwMode="auto">
          <a:xfrm>
            <a:off x="2209800" y="3219450"/>
            <a:ext cx="4648200" cy="318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228359"/>
                                        </p:tgtEl>
                                        <p:attrNameLst>
                                          <p:attrName>style.visibility</p:attrName>
                                        </p:attrNameLst>
                                      </p:cBhvr>
                                      <p:to>
                                        <p:strVal val="visible"/>
                                      </p:to>
                                    </p:set>
                                    <p:animEffect transition="in" filter="checkerboard(across)">
                                      <p:cBhvr>
                                        <p:cTn id="7" dur="500"/>
                                        <p:tgtEl>
                                          <p:spTgt spid="22835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28360"/>
                                        </p:tgtEl>
                                        <p:attrNameLst>
                                          <p:attrName>style.visibility</p:attrName>
                                        </p:attrNameLst>
                                      </p:cBhvr>
                                      <p:to>
                                        <p:strVal val="visible"/>
                                      </p:to>
                                    </p:set>
                                    <p:animEffect transition="in" filter="wipe(left)">
                                      <p:cBhvr>
                                        <p:cTn id="12" dur="500"/>
                                        <p:tgtEl>
                                          <p:spTgt spid="228360"/>
                                        </p:tgtEl>
                                      </p:cBhvr>
                                    </p:animEffect>
                                  </p:childTnLst>
                                </p:cTn>
                              </p:par>
                            </p:childTnLst>
                          </p:cTn>
                        </p:par>
                        <p:par>
                          <p:cTn id="13" fill="hold" nodeType="afterGroup">
                            <p:stCondLst>
                              <p:cond delay="500"/>
                            </p:stCondLst>
                            <p:childTnLst>
                              <p:par>
                                <p:cTn id="14" presetID="8" presetClass="entr" presetSubtype="16" fill="hold" nodeType="afterEffect">
                                  <p:stCondLst>
                                    <p:cond delay="0"/>
                                  </p:stCondLst>
                                  <p:childTnLst>
                                    <p:set>
                                      <p:cBhvr>
                                        <p:cTn id="15" dur="1" fill="hold">
                                          <p:stCondLst>
                                            <p:cond delay="0"/>
                                          </p:stCondLst>
                                        </p:cTn>
                                        <p:tgtEl>
                                          <p:spTgt spid="228365"/>
                                        </p:tgtEl>
                                        <p:attrNameLst>
                                          <p:attrName>style.visibility</p:attrName>
                                        </p:attrNameLst>
                                      </p:cBhvr>
                                      <p:to>
                                        <p:strVal val="visible"/>
                                      </p:to>
                                    </p:set>
                                    <p:animEffect transition="in" filter="diamond(in)">
                                      <p:cBhvr>
                                        <p:cTn id="16" dur="500"/>
                                        <p:tgtEl>
                                          <p:spTgt spid="2283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8359" grpId="0"/>
      <p:bldP spid="228360"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7"/>
          <p:cNvSpPr txBox="1">
            <a:spLocks noChangeArrowheads="1"/>
          </p:cNvSpPr>
          <p:nvPr/>
        </p:nvSpPr>
        <p:spPr bwMode="auto">
          <a:xfrm>
            <a:off x="246063" y="808038"/>
            <a:ext cx="8915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vi-VN" b="1">
                <a:latin typeface="Times New Roman" panose="02020603050405020304" pitchFamily="18" charset="0"/>
                <a:cs typeface="Times New Roman" panose="02020603050405020304" pitchFamily="18" charset="0"/>
              </a:rPr>
              <a:t>Bài 4. </a:t>
            </a:r>
            <a:r>
              <a:rPr lang="nl-NL" altLang="vi-VN" b="1">
                <a:latin typeface="Times New Roman" panose="02020603050405020304" pitchFamily="18" charset="0"/>
                <a:cs typeface="Times New Roman" panose="02020603050405020304" pitchFamily="18" charset="0"/>
              </a:rPr>
              <a:t>Tìm những từ ngữ thích hợp với mỗi chỗ trống:</a:t>
            </a:r>
            <a:endParaRPr lang="en-US" altLang="vi-VN" b="1">
              <a:latin typeface="Times New Roman" panose="02020603050405020304" pitchFamily="18" charset="0"/>
              <a:cs typeface="Times New Roman" panose="02020603050405020304" pitchFamily="18" charset="0"/>
            </a:endParaRPr>
          </a:p>
        </p:txBody>
      </p:sp>
      <p:sp>
        <p:nvSpPr>
          <p:cNvPr id="36867" name="Rectangle 12"/>
          <p:cNvSpPr>
            <a:spLocks noChangeArrowheads="1"/>
          </p:cNvSpPr>
          <p:nvPr/>
        </p:nvSpPr>
        <p:spPr bwMode="auto">
          <a:xfrm>
            <a:off x="0" y="2895600"/>
            <a:ext cx="8915400" cy="225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AutoNum type="alphaLcParenR"/>
            </a:pPr>
            <a:r>
              <a:rPr lang="nl-NL" altLang="vi-VN" b="1">
                <a:latin typeface="Times New Roman" panose="02020603050405020304" pitchFamily="18" charset="0"/>
                <a:cs typeface="Times New Roman" panose="02020603050405020304" pitchFamily="18" charset="0"/>
              </a:rPr>
              <a:t> </a:t>
            </a:r>
            <a:r>
              <a:rPr lang="nl-NL" altLang="vi-VN" sz="3000" b="1">
                <a:latin typeface="Times New Roman" panose="02020603050405020304" pitchFamily="18" charset="0"/>
                <a:cs typeface="Times New Roman" panose="02020603050405020304" pitchFamily="18" charset="0"/>
              </a:rPr>
              <a:t>Công cha, nghĩa mẹ được so sánh như</a:t>
            </a:r>
            <a:r>
              <a:rPr lang="nl-NL" altLang="vi-VN" b="1">
                <a:latin typeface="Times New Roman" panose="02020603050405020304" pitchFamily="18" charset="0"/>
                <a:cs typeface="Times New Roman" panose="02020603050405020304" pitchFamily="18" charset="0"/>
              </a:rPr>
              <a:t> </a:t>
            </a:r>
            <a:r>
              <a:rPr lang="nl-NL" altLang="vi-VN" sz="1400" b="1">
                <a:latin typeface="Times New Roman" panose="02020603050405020304" pitchFamily="18" charset="0"/>
                <a:cs typeface="Times New Roman" panose="02020603050405020304" pitchFamily="18" charset="0"/>
              </a:rPr>
              <a:t>............................................,</a:t>
            </a:r>
          </a:p>
          <a:p>
            <a:pPr eaLnBrk="1" hangingPunct="1">
              <a:spcBef>
                <a:spcPct val="0"/>
              </a:spcBef>
              <a:buFontTx/>
              <a:buNone/>
            </a:pPr>
            <a:r>
              <a:rPr lang="nl-NL" altLang="vi-VN" sz="3000" b="1">
                <a:latin typeface="Times New Roman" panose="02020603050405020304" pitchFamily="18" charset="0"/>
                <a:cs typeface="Times New Roman" panose="02020603050405020304" pitchFamily="18" charset="0"/>
              </a:rPr>
              <a:t>    như</a:t>
            </a:r>
            <a:r>
              <a:rPr lang="nl-NL" altLang="vi-VN" b="1">
                <a:latin typeface="Times New Roman" panose="02020603050405020304" pitchFamily="18" charset="0"/>
                <a:cs typeface="Times New Roman" panose="02020603050405020304" pitchFamily="18" charset="0"/>
              </a:rPr>
              <a:t> </a:t>
            </a:r>
            <a:r>
              <a:rPr lang="nl-NL" altLang="vi-VN" sz="1400" b="1"/>
              <a:t>...............................................................................................</a:t>
            </a:r>
            <a:endParaRPr lang="en-US" altLang="vi-VN" sz="1400" b="1">
              <a:latin typeface="Times New Roman" panose="02020603050405020304" pitchFamily="18" charset="0"/>
              <a:cs typeface="Times New Roman" panose="02020603050405020304" pitchFamily="18" charset="0"/>
            </a:endParaRPr>
          </a:p>
          <a:p>
            <a:pPr eaLnBrk="1" hangingPunct="1">
              <a:spcBef>
                <a:spcPct val="0"/>
              </a:spcBef>
              <a:buFontTx/>
              <a:buAutoNum type="alphaLcParenR" startAt="2"/>
            </a:pPr>
            <a:r>
              <a:rPr lang="nl-NL" altLang="vi-VN" b="1">
                <a:latin typeface="Times New Roman" panose="02020603050405020304" pitchFamily="18" charset="0"/>
                <a:cs typeface="Times New Roman" panose="02020603050405020304" pitchFamily="18" charset="0"/>
              </a:rPr>
              <a:t> </a:t>
            </a:r>
            <a:r>
              <a:rPr lang="nl-NL" altLang="vi-VN" sz="3000" b="1">
                <a:latin typeface="Times New Roman" panose="02020603050405020304" pitchFamily="18" charset="0"/>
                <a:cs typeface="Times New Roman" panose="02020603050405020304" pitchFamily="18" charset="0"/>
              </a:rPr>
              <a:t>Trời mưa, đường đất sét trơn như</a:t>
            </a:r>
            <a:r>
              <a:rPr lang="nl-NL" altLang="vi-VN" b="1">
                <a:latin typeface="Times New Roman" panose="02020603050405020304" pitchFamily="18" charset="0"/>
                <a:cs typeface="Times New Roman" panose="02020603050405020304" pitchFamily="18" charset="0"/>
              </a:rPr>
              <a:t> </a:t>
            </a:r>
            <a:r>
              <a:rPr lang="nl-NL" altLang="vi-VN" sz="1400" b="1"/>
              <a:t>.......................................</a:t>
            </a:r>
            <a:endParaRPr lang="en-US" altLang="vi-VN" sz="1400" b="1"/>
          </a:p>
          <a:p>
            <a:pPr eaLnBrk="1" hangingPunct="1">
              <a:spcBef>
                <a:spcPct val="0"/>
              </a:spcBef>
              <a:buFontTx/>
              <a:buNone/>
            </a:pPr>
            <a:endParaRPr lang="en-US" altLang="vi-VN" sz="1400" b="1">
              <a:latin typeface="Times New Roman" panose="02020603050405020304" pitchFamily="18" charset="0"/>
              <a:cs typeface="Times New Roman" panose="02020603050405020304" pitchFamily="18" charset="0"/>
            </a:endParaRPr>
          </a:p>
          <a:p>
            <a:pPr eaLnBrk="1" hangingPunct="1">
              <a:spcBef>
                <a:spcPct val="0"/>
              </a:spcBef>
              <a:buFontTx/>
              <a:buNone/>
            </a:pPr>
            <a:r>
              <a:rPr lang="nl-NL" altLang="vi-VN" b="1">
                <a:latin typeface="Times New Roman" panose="02020603050405020304" pitchFamily="18" charset="0"/>
                <a:cs typeface="Times New Roman" panose="02020603050405020304" pitchFamily="18" charset="0"/>
              </a:rPr>
              <a:t>c)  </a:t>
            </a:r>
            <a:r>
              <a:rPr lang="nl-NL" altLang="vi-VN" sz="3000" b="1">
                <a:latin typeface="Times New Roman" panose="02020603050405020304" pitchFamily="18" charset="0"/>
                <a:cs typeface="Times New Roman" panose="02020603050405020304" pitchFamily="18" charset="0"/>
              </a:rPr>
              <a:t>Ở thành phố có nhiều toà nhà cao như</a:t>
            </a:r>
            <a:r>
              <a:rPr lang="nl-NL" altLang="vi-VN" b="1">
                <a:latin typeface="Times New Roman" panose="02020603050405020304" pitchFamily="18" charset="0"/>
                <a:cs typeface="Times New Roman" panose="02020603050405020304" pitchFamily="18" charset="0"/>
              </a:rPr>
              <a:t> </a:t>
            </a:r>
            <a:r>
              <a:rPr lang="nl-NL" altLang="vi-VN" sz="1400" b="1"/>
              <a:t>......................</a:t>
            </a:r>
          </a:p>
        </p:txBody>
      </p:sp>
      <p:sp>
        <p:nvSpPr>
          <p:cNvPr id="36868" name="Rectangle 13"/>
          <p:cNvSpPr>
            <a:spLocks noChangeArrowheads="1"/>
          </p:cNvSpPr>
          <p:nvPr/>
        </p:nvSpPr>
        <p:spPr bwMode="auto">
          <a:xfrm>
            <a:off x="6653213" y="2879725"/>
            <a:ext cx="24892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nl-NL" altLang="vi-VN" sz="3000" b="1">
                <a:solidFill>
                  <a:srgbClr val="FF0000"/>
                </a:solidFill>
                <a:latin typeface="Times New Roman" panose="02020603050405020304" pitchFamily="18" charset="0"/>
                <a:cs typeface="Times New Roman" panose="02020603050405020304" pitchFamily="18" charset="0"/>
              </a:rPr>
              <a:t>núi Thái Sơn,</a:t>
            </a:r>
            <a:r>
              <a:rPr lang="en-US" altLang="vi-VN" sz="3000" b="1">
                <a:solidFill>
                  <a:srgbClr val="FF0000"/>
                </a:solidFill>
                <a:latin typeface="Times New Roman" panose="02020603050405020304" pitchFamily="18" charset="0"/>
                <a:cs typeface="Times New Roman" panose="02020603050405020304" pitchFamily="18" charset="0"/>
              </a:rPr>
              <a:t> </a:t>
            </a:r>
          </a:p>
        </p:txBody>
      </p:sp>
      <p:sp>
        <p:nvSpPr>
          <p:cNvPr id="36869" name="Rectangle 14"/>
          <p:cNvSpPr>
            <a:spLocks noChangeArrowheads="1"/>
          </p:cNvSpPr>
          <p:nvPr/>
        </p:nvSpPr>
        <p:spPr bwMode="auto">
          <a:xfrm>
            <a:off x="1143000" y="3413125"/>
            <a:ext cx="48768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nl-NL" altLang="vi-VN" sz="3000" b="1">
                <a:solidFill>
                  <a:srgbClr val="FF0000"/>
                </a:solidFill>
                <a:latin typeface="Times New Roman" panose="02020603050405020304" pitchFamily="18" charset="0"/>
                <a:cs typeface="Times New Roman" panose="02020603050405020304" pitchFamily="18" charset="0"/>
              </a:rPr>
              <a:t>nước trong nguồn chảy ra.</a:t>
            </a:r>
            <a:r>
              <a:rPr lang="en-US" altLang="vi-VN" sz="3000" b="1">
                <a:solidFill>
                  <a:srgbClr val="FF0000"/>
                </a:solidFill>
                <a:latin typeface="Times New Roman" panose="02020603050405020304" pitchFamily="18" charset="0"/>
                <a:cs typeface="Times New Roman" panose="02020603050405020304" pitchFamily="18" charset="0"/>
              </a:rPr>
              <a:t> </a:t>
            </a:r>
          </a:p>
        </p:txBody>
      </p:sp>
      <p:sp>
        <p:nvSpPr>
          <p:cNvPr id="36870" name="Rectangle 15"/>
          <p:cNvSpPr>
            <a:spLocks noChangeArrowheads="1"/>
          </p:cNvSpPr>
          <p:nvPr/>
        </p:nvSpPr>
        <p:spPr bwMode="auto">
          <a:xfrm>
            <a:off x="6096000" y="3870325"/>
            <a:ext cx="17526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nl-NL" altLang="vi-VN" sz="3000" b="1">
                <a:solidFill>
                  <a:srgbClr val="FF0000"/>
                </a:solidFill>
                <a:latin typeface="Times New Roman" panose="02020603050405020304" pitchFamily="18" charset="0"/>
                <a:cs typeface="Times New Roman" panose="02020603050405020304" pitchFamily="18" charset="0"/>
              </a:rPr>
              <a:t>bôi mỡ.</a:t>
            </a:r>
            <a:r>
              <a:rPr lang="en-US" altLang="vi-VN" sz="3000" b="1">
                <a:solidFill>
                  <a:srgbClr val="FF0000"/>
                </a:solidFill>
                <a:latin typeface="Times New Roman" panose="02020603050405020304" pitchFamily="18" charset="0"/>
                <a:cs typeface="Times New Roman" panose="02020603050405020304" pitchFamily="18" charset="0"/>
              </a:rPr>
              <a:t> </a:t>
            </a:r>
          </a:p>
        </p:txBody>
      </p:sp>
      <p:sp>
        <p:nvSpPr>
          <p:cNvPr id="36871" name="Rectangle 16"/>
          <p:cNvSpPr>
            <a:spLocks noChangeArrowheads="1"/>
          </p:cNvSpPr>
          <p:nvPr/>
        </p:nvSpPr>
        <p:spPr bwMode="auto">
          <a:xfrm>
            <a:off x="6873875" y="4572000"/>
            <a:ext cx="105092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nl-NL" altLang="vi-VN" sz="3000" b="1">
                <a:solidFill>
                  <a:srgbClr val="FF0000"/>
                </a:solidFill>
                <a:latin typeface="Times New Roman" panose="02020603050405020304" pitchFamily="18" charset="0"/>
                <a:cs typeface="Times New Roman" panose="02020603050405020304" pitchFamily="18" charset="0"/>
              </a:rPr>
              <a:t>núi</a:t>
            </a:r>
            <a:r>
              <a:rPr lang="en-US" altLang="vi-VN" sz="3000" b="1">
                <a:solidFill>
                  <a:srgbClr val="FF0000"/>
                </a:solidFill>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Picture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0"/>
            <a:ext cx="27432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1" name="Picture 3" descr="Picture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67650" y="-76200"/>
            <a:ext cx="12954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2" name="Picture 2" descr="BAR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324600"/>
            <a:ext cx="9144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3" name="TextBox 1"/>
          <p:cNvSpPr txBox="1">
            <a:spLocks noChangeArrowheads="1"/>
          </p:cNvSpPr>
          <p:nvPr/>
        </p:nvSpPr>
        <p:spPr bwMode="auto">
          <a:xfrm>
            <a:off x="0" y="1719263"/>
            <a:ext cx="91440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7200" b="1" i="1">
                <a:solidFill>
                  <a:srgbClr val="FF0000"/>
                </a:solidFill>
                <a:latin typeface="Times New Roman" panose="02020603050405020304" pitchFamily="18" charset="0"/>
                <a:cs typeface="Times New Roman" panose="02020603050405020304" pitchFamily="18" charset="0"/>
              </a:rPr>
              <a:t>Trò ch</a:t>
            </a:r>
            <a:r>
              <a:rPr lang="vi-VN" altLang="en-US" sz="7200" b="1" i="1">
                <a:solidFill>
                  <a:srgbClr val="FF0000"/>
                </a:solidFill>
                <a:latin typeface="Times New Roman" panose="02020603050405020304" pitchFamily="18" charset="0"/>
                <a:cs typeface="Times New Roman" panose="02020603050405020304" pitchFamily="18" charset="0"/>
              </a:rPr>
              <a:t>ơ</a:t>
            </a:r>
            <a:r>
              <a:rPr lang="en-US" altLang="en-US" sz="7200" b="1" i="1">
                <a:solidFill>
                  <a:srgbClr val="FF0000"/>
                </a:solidFill>
                <a:latin typeface="Times New Roman" panose="02020603050405020304" pitchFamily="18" charset="0"/>
                <a:cs typeface="Times New Roman" panose="02020603050405020304" pitchFamily="18" charset="0"/>
              </a:rPr>
              <a:t>i</a:t>
            </a:r>
          </a:p>
          <a:p>
            <a:pPr algn="ctr"/>
            <a:r>
              <a:rPr lang="en-US" altLang="en-US" sz="7200" b="1" i="1">
                <a:solidFill>
                  <a:srgbClr val="FF0000"/>
                </a:solidFill>
                <a:latin typeface="Times New Roman" panose="02020603050405020304" pitchFamily="18" charset="0"/>
                <a:cs typeface="Times New Roman" panose="02020603050405020304" pitchFamily="18" charset="0"/>
              </a:rPr>
              <a:t>Rung chuông vàng</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AutoShape 2">
            <a:extLst>
              <a:ext uri="{FF2B5EF4-FFF2-40B4-BE49-F238E27FC236}">
                <a16:creationId xmlns="" xmlns:a16="http://schemas.microsoft.com/office/drawing/2014/main" id="{6CF5B2F9-F046-41E7-88D2-626D9C880D02}"/>
              </a:ext>
            </a:extLst>
          </p:cNvPr>
          <p:cNvSpPr>
            <a:spLocks noChangeArrowheads="1"/>
          </p:cNvSpPr>
          <p:nvPr/>
        </p:nvSpPr>
        <p:spPr bwMode="ltGray">
          <a:xfrm rot="5400000">
            <a:off x="-1703388" y="1627188"/>
            <a:ext cx="4824413" cy="4770438"/>
          </a:xfrm>
          <a:custGeom>
            <a:avLst/>
            <a:gdLst>
              <a:gd name="G0" fmla="+- 10478 0 0"/>
              <a:gd name="G1" fmla="+- -11739500 0 0"/>
              <a:gd name="G2" fmla="+- 0 0 -11739500"/>
              <a:gd name="T0" fmla="*/ 0 256 1"/>
              <a:gd name="T1" fmla="*/ 180 256 1"/>
              <a:gd name="G3" fmla="+- -11739500 T0 T1"/>
              <a:gd name="T2" fmla="*/ 0 256 1"/>
              <a:gd name="T3" fmla="*/ 90 256 1"/>
              <a:gd name="G4" fmla="+- -11739500 T2 T3"/>
              <a:gd name="G5" fmla="*/ G4 2 1"/>
              <a:gd name="T4" fmla="*/ 90 256 1"/>
              <a:gd name="T5" fmla="*/ 0 256 1"/>
              <a:gd name="G6" fmla="+- -11739500 T4 T5"/>
              <a:gd name="G7" fmla="*/ G6 2 1"/>
              <a:gd name="G8" fmla="abs -1173950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10478"/>
              <a:gd name="G18" fmla="*/ 10478 1 2"/>
              <a:gd name="G19" fmla="+- G18 5400 0"/>
              <a:gd name="G20" fmla="cos G19 -11739500"/>
              <a:gd name="G21" fmla="sin G19 -11739500"/>
              <a:gd name="G22" fmla="+- G20 10800 0"/>
              <a:gd name="G23" fmla="+- G21 10800 0"/>
              <a:gd name="G24" fmla="+- 10800 0 G20"/>
              <a:gd name="G25" fmla="+- 10478 10800 0"/>
              <a:gd name="G26" fmla="?: G9 G17 G25"/>
              <a:gd name="G27" fmla="?: G9 0 21600"/>
              <a:gd name="G28" fmla="cos 10800 -11739500"/>
              <a:gd name="G29" fmla="sin 10800 -11739500"/>
              <a:gd name="G30" fmla="sin 10478 -11739500"/>
              <a:gd name="G31" fmla="+- G28 10800 0"/>
              <a:gd name="G32" fmla="+- G29 10800 0"/>
              <a:gd name="G33" fmla="+- G30 10800 0"/>
              <a:gd name="G34" fmla="?: G4 0 G31"/>
              <a:gd name="G35" fmla="?: -11739500 G34 0"/>
              <a:gd name="G36" fmla="?: G6 G35 G31"/>
              <a:gd name="G37" fmla="+- 21600 0 G36"/>
              <a:gd name="G38" fmla="?: G4 0 G33"/>
              <a:gd name="G39" fmla="?: -11739500 G38 G32"/>
              <a:gd name="G40" fmla="?: G6 G39 0"/>
              <a:gd name="G41" fmla="?: G4 G32 21600"/>
              <a:gd name="G42" fmla="?: G6 G41 G33"/>
              <a:gd name="T12" fmla="*/ 10800 w 21600"/>
              <a:gd name="T13" fmla="*/ 0 h 21600"/>
              <a:gd name="T14" fmla="*/ 162 w 21600"/>
              <a:gd name="T15" fmla="*/ 10638 h 21600"/>
              <a:gd name="T16" fmla="*/ 10800 w 21600"/>
              <a:gd name="T17" fmla="*/ 322 h 21600"/>
              <a:gd name="T18" fmla="*/ 21438 w 21600"/>
              <a:gd name="T19" fmla="*/ 10638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323" y="10641"/>
                </a:moveTo>
                <a:cubicBezTo>
                  <a:pt x="410" y="4916"/>
                  <a:pt x="5075" y="321"/>
                  <a:pt x="10800" y="322"/>
                </a:cubicBezTo>
                <a:cubicBezTo>
                  <a:pt x="16524" y="322"/>
                  <a:pt x="21189" y="4916"/>
                  <a:pt x="21276" y="10641"/>
                </a:cubicBezTo>
                <a:lnTo>
                  <a:pt x="21598" y="10636"/>
                </a:lnTo>
                <a:cubicBezTo>
                  <a:pt x="21509" y="4736"/>
                  <a:pt x="16700" y="-1"/>
                  <a:pt x="10799" y="0"/>
                </a:cubicBezTo>
                <a:cubicBezTo>
                  <a:pt x="4899" y="0"/>
                  <a:pt x="90" y="4736"/>
                  <a:pt x="1" y="10636"/>
                </a:cubicBezTo>
                <a:close/>
              </a:path>
            </a:pathLst>
          </a:custGeom>
          <a:gradFill rotWithShape="0">
            <a:gsLst>
              <a:gs pos="0">
                <a:schemeClr val="bg1"/>
              </a:gs>
              <a:gs pos="100000">
                <a:schemeClr val="bg1">
                  <a:gamma/>
                  <a:tint val="45490"/>
                  <a:invGamma/>
                </a:schemeClr>
              </a:gs>
            </a:gsLst>
            <a:lin ang="0" scaled="1"/>
          </a:gradFill>
          <a:ln w="9525" algn="ctr">
            <a:noFill/>
            <a:miter lim="800000"/>
            <a:headEnd/>
            <a:tailEnd/>
          </a:ln>
          <a:effectLst/>
        </p:spPr>
        <p:txBody>
          <a:bodyPr wrap="none" anchor="ctr"/>
          <a:lstStyle/>
          <a:p>
            <a:pPr fontAlgn="auto">
              <a:spcBef>
                <a:spcPts val="0"/>
              </a:spcBef>
              <a:spcAft>
                <a:spcPts val="0"/>
              </a:spcAft>
              <a:defRPr/>
            </a:pPr>
            <a:endParaRPr lang="en-US">
              <a:latin typeface="+mn-lt"/>
            </a:endParaRPr>
          </a:p>
        </p:txBody>
      </p:sp>
      <p:sp>
        <p:nvSpPr>
          <p:cNvPr id="257027" name="AutoShape 3">
            <a:extLst>
              <a:ext uri="{FF2B5EF4-FFF2-40B4-BE49-F238E27FC236}">
                <a16:creationId xmlns="" xmlns:a16="http://schemas.microsoft.com/office/drawing/2014/main" id="{49B8997A-2BC4-4EE8-A81F-8C884198480F}"/>
              </a:ext>
            </a:extLst>
          </p:cNvPr>
          <p:cNvSpPr>
            <a:spLocks noChangeArrowheads="1"/>
          </p:cNvSpPr>
          <p:nvPr/>
        </p:nvSpPr>
        <p:spPr bwMode="ltGray">
          <a:xfrm rot="5400000" flipH="1">
            <a:off x="-1536700" y="1765300"/>
            <a:ext cx="4032250" cy="4464050"/>
          </a:xfrm>
          <a:custGeom>
            <a:avLst/>
            <a:gdLst>
              <a:gd name="G0" fmla="+- 56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6"/>
              <a:gd name="G18" fmla="*/ 56 1 2"/>
              <a:gd name="G19" fmla="+- G18 5400 0"/>
              <a:gd name="G20" fmla="cos G19 11796480"/>
              <a:gd name="G21" fmla="sin G19 11796480"/>
              <a:gd name="G22" fmla="+- G20 10800 0"/>
              <a:gd name="G23" fmla="+- G21 10800 0"/>
              <a:gd name="G24" fmla="+- 10800 0 G20"/>
              <a:gd name="G25" fmla="+- 56 10800 0"/>
              <a:gd name="G26" fmla="?: G9 G17 G25"/>
              <a:gd name="G27" fmla="?: G9 0 21600"/>
              <a:gd name="G28" fmla="cos 10800 11796480"/>
              <a:gd name="G29" fmla="sin 10800 11796480"/>
              <a:gd name="G30" fmla="sin 56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5372 w 21600"/>
              <a:gd name="T15" fmla="*/ 10800 h 21600"/>
              <a:gd name="T16" fmla="*/ 10800 w 21600"/>
              <a:gd name="T17" fmla="*/ 10744 h 21600"/>
              <a:gd name="T18" fmla="*/ 16228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0744" y="10800"/>
                </a:moveTo>
                <a:cubicBezTo>
                  <a:pt x="10744" y="10769"/>
                  <a:pt x="10769" y="10744"/>
                  <a:pt x="10800" y="10744"/>
                </a:cubicBezTo>
                <a:cubicBezTo>
                  <a:pt x="10830" y="10743"/>
                  <a:pt x="10855" y="10769"/>
                  <a:pt x="10856" y="10799"/>
                </a:cubicBezTo>
                <a:lnTo>
                  <a:pt x="21600" y="10800"/>
                </a:lnTo>
                <a:cubicBezTo>
                  <a:pt x="21600" y="4835"/>
                  <a:pt x="16764" y="0"/>
                  <a:pt x="10800" y="0"/>
                </a:cubicBezTo>
                <a:cubicBezTo>
                  <a:pt x="4835" y="0"/>
                  <a:pt x="0" y="4835"/>
                  <a:pt x="0" y="10800"/>
                </a:cubicBezTo>
                <a:close/>
              </a:path>
            </a:pathLst>
          </a:custGeom>
          <a:gradFill rotWithShape="0">
            <a:gsLst>
              <a:gs pos="0">
                <a:schemeClr val="bg1">
                  <a:gamma/>
                  <a:tint val="42353"/>
                  <a:invGamma/>
                </a:schemeClr>
              </a:gs>
              <a:gs pos="100000">
                <a:schemeClr val="bg1">
                  <a:alpha val="0"/>
                </a:schemeClr>
              </a:gs>
            </a:gsLst>
            <a:lin ang="0" scaled="1"/>
          </a:gradFill>
          <a:ln w="0" algn="ctr">
            <a:noFill/>
            <a:miter lim="800000"/>
            <a:headEnd/>
            <a:tailEnd/>
          </a:ln>
          <a:effectLst/>
        </p:spPr>
        <p:txBody>
          <a:bodyPr rot="10800000" vert="eaVert" wrap="none" anchor="ctr"/>
          <a:lstStyle/>
          <a:p>
            <a:pPr fontAlgn="auto">
              <a:spcBef>
                <a:spcPts val="0"/>
              </a:spcBef>
              <a:spcAft>
                <a:spcPts val="0"/>
              </a:spcAft>
              <a:defRPr/>
            </a:pPr>
            <a:endParaRPr lang="en-US" sz="2400">
              <a:latin typeface="+mn-lt"/>
              <a:cs typeface="Arial" charset="0"/>
            </a:endParaRPr>
          </a:p>
        </p:txBody>
      </p:sp>
      <p:sp>
        <p:nvSpPr>
          <p:cNvPr id="39940" name="Text Box 4"/>
          <p:cNvSpPr txBox="1">
            <a:spLocks noChangeArrowheads="1"/>
          </p:cNvSpPr>
          <p:nvPr/>
        </p:nvSpPr>
        <p:spPr bwMode="auto">
          <a:xfrm>
            <a:off x="228600" y="2225675"/>
            <a:ext cx="1752600" cy="4062413"/>
          </a:xfrm>
          <a:prstGeom prst="rect">
            <a:avLst/>
          </a:prstGeom>
          <a:solidFill>
            <a:schemeClr val="bg1"/>
          </a:solidFill>
          <a:ln w="76200" cmpd="tri">
            <a:solidFill>
              <a:srgbClr val="FFFF00"/>
            </a:solidFill>
            <a:miter lim="800000"/>
            <a:headEnd/>
            <a:tailEnd/>
          </a:ln>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sz="2600" b="1">
              <a:latin typeface="Times New Roman" panose="02020603050405020304" pitchFamily="18" charset="0"/>
              <a:cs typeface="Times New Roman" panose="02020603050405020304" pitchFamily="18" charset="0"/>
            </a:endParaRPr>
          </a:p>
          <a:p>
            <a:r>
              <a:rPr lang="en-US" altLang="en-US" sz="2800" b="1">
                <a:latin typeface="Times New Roman" panose="02020603050405020304" pitchFamily="18" charset="0"/>
                <a:cs typeface="Times New Roman" panose="02020603050405020304" pitchFamily="18" charset="0"/>
              </a:rPr>
              <a:t>Dân tộc nào sau đây không phải là dân tộc thiểu số?</a:t>
            </a:r>
          </a:p>
          <a:p>
            <a:pPr>
              <a:spcBef>
                <a:spcPct val="50000"/>
              </a:spcBef>
            </a:pPr>
            <a:endParaRPr lang="en-US" altLang="en-US" sz="2400" b="1">
              <a:latin typeface="Times New Roman" panose="02020603050405020304" pitchFamily="18" charset="0"/>
              <a:cs typeface="Times New Roman" panose="02020603050405020304" pitchFamily="18" charset="0"/>
            </a:endParaRPr>
          </a:p>
        </p:txBody>
      </p:sp>
      <p:grpSp>
        <p:nvGrpSpPr>
          <p:cNvPr id="3" name="Group 5"/>
          <p:cNvGrpSpPr>
            <a:grpSpLocks/>
          </p:cNvGrpSpPr>
          <p:nvPr/>
        </p:nvGrpSpPr>
        <p:grpSpPr bwMode="auto">
          <a:xfrm>
            <a:off x="2057400" y="1905000"/>
            <a:ext cx="5791200" cy="1001713"/>
            <a:chOff x="1296" y="1200"/>
            <a:chExt cx="3648" cy="631"/>
          </a:xfrm>
        </p:grpSpPr>
        <p:sp>
          <p:nvSpPr>
            <p:cNvPr id="39967" name="AutoShape 6"/>
            <p:cNvSpPr>
              <a:spLocks noChangeArrowheads="1"/>
            </p:cNvSpPr>
            <p:nvPr/>
          </p:nvSpPr>
          <p:spPr bwMode="gray">
            <a:xfrm>
              <a:off x="1872" y="1392"/>
              <a:ext cx="3072" cy="320"/>
            </a:xfrm>
            <a:prstGeom prst="roundRect">
              <a:avLst>
                <a:gd name="adj" fmla="val 50000"/>
              </a:avLst>
            </a:prstGeom>
            <a:solidFill>
              <a:srgbClr val="FFCCCC">
                <a:alpha val="88626"/>
              </a:srgbClr>
            </a:solidFill>
            <a:ln w="57150" algn="ctr">
              <a:solidFill>
                <a:schemeClr val="tx1"/>
              </a:solidFill>
              <a:round/>
              <a:headEnd/>
              <a:tailEnd/>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2800" b="1" i="1">
                  <a:latin typeface="Times New Roman" panose="02020603050405020304" pitchFamily="18" charset="0"/>
                </a:rPr>
                <a:t>Tày</a:t>
              </a:r>
            </a:p>
          </p:txBody>
        </p:sp>
        <p:grpSp>
          <p:nvGrpSpPr>
            <p:cNvPr id="39968" name="Group 7"/>
            <p:cNvGrpSpPr>
              <a:grpSpLocks/>
            </p:cNvGrpSpPr>
            <p:nvPr/>
          </p:nvGrpSpPr>
          <p:grpSpPr bwMode="auto">
            <a:xfrm>
              <a:off x="1296" y="1200"/>
              <a:ext cx="692" cy="631"/>
              <a:chOff x="1392" y="1200"/>
              <a:chExt cx="692" cy="631"/>
            </a:xfrm>
          </p:grpSpPr>
          <p:grpSp>
            <p:nvGrpSpPr>
              <p:cNvPr id="39969" name="Group 8"/>
              <p:cNvGrpSpPr>
                <a:grpSpLocks/>
              </p:cNvGrpSpPr>
              <p:nvPr/>
            </p:nvGrpSpPr>
            <p:grpSpPr bwMode="auto">
              <a:xfrm rot="-1583905">
                <a:off x="1392" y="1200"/>
                <a:ext cx="692" cy="631"/>
                <a:chOff x="2016" y="1920"/>
                <a:chExt cx="1680" cy="1680"/>
              </a:xfrm>
            </p:grpSpPr>
            <p:sp>
              <p:nvSpPr>
                <p:cNvPr id="39971" name="Oval 9"/>
                <p:cNvSpPr>
                  <a:spLocks noChangeArrowheads="1"/>
                </p:cNvSpPr>
                <p:nvPr/>
              </p:nvSpPr>
              <p:spPr bwMode="gray">
                <a:xfrm>
                  <a:off x="2016" y="1920"/>
                  <a:ext cx="1680" cy="1680"/>
                </a:xfrm>
                <a:prstGeom prst="ellipse">
                  <a:avLst/>
                </a:prstGeom>
                <a:gradFill rotWithShape="1">
                  <a:gsLst>
                    <a:gs pos="0">
                      <a:srgbClr val="FF9900"/>
                    </a:gs>
                    <a:gs pos="100000">
                      <a:srgbClr val="643C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US" altLang="en-US" sz="1800">
                    <a:latin typeface="Calibri" panose="020F0502020204030204" pitchFamily="34" charset="0"/>
                  </a:endParaRPr>
                </a:p>
              </p:txBody>
            </p:sp>
            <p:sp>
              <p:nvSpPr>
                <p:cNvPr id="39972" name="Freeform 10"/>
                <p:cNvSpPr>
                  <a:spLocks/>
                </p:cNvSpPr>
                <p:nvPr/>
              </p:nvSpPr>
              <p:spPr bwMode="gray">
                <a:xfrm>
                  <a:off x="2208" y="1948"/>
                  <a:ext cx="1296" cy="634"/>
                </a:xfrm>
                <a:custGeom>
                  <a:avLst/>
                  <a:gdLst>
                    <a:gd name="T0" fmla="*/ 1095 w 1321"/>
                    <a:gd name="T1" fmla="*/ 141 h 712"/>
                    <a:gd name="T2" fmla="*/ 1109 w 1321"/>
                    <a:gd name="T3" fmla="*/ 156 h 712"/>
                    <a:gd name="T4" fmla="*/ 1112 w 1321"/>
                    <a:gd name="T5" fmla="*/ 170 h 712"/>
                    <a:gd name="T6" fmla="*/ 1107 w 1321"/>
                    <a:gd name="T7" fmla="*/ 182 h 712"/>
                    <a:gd name="T8" fmla="*/ 1093 w 1321"/>
                    <a:gd name="T9" fmla="*/ 192 h 712"/>
                    <a:gd name="T10" fmla="*/ 1071 w 1321"/>
                    <a:gd name="T11" fmla="*/ 204 h 712"/>
                    <a:gd name="T12" fmla="*/ 1043 w 1321"/>
                    <a:gd name="T13" fmla="*/ 213 h 712"/>
                    <a:gd name="T14" fmla="*/ 1007 w 1321"/>
                    <a:gd name="T15" fmla="*/ 221 h 712"/>
                    <a:gd name="T16" fmla="*/ 966 w 1321"/>
                    <a:gd name="T17" fmla="*/ 229 h 712"/>
                    <a:gd name="T18" fmla="*/ 919 w 1321"/>
                    <a:gd name="T19" fmla="*/ 235 h 712"/>
                    <a:gd name="T20" fmla="*/ 868 w 1321"/>
                    <a:gd name="T21" fmla="*/ 240 h 712"/>
                    <a:gd name="T22" fmla="*/ 814 w 1321"/>
                    <a:gd name="T23" fmla="*/ 243 h 712"/>
                    <a:gd name="T24" fmla="*/ 754 w 1321"/>
                    <a:gd name="T25" fmla="*/ 248 h 712"/>
                    <a:gd name="T26" fmla="*/ 694 w 1321"/>
                    <a:gd name="T27" fmla="*/ 249 h 712"/>
                    <a:gd name="T28" fmla="*/ 670 w 1321"/>
                    <a:gd name="T29" fmla="*/ 250 h 712"/>
                    <a:gd name="T30" fmla="*/ 401 w 1321"/>
                    <a:gd name="T31" fmla="*/ 250 h 712"/>
                    <a:gd name="T32" fmla="*/ 397 w 1321"/>
                    <a:gd name="T33" fmla="*/ 250 h 712"/>
                    <a:gd name="T34" fmla="*/ 344 w 1321"/>
                    <a:gd name="T35" fmla="*/ 249 h 712"/>
                    <a:gd name="T36" fmla="*/ 293 w 1321"/>
                    <a:gd name="T37" fmla="*/ 248 h 712"/>
                    <a:gd name="T38" fmla="*/ 245 w 1321"/>
                    <a:gd name="T39" fmla="*/ 245 h 712"/>
                    <a:gd name="T40" fmla="*/ 199 w 1321"/>
                    <a:gd name="T41" fmla="*/ 242 h 712"/>
                    <a:gd name="T42" fmla="*/ 158 w 1321"/>
                    <a:gd name="T43" fmla="*/ 238 h 712"/>
                    <a:gd name="T44" fmla="*/ 120 w 1321"/>
                    <a:gd name="T45" fmla="*/ 232 h 712"/>
                    <a:gd name="T46" fmla="*/ 84 w 1321"/>
                    <a:gd name="T47" fmla="*/ 228 h 712"/>
                    <a:gd name="T48" fmla="*/ 58 w 1321"/>
                    <a:gd name="T49" fmla="*/ 222 h 712"/>
                    <a:gd name="T50" fmla="*/ 30 w 1321"/>
                    <a:gd name="T51" fmla="*/ 214 h 712"/>
                    <a:gd name="T52" fmla="*/ 18 w 1321"/>
                    <a:gd name="T53" fmla="*/ 205 h 712"/>
                    <a:gd name="T54" fmla="*/ 6 w 1321"/>
                    <a:gd name="T55" fmla="*/ 195 h 712"/>
                    <a:gd name="T56" fmla="*/ 0 w 1321"/>
                    <a:gd name="T57" fmla="*/ 184 h 712"/>
                    <a:gd name="T58" fmla="*/ 0 w 1321"/>
                    <a:gd name="T59" fmla="*/ 183 h 712"/>
                    <a:gd name="T60" fmla="*/ 4 w 1321"/>
                    <a:gd name="T61" fmla="*/ 170 h 712"/>
                    <a:gd name="T62" fmla="*/ 16 w 1321"/>
                    <a:gd name="T63" fmla="*/ 157 h 712"/>
                    <a:gd name="T64" fmla="*/ 42 w 1321"/>
                    <a:gd name="T65" fmla="*/ 130 h 712"/>
                    <a:gd name="T66" fmla="*/ 77 w 1321"/>
                    <a:gd name="T67" fmla="*/ 105 h 712"/>
                    <a:gd name="T68" fmla="*/ 124 w 1321"/>
                    <a:gd name="T69" fmla="*/ 83 h 712"/>
                    <a:gd name="T70" fmla="*/ 172 w 1321"/>
                    <a:gd name="T71" fmla="*/ 61 h 712"/>
                    <a:gd name="T72" fmla="*/ 227 w 1321"/>
                    <a:gd name="T73" fmla="*/ 43 h 712"/>
                    <a:gd name="T74" fmla="*/ 287 w 1321"/>
                    <a:gd name="T75" fmla="*/ 29 h 712"/>
                    <a:gd name="T76" fmla="*/ 349 w 1321"/>
                    <a:gd name="T77" fmla="*/ 16 h 712"/>
                    <a:gd name="T78" fmla="*/ 419 w 1321"/>
                    <a:gd name="T79" fmla="*/ 8 h 712"/>
                    <a:gd name="T80" fmla="*/ 489 w 1321"/>
                    <a:gd name="T81" fmla="*/ 4 h 712"/>
                    <a:gd name="T82" fmla="*/ 562 w 1321"/>
                    <a:gd name="T83" fmla="*/ 0 h 712"/>
                    <a:gd name="T84" fmla="*/ 562 w 1321"/>
                    <a:gd name="T85" fmla="*/ 0 h 712"/>
                    <a:gd name="T86" fmla="*/ 639 w 1321"/>
                    <a:gd name="T87" fmla="*/ 4 h 712"/>
                    <a:gd name="T88" fmla="*/ 713 w 1321"/>
                    <a:gd name="T89" fmla="*/ 8 h 712"/>
                    <a:gd name="T90" fmla="*/ 785 w 1321"/>
                    <a:gd name="T91" fmla="*/ 18 h 712"/>
                    <a:gd name="T92" fmla="*/ 851 w 1321"/>
                    <a:gd name="T93" fmla="*/ 32 h 712"/>
                    <a:gd name="T94" fmla="*/ 911 w 1321"/>
                    <a:gd name="T95" fmla="*/ 48 h 712"/>
                    <a:gd name="T96" fmla="*/ 967 w 1321"/>
                    <a:gd name="T97" fmla="*/ 69 h 712"/>
                    <a:gd name="T98" fmla="*/ 1017 w 1321"/>
                    <a:gd name="T99" fmla="*/ 90 h 712"/>
                    <a:gd name="T100" fmla="*/ 1060 w 1321"/>
                    <a:gd name="T101" fmla="*/ 114 h 712"/>
                    <a:gd name="T102" fmla="*/ 1095 w 1321"/>
                    <a:gd name="T103" fmla="*/ 141 h 712"/>
                    <a:gd name="T104" fmla="*/ 1095 w 1321"/>
                    <a:gd name="T105" fmla="*/ 141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FF9900"/>
                    </a:gs>
                  </a:gsLst>
                  <a:lin ang="5400000" scaled="1"/>
                </a:gra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en-US"/>
                </a:p>
              </p:txBody>
            </p:sp>
          </p:grpSp>
          <p:sp>
            <p:nvSpPr>
              <p:cNvPr id="257035" name="Text Box 11">
                <a:extLst>
                  <a:ext uri="{FF2B5EF4-FFF2-40B4-BE49-F238E27FC236}">
                    <a16:creationId xmlns="" xmlns:a16="http://schemas.microsoft.com/office/drawing/2014/main" id="{A10F58F8-D493-4ED5-9B1F-0039E383F816}"/>
                  </a:ext>
                </a:extLst>
              </p:cNvPr>
              <p:cNvSpPr txBox="1">
                <a:spLocks noChangeArrowheads="1"/>
              </p:cNvSpPr>
              <p:nvPr/>
            </p:nvSpPr>
            <p:spPr bwMode="gray">
              <a:xfrm>
                <a:off x="1615" y="1269"/>
                <a:ext cx="264" cy="288"/>
              </a:xfrm>
              <a:prstGeom prst="rect">
                <a:avLst/>
              </a:prstGeom>
              <a:noFill/>
              <a:ln w="9525" algn="ctr">
                <a:noFill/>
                <a:miter lim="800000"/>
                <a:headEnd/>
                <a:tailEnd/>
              </a:ln>
              <a:effectLst/>
            </p:spPr>
            <p:txBody>
              <a:bodyPr wrap="none">
                <a:spAutoFit/>
              </a:bodyPr>
              <a:lstStyle/>
              <a:p>
                <a:pPr fontAlgn="auto">
                  <a:spcBef>
                    <a:spcPts val="0"/>
                  </a:spcBef>
                  <a:spcAft>
                    <a:spcPts val="0"/>
                  </a:spcAft>
                  <a:defRPr/>
                </a:pPr>
                <a:r>
                  <a:rPr lang="en-US" sz="2400" b="1">
                    <a:solidFill>
                      <a:srgbClr val="000000"/>
                    </a:solidFill>
                    <a:effectLst>
                      <a:outerShdw blurRad="38100" dist="38100" dir="2700000" algn="tl">
                        <a:srgbClr val="C0C0C0"/>
                      </a:outerShdw>
                    </a:effectLst>
                    <a:latin typeface="Verdana" pitchFamily="34" charset="0"/>
                    <a:cs typeface="Arial" charset="0"/>
                  </a:rPr>
                  <a:t>A</a:t>
                </a:r>
              </a:p>
            </p:txBody>
          </p:sp>
        </p:grpSp>
      </p:grpSp>
      <p:grpSp>
        <p:nvGrpSpPr>
          <p:cNvPr id="6" name="Group 12"/>
          <p:cNvGrpSpPr>
            <a:grpSpLocks/>
          </p:cNvGrpSpPr>
          <p:nvPr/>
        </p:nvGrpSpPr>
        <p:grpSpPr bwMode="auto">
          <a:xfrm>
            <a:off x="2590800" y="3048000"/>
            <a:ext cx="6553200" cy="1006475"/>
            <a:chOff x="1632" y="1920"/>
            <a:chExt cx="4128" cy="634"/>
          </a:xfrm>
        </p:grpSpPr>
        <p:sp>
          <p:nvSpPr>
            <p:cNvPr id="39961" name="AutoShape 13"/>
            <p:cNvSpPr>
              <a:spLocks noChangeArrowheads="1"/>
            </p:cNvSpPr>
            <p:nvPr/>
          </p:nvSpPr>
          <p:spPr bwMode="gray">
            <a:xfrm>
              <a:off x="2208" y="2128"/>
              <a:ext cx="3552" cy="320"/>
            </a:xfrm>
            <a:prstGeom prst="roundRect">
              <a:avLst>
                <a:gd name="adj" fmla="val 50000"/>
              </a:avLst>
            </a:prstGeom>
            <a:solidFill>
              <a:srgbClr val="FFFF00"/>
            </a:solidFill>
            <a:ln w="57150" algn="ctr">
              <a:solidFill>
                <a:schemeClr val="tx1"/>
              </a:solidFill>
              <a:round/>
              <a:headEnd/>
              <a:tailEnd/>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2800" b="1" i="1">
                  <a:latin typeface="Times New Roman" panose="02020603050405020304" pitchFamily="18" charset="0"/>
                </a:rPr>
                <a:t>Nùng</a:t>
              </a:r>
            </a:p>
          </p:txBody>
        </p:sp>
        <p:grpSp>
          <p:nvGrpSpPr>
            <p:cNvPr id="39962" name="Group 14"/>
            <p:cNvGrpSpPr>
              <a:grpSpLocks/>
            </p:cNvGrpSpPr>
            <p:nvPr/>
          </p:nvGrpSpPr>
          <p:grpSpPr bwMode="auto">
            <a:xfrm>
              <a:off x="1632" y="1920"/>
              <a:ext cx="685" cy="634"/>
              <a:chOff x="3938" y="1968"/>
              <a:chExt cx="430" cy="437"/>
            </a:xfrm>
          </p:grpSpPr>
          <p:grpSp>
            <p:nvGrpSpPr>
              <p:cNvPr id="39963" name="Group 15"/>
              <p:cNvGrpSpPr>
                <a:grpSpLocks/>
              </p:cNvGrpSpPr>
              <p:nvPr/>
            </p:nvGrpSpPr>
            <p:grpSpPr bwMode="auto">
              <a:xfrm>
                <a:off x="3938" y="1968"/>
                <a:ext cx="430" cy="437"/>
                <a:chOff x="2016" y="1920"/>
                <a:chExt cx="1680" cy="1680"/>
              </a:xfrm>
            </p:grpSpPr>
            <p:sp>
              <p:nvSpPr>
                <p:cNvPr id="39965" name="Oval 16"/>
                <p:cNvSpPr>
                  <a:spLocks noChangeArrowheads="1"/>
                </p:cNvSpPr>
                <p:nvPr/>
              </p:nvSpPr>
              <p:spPr bwMode="gray">
                <a:xfrm>
                  <a:off x="2016" y="1920"/>
                  <a:ext cx="1680" cy="1680"/>
                </a:xfrm>
                <a:prstGeom prst="ellipse">
                  <a:avLst/>
                </a:prstGeom>
                <a:gradFill rotWithShape="1">
                  <a:gsLst>
                    <a:gs pos="0">
                      <a:srgbClr val="4996E3"/>
                    </a:gs>
                    <a:gs pos="100000">
                      <a:srgbClr val="162D45"/>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n-US" altLang="en-US" sz="1800">
                    <a:latin typeface="Calibri" panose="020F0502020204030204" pitchFamily="34" charset="0"/>
                  </a:endParaRPr>
                </a:p>
              </p:txBody>
            </p:sp>
            <p:sp>
              <p:nvSpPr>
                <p:cNvPr id="39966" name="Freeform 17"/>
                <p:cNvSpPr>
                  <a:spLocks/>
                </p:cNvSpPr>
                <p:nvPr/>
              </p:nvSpPr>
              <p:spPr bwMode="gray">
                <a:xfrm>
                  <a:off x="2208" y="1948"/>
                  <a:ext cx="1296" cy="634"/>
                </a:xfrm>
                <a:custGeom>
                  <a:avLst/>
                  <a:gdLst>
                    <a:gd name="T0" fmla="*/ 1095 w 1321"/>
                    <a:gd name="T1" fmla="*/ 141 h 712"/>
                    <a:gd name="T2" fmla="*/ 1109 w 1321"/>
                    <a:gd name="T3" fmla="*/ 156 h 712"/>
                    <a:gd name="T4" fmla="*/ 1112 w 1321"/>
                    <a:gd name="T5" fmla="*/ 170 h 712"/>
                    <a:gd name="T6" fmla="*/ 1107 w 1321"/>
                    <a:gd name="T7" fmla="*/ 182 h 712"/>
                    <a:gd name="T8" fmla="*/ 1093 w 1321"/>
                    <a:gd name="T9" fmla="*/ 192 h 712"/>
                    <a:gd name="T10" fmla="*/ 1071 w 1321"/>
                    <a:gd name="T11" fmla="*/ 204 h 712"/>
                    <a:gd name="T12" fmla="*/ 1043 w 1321"/>
                    <a:gd name="T13" fmla="*/ 213 h 712"/>
                    <a:gd name="T14" fmla="*/ 1007 w 1321"/>
                    <a:gd name="T15" fmla="*/ 221 h 712"/>
                    <a:gd name="T16" fmla="*/ 966 w 1321"/>
                    <a:gd name="T17" fmla="*/ 229 h 712"/>
                    <a:gd name="T18" fmla="*/ 919 w 1321"/>
                    <a:gd name="T19" fmla="*/ 235 h 712"/>
                    <a:gd name="T20" fmla="*/ 868 w 1321"/>
                    <a:gd name="T21" fmla="*/ 240 h 712"/>
                    <a:gd name="T22" fmla="*/ 814 w 1321"/>
                    <a:gd name="T23" fmla="*/ 243 h 712"/>
                    <a:gd name="T24" fmla="*/ 754 w 1321"/>
                    <a:gd name="T25" fmla="*/ 248 h 712"/>
                    <a:gd name="T26" fmla="*/ 694 w 1321"/>
                    <a:gd name="T27" fmla="*/ 249 h 712"/>
                    <a:gd name="T28" fmla="*/ 670 w 1321"/>
                    <a:gd name="T29" fmla="*/ 250 h 712"/>
                    <a:gd name="T30" fmla="*/ 401 w 1321"/>
                    <a:gd name="T31" fmla="*/ 250 h 712"/>
                    <a:gd name="T32" fmla="*/ 397 w 1321"/>
                    <a:gd name="T33" fmla="*/ 250 h 712"/>
                    <a:gd name="T34" fmla="*/ 344 w 1321"/>
                    <a:gd name="T35" fmla="*/ 249 h 712"/>
                    <a:gd name="T36" fmla="*/ 293 w 1321"/>
                    <a:gd name="T37" fmla="*/ 248 h 712"/>
                    <a:gd name="T38" fmla="*/ 245 w 1321"/>
                    <a:gd name="T39" fmla="*/ 245 h 712"/>
                    <a:gd name="T40" fmla="*/ 199 w 1321"/>
                    <a:gd name="T41" fmla="*/ 242 h 712"/>
                    <a:gd name="T42" fmla="*/ 158 w 1321"/>
                    <a:gd name="T43" fmla="*/ 238 h 712"/>
                    <a:gd name="T44" fmla="*/ 120 w 1321"/>
                    <a:gd name="T45" fmla="*/ 232 h 712"/>
                    <a:gd name="T46" fmla="*/ 84 w 1321"/>
                    <a:gd name="T47" fmla="*/ 228 h 712"/>
                    <a:gd name="T48" fmla="*/ 58 w 1321"/>
                    <a:gd name="T49" fmla="*/ 222 h 712"/>
                    <a:gd name="T50" fmla="*/ 30 w 1321"/>
                    <a:gd name="T51" fmla="*/ 214 h 712"/>
                    <a:gd name="T52" fmla="*/ 18 w 1321"/>
                    <a:gd name="T53" fmla="*/ 205 h 712"/>
                    <a:gd name="T54" fmla="*/ 6 w 1321"/>
                    <a:gd name="T55" fmla="*/ 195 h 712"/>
                    <a:gd name="T56" fmla="*/ 0 w 1321"/>
                    <a:gd name="T57" fmla="*/ 184 h 712"/>
                    <a:gd name="T58" fmla="*/ 0 w 1321"/>
                    <a:gd name="T59" fmla="*/ 183 h 712"/>
                    <a:gd name="T60" fmla="*/ 4 w 1321"/>
                    <a:gd name="T61" fmla="*/ 170 h 712"/>
                    <a:gd name="T62" fmla="*/ 16 w 1321"/>
                    <a:gd name="T63" fmla="*/ 157 h 712"/>
                    <a:gd name="T64" fmla="*/ 42 w 1321"/>
                    <a:gd name="T65" fmla="*/ 130 h 712"/>
                    <a:gd name="T66" fmla="*/ 77 w 1321"/>
                    <a:gd name="T67" fmla="*/ 105 h 712"/>
                    <a:gd name="T68" fmla="*/ 124 w 1321"/>
                    <a:gd name="T69" fmla="*/ 83 h 712"/>
                    <a:gd name="T70" fmla="*/ 172 w 1321"/>
                    <a:gd name="T71" fmla="*/ 61 h 712"/>
                    <a:gd name="T72" fmla="*/ 227 w 1321"/>
                    <a:gd name="T73" fmla="*/ 43 h 712"/>
                    <a:gd name="T74" fmla="*/ 287 w 1321"/>
                    <a:gd name="T75" fmla="*/ 29 h 712"/>
                    <a:gd name="T76" fmla="*/ 349 w 1321"/>
                    <a:gd name="T77" fmla="*/ 16 h 712"/>
                    <a:gd name="T78" fmla="*/ 419 w 1321"/>
                    <a:gd name="T79" fmla="*/ 8 h 712"/>
                    <a:gd name="T80" fmla="*/ 489 w 1321"/>
                    <a:gd name="T81" fmla="*/ 4 h 712"/>
                    <a:gd name="T82" fmla="*/ 562 w 1321"/>
                    <a:gd name="T83" fmla="*/ 0 h 712"/>
                    <a:gd name="T84" fmla="*/ 562 w 1321"/>
                    <a:gd name="T85" fmla="*/ 0 h 712"/>
                    <a:gd name="T86" fmla="*/ 639 w 1321"/>
                    <a:gd name="T87" fmla="*/ 4 h 712"/>
                    <a:gd name="T88" fmla="*/ 713 w 1321"/>
                    <a:gd name="T89" fmla="*/ 8 h 712"/>
                    <a:gd name="T90" fmla="*/ 785 w 1321"/>
                    <a:gd name="T91" fmla="*/ 18 h 712"/>
                    <a:gd name="T92" fmla="*/ 851 w 1321"/>
                    <a:gd name="T93" fmla="*/ 32 h 712"/>
                    <a:gd name="T94" fmla="*/ 911 w 1321"/>
                    <a:gd name="T95" fmla="*/ 48 h 712"/>
                    <a:gd name="T96" fmla="*/ 967 w 1321"/>
                    <a:gd name="T97" fmla="*/ 69 h 712"/>
                    <a:gd name="T98" fmla="*/ 1017 w 1321"/>
                    <a:gd name="T99" fmla="*/ 90 h 712"/>
                    <a:gd name="T100" fmla="*/ 1060 w 1321"/>
                    <a:gd name="T101" fmla="*/ 114 h 712"/>
                    <a:gd name="T102" fmla="*/ 1095 w 1321"/>
                    <a:gd name="T103" fmla="*/ 141 h 712"/>
                    <a:gd name="T104" fmla="*/ 1095 w 1321"/>
                    <a:gd name="T105" fmla="*/ 141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66A7E8"/>
                    </a:gs>
                  </a:gsLst>
                  <a:lin ang="5400000" scaled="1"/>
                </a:gra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en-US"/>
                </a:p>
              </p:txBody>
            </p:sp>
          </p:grpSp>
          <p:sp>
            <p:nvSpPr>
              <p:cNvPr id="257042" name="Text Box 18">
                <a:extLst>
                  <a:ext uri="{FF2B5EF4-FFF2-40B4-BE49-F238E27FC236}">
                    <a16:creationId xmlns="" xmlns:a16="http://schemas.microsoft.com/office/drawing/2014/main" id="{C6BF59C8-1188-4852-AA31-00B3683E855E}"/>
                  </a:ext>
                </a:extLst>
              </p:cNvPr>
              <p:cNvSpPr txBox="1">
                <a:spLocks noChangeArrowheads="1"/>
              </p:cNvSpPr>
              <p:nvPr/>
            </p:nvSpPr>
            <p:spPr bwMode="gray">
              <a:xfrm>
                <a:off x="4067" y="2028"/>
                <a:ext cx="166" cy="200"/>
              </a:xfrm>
              <a:prstGeom prst="rect">
                <a:avLst/>
              </a:prstGeom>
              <a:noFill/>
              <a:ln w="9525" algn="ctr">
                <a:noFill/>
                <a:miter lim="800000"/>
                <a:headEnd/>
                <a:tailEnd/>
              </a:ln>
              <a:effectLst/>
            </p:spPr>
            <p:txBody>
              <a:bodyPr wrap="none">
                <a:spAutoFit/>
              </a:bodyPr>
              <a:lstStyle/>
              <a:p>
                <a:pPr algn="ctr" fontAlgn="auto">
                  <a:spcBef>
                    <a:spcPts val="0"/>
                  </a:spcBef>
                  <a:spcAft>
                    <a:spcPts val="0"/>
                  </a:spcAft>
                  <a:defRPr/>
                </a:pPr>
                <a:r>
                  <a:rPr lang="en-US" sz="2400" b="1">
                    <a:solidFill>
                      <a:srgbClr val="000000"/>
                    </a:solidFill>
                    <a:effectLst>
                      <a:outerShdw blurRad="38100" dist="38100" dir="2700000" algn="tl">
                        <a:srgbClr val="C0C0C0"/>
                      </a:outerShdw>
                    </a:effectLst>
                    <a:latin typeface="Verdana" pitchFamily="34" charset="0"/>
                    <a:cs typeface="Arial" charset="0"/>
                  </a:rPr>
                  <a:t>B</a:t>
                </a:r>
              </a:p>
            </p:txBody>
          </p:sp>
        </p:grpSp>
      </p:grpSp>
      <p:grpSp>
        <p:nvGrpSpPr>
          <p:cNvPr id="9" name="Group 19"/>
          <p:cNvGrpSpPr>
            <a:grpSpLocks/>
          </p:cNvGrpSpPr>
          <p:nvPr/>
        </p:nvGrpSpPr>
        <p:grpSpPr bwMode="auto">
          <a:xfrm>
            <a:off x="2514600" y="4191000"/>
            <a:ext cx="6400800" cy="1012825"/>
            <a:chOff x="1584" y="2640"/>
            <a:chExt cx="4032" cy="638"/>
          </a:xfrm>
        </p:grpSpPr>
        <p:sp>
          <p:nvSpPr>
            <p:cNvPr id="257044" name="AutoShape 20">
              <a:extLst>
                <a:ext uri="{FF2B5EF4-FFF2-40B4-BE49-F238E27FC236}">
                  <a16:creationId xmlns="" xmlns:a16="http://schemas.microsoft.com/office/drawing/2014/main" id="{222579C4-CC7A-44A5-A868-42D1B1359755}"/>
                </a:ext>
              </a:extLst>
            </p:cNvPr>
            <p:cNvSpPr>
              <a:spLocks noChangeArrowheads="1"/>
            </p:cNvSpPr>
            <p:nvPr/>
          </p:nvSpPr>
          <p:spPr bwMode="gray">
            <a:xfrm>
              <a:off x="2160" y="2832"/>
              <a:ext cx="3456" cy="320"/>
            </a:xfrm>
            <a:prstGeom prst="roundRect">
              <a:avLst>
                <a:gd name="adj" fmla="val 50000"/>
              </a:avLst>
            </a:prstGeom>
            <a:solidFill>
              <a:schemeClr val="accent1">
                <a:lumMod val="90000"/>
              </a:schemeClr>
            </a:solidFill>
            <a:ln w="57150" algn="ctr">
              <a:solidFill>
                <a:schemeClr val="tx1"/>
              </a:solidFill>
              <a:round/>
              <a:headEnd/>
              <a:tailEnd/>
            </a:ln>
            <a:effectLst/>
          </p:spPr>
          <p:txBody>
            <a:bodyPr wrap="none" anchor="ctr"/>
            <a:lstStyle/>
            <a:p>
              <a:pPr algn="ctr" fontAlgn="auto">
                <a:spcBef>
                  <a:spcPts val="0"/>
                </a:spcBef>
                <a:spcAft>
                  <a:spcPts val="0"/>
                </a:spcAft>
                <a:defRPr/>
              </a:pPr>
              <a:r>
                <a:rPr lang="en-US" sz="2800" b="1" i="1" dirty="0" err="1">
                  <a:latin typeface="Times New Roman" pitchFamily="18" charset="0"/>
                  <a:cs typeface="Arial" charset="0"/>
                </a:rPr>
                <a:t>Thái</a:t>
              </a:r>
              <a:endParaRPr lang="en-US" sz="2800" b="1" i="1" dirty="0">
                <a:latin typeface="Times New Roman" pitchFamily="18" charset="0"/>
                <a:cs typeface="Arial" charset="0"/>
              </a:endParaRPr>
            </a:p>
          </p:txBody>
        </p:sp>
        <p:grpSp>
          <p:nvGrpSpPr>
            <p:cNvPr id="39956" name="Group 21"/>
            <p:cNvGrpSpPr>
              <a:grpSpLocks/>
            </p:cNvGrpSpPr>
            <p:nvPr/>
          </p:nvGrpSpPr>
          <p:grpSpPr bwMode="auto">
            <a:xfrm>
              <a:off x="1584" y="2640"/>
              <a:ext cx="692" cy="638"/>
              <a:chOff x="1776" y="2530"/>
              <a:chExt cx="692" cy="638"/>
            </a:xfrm>
          </p:grpSpPr>
          <p:grpSp>
            <p:nvGrpSpPr>
              <p:cNvPr id="39957" name="Group 22"/>
              <p:cNvGrpSpPr>
                <a:grpSpLocks/>
              </p:cNvGrpSpPr>
              <p:nvPr/>
            </p:nvGrpSpPr>
            <p:grpSpPr bwMode="auto">
              <a:xfrm>
                <a:off x="1776" y="2530"/>
                <a:ext cx="692" cy="638"/>
                <a:chOff x="2016" y="1920"/>
                <a:chExt cx="1680" cy="1680"/>
              </a:xfrm>
            </p:grpSpPr>
            <p:sp>
              <p:nvSpPr>
                <p:cNvPr id="39959" name="Oval 23"/>
                <p:cNvSpPr>
                  <a:spLocks noChangeArrowheads="1"/>
                </p:cNvSpPr>
                <p:nvPr/>
              </p:nvSpPr>
              <p:spPr bwMode="gray">
                <a:xfrm>
                  <a:off x="2016" y="1920"/>
                  <a:ext cx="1680" cy="1680"/>
                </a:xfrm>
                <a:prstGeom prst="ellipse">
                  <a:avLst/>
                </a:prstGeom>
                <a:gradFill rotWithShape="1">
                  <a:gsLst>
                    <a:gs pos="0">
                      <a:srgbClr val="9966FF"/>
                    </a:gs>
                    <a:gs pos="100000">
                      <a:srgbClr val="25193E"/>
                    </a:gs>
                  </a:gsLst>
                  <a:lin ang="5400000" scaled="1"/>
                </a:gradFill>
                <a:ln>
                  <a:noFill/>
                </a:ln>
                <a:extLst>
                  <a:ext uri="{91240B29-F687-4F45-9708-019B960494DF}">
                    <a14:hiddenLine xmlns:a14="http://schemas.microsoft.com/office/drawing/2010/main" w="57150">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n-US" altLang="en-US" sz="1800">
                    <a:latin typeface="Calibri" panose="020F0502020204030204" pitchFamily="34" charset="0"/>
                  </a:endParaRPr>
                </a:p>
              </p:txBody>
            </p:sp>
            <p:sp>
              <p:nvSpPr>
                <p:cNvPr id="39960" name="Freeform 24"/>
                <p:cNvSpPr>
                  <a:spLocks/>
                </p:cNvSpPr>
                <p:nvPr/>
              </p:nvSpPr>
              <p:spPr bwMode="gray">
                <a:xfrm>
                  <a:off x="2208" y="1948"/>
                  <a:ext cx="1296" cy="634"/>
                </a:xfrm>
                <a:custGeom>
                  <a:avLst/>
                  <a:gdLst>
                    <a:gd name="T0" fmla="*/ 1095 w 1321"/>
                    <a:gd name="T1" fmla="*/ 141 h 712"/>
                    <a:gd name="T2" fmla="*/ 1109 w 1321"/>
                    <a:gd name="T3" fmla="*/ 156 h 712"/>
                    <a:gd name="T4" fmla="*/ 1112 w 1321"/>
                    <a:gd name="T5" fmla="*/ 170 h 712"/>
                    <a:gd name="T6" fmla="*/ 1107 w 1321"/>
                    <a:gd name="T7" fmla="*/ 182 h 712"/>
                    <a:gd name="T8" fmla="*/ 1093 w 1321"/>
                    <a:gd name="T9" fmla="*/ 192 h 712"/>
                    <a:gd name="T10" fmla="*/ 1071 w 1321"/>
                    <a:gd name="T11" fmla="*/ 204 h 712"/>
                    <a:gd name="T12" fmla="*/ 1043 w 1321"/>
                    <a:gd name="T13" fmla="*/ 213 h 712"/>
                    <a:gd name="T14" fmla="*/ 1007 w 1321"/>
                    <a:gd name="T15" fmla="*/ 221 h 712"/>
                    <a:gd name="T16" fmla="*/ 966 w 1321"/>
                    <a:gd name="T17" fmla="*/ 229 h 712"/>
                    <a:gd name="T18" fmla="*/ 919 w 1321"/>
                    <a:gd name="T19" fmla="*/ 235 h 712"/>
                    <a:gd name="T20" fmla="*/ 868 w 1321"/>
                    <a:gd name="T21" fmla="*/ 240 h 712"/>
                    <a:gd name="T22" fmla="*/ 814 w 1321"/>
                    <a:gd name="T23" fmla="*/ 243 h 712"/>
                    <a:gd name="T24" fmla="*/ 754 w 1321"/>
                    <a:gd name="T25" fmla="*/ 248 h 712"/>
                    <a:gd name="T26" fmla="*/ 694 w 1321"/>
                    <a:gd name="T27" fmla="*/ 249 h 712"/>
                    <a:gd name="T28" fmla="*/ 670 w 1321"/>
                    <a:gd name="T29" fmla="*/ 250 h 712"/>
                    <a:gd name="T30" fmla="*/ 401 w 1321"/>
                    <a:gd name="T31" fmla="*/ 250 h 712"/>
                    <a:gd name="T32" fmla="*/ 397 w 1321"/>
                    <a:gd name="T33" fmla="*/ 250 h 712"/>
                    <a:gd name="T34" fmla="*/ 344 w 1321"/>
                    <a:gd name="T35" fmla="*/ 249 h 712"/>
                    <a:gd name="T36" fmla="*/ 293 w 1321"/>
                    <a:gd name="T37" fmla="*/ 248 h 712"/>
                    <a:gd name="T38" fmla="*/ 245 w 1321"/>
                    <a:gd name="T39" fmla="*/ 245 h 712"/>
                    <a:gd name="T40" fmla="*/ 199 w 1321"/>
                    <a:gd name="T41" fmla="*/ 242 h 712"/>
                    <a:gd name="T42" fmla="*/ 158 w 1321"/>
                    <a:gd name="T43" fmla="*/ 238 h 712"/>
                    <a:gd name="T44" fmla="*/ 120 w 1321"/>
                    <a:gd name="T45" fmla="*/ 232 h 712"/>
                    <a:gd name="T46" fmla="*/ 84 w 1321"/>
                    <a:gd name="T47" fmla="*/ 228 h 712"/>
                    <a:gd name="T48" fmla="*/ 58 w 1321"/>
                    <a:gd name="T49" fmla="*/ 222 h 712"/>
                    <a:gd name="T50" fmla="*/ 30 w 1321"/>
                    <a:gd name="T51" fmla="*/ 214 h 712"/>
                    <a:gd name="T52" fmla="*/ 18 w 1321"/>
                    <a:gd name="T53" fmla="*/ 205 h 712"/>
                    <a:gd name="T54" fmla="*/ 6 w 1321"/>
                    <a:gd name="T55" fmla="*/ 195 h 712"/>
                    <a:gd name="T56" fmla="*/ 0 w 1321"/>
                    <a:gd name="T57" fmla="*/ 184 h 712"/>
                    <a:gd name="T58" fmla="*/ 0 w 1321"/>
                    <a:gd name="T59" fmla="*/ 183 h 712"/>
                    <a:gd name="T60" fmla="*/ 4 w 1321"/>
                    <a:gd name="T61" fmla="*/ 170 h 712"/>
                    <a:gd name="T62" fmla="*/ 16 w 1321"/>
                    <a:gd name="T63" fmla="*/ 157 h 712"/>
                    <a:gd name="T64" fmla="*/ 42 w 1321"/>
                    <a:gd name="T65" fmla="*/ 130 h 712"/>
                    <a:gd name="T66" fmla="*/ 77 w 1321"/>
                    <a:gd name="T67" fmla="*/ 105 h 712"/>
                    <a:gd name="T68" fmla="*/ 124 w 1321"/>
                    <a:gd name="T69" fmla="*/ 83 h 712"/>
                    <a:gd name="T70" fmla="*/ 172 w 1321"/>
                    <a:gd name="T71" fmla="*/ 61 h 712"/>
                    <a:gd name="T72" fmla="*/ 227 w 1321"/>
                    <a:gd name="T73" fmla="*/ 43 h 712"/>
                    <a:gd name="T74" fmla="*/ 287 w 1321"/>
                    <a:gd name="T75" fmla="*/ 29 h 712"/>
                    <a:gd name="T76" fmla="*/ 349 w 1321"/>
                    <a:gd name="T77" fmla="*/ 16 h 712"/>
                    <a:gd name="T78" fmla="*/ 419 w 1321"/>
                    <a:gd name="T79" fmla="*/ 8 h 712"/>
                    <a:gd name="T80" fmla="*/ 489 w 1321"/>
                    <a:gd name="T81" fmla="*/ 4 h 712"/>
                    <a:gd name="T82" fmla="*/ 562 w 1321"/>
                    <a:gd name="T83" fmla="*/ 0 h 712"/>
                    <a:gd name="T84" fmla="*/ 562 w 1321"/>
                    <a:gd name="T85" fmla="*/ 0 h 712"/>
                    <a:gd name="T86" fmla="*/ 639 w 1321"/>
                    <a:gd name="T87" fmla="*/ 4 h 712"/>
                    <a:gd name="T88" fmla="*/ 713 w 1321"/>
                    <a:gd name="T89" fmla="*/ 8 h 712"/>
                    <a:gd name="T90" fmla="*/ 785 w 1321"/>
                    <a:gd name="T91" fmla="*/ 18 h 712"/>
                    <a:gd name="T92" fmla="*/ 851 w 1321"/>
                    <a:gd name="T93" fmla="*/ 32 h 712"/>
                    <a:gd name="T94" fmla="*/ 911 w 1321"/>
                    <a:gd name="T95" fmla="*/ 48 h 712"/>
                    <a:gd name="T96" fmla="*/ 967 w 1321"/>
                    <a:gd name="T97" fmla="*/ 69 h 712"/>
                    <a:gd name="T98" fmla="*/ 1017 w 1321"/>
                    <a:gd name="T99" fmla="*/ 90 h 712"/>
                    <a:gd name="T100" fmla="*/ 1060 w 1321"/>
                    <a:gd name="T101" fmla="*/ 114 h 712"/>
                    <a:gd name="T102" fmla="*/ 1095 w 1321"/>
                    <a:gd name="T103" fmla="*/ 141 h 712"/>
                    <a:gd name="T104" fmla="*/ 1095 w 1321"/>
                    <a:gd name="T105" fmla="*/ 141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9966FF"/>
                    </a:gs>
                  </a:gsLst>
                  <a:lin ang="5400000" scaled="1"/>
                </a:gradFill>
                <a:ln>
                  <a:noFill/>
                </a:ln>
                <a:extLst>
                  <a:ext uri="{91240B29-F687-4F45-9708-019B960494DF}">
                    <a14:hiddenLine xmlns:a14="http://schemas.microsoft.com/office/drawing/2010/main" w="57150">
                      <a:solidFill>
                        <a:srgbClr val="000000"/>
                      </a:solidFill>
                      <a:round/>
                      <a:headEnd/>
                      <a:tailEnd/>
                    </a14:hiddenLine>
                  </a:ext>
                </a:extLst>
              </p:spPr>
              <p:txBody>
                <a:bodyPr/>
                <a:lstStyle/>
                <a:p>
                  <a:endParaRPr lang="en-US"/>
                </a:p>
              </p:txBody>
            </p:sp>
          </p:grpSp>
          <p:sp>
            <p:nvSpPr>
              <p:cNvPr id="257049" name="Text Box 25">
                <a:extLst>
                  <a:ext uri="{FF2B5EF4-FFF2-40B4-BE49-F238E27FC236}">
                    <a16:creationId xmlns="" xmlns:a16="http://schemas.microsoft.com/office/drawing/2014/main" id="{379505F0-86EA-479A-8E64-03A60549C600}"/>
                  </a:ext>
                </a:extLst>
              </p:cNvPr>
              <p:cNvSpPr txBox="1">
                <a:spLocks noChangeArrowheads="1"/>
              </p:cNvSpPr>
              <p:nvPr/>
            </p:nvSpPr>
            <p:spPr bwMode="gray">
              <a:xfrm>
                <a:off x="2016" y="2640"/>
                <a:ext cx="256" cy="288"/>
              </a:xfrm>
              <a:prstGeom prst="rect">
                <a:avLst/>
              </a:prstGeom>
              <a:noFill/>
              <a:ln w="57150" algn="ctr">
                <a:noFill/>
                <a:miter lim="800000"/>
                <a:headEnd/>
                <a:tailEnd/>
              </a:ln>
              <a:effectLst/>
            </p:spPr>
            <p:txBody>
              <a:bodyPr wrap="none">
                <a:spAutoFit/>
              </a:bodyPr>
              <a:lstStyle/>
              <a:p>
                <a:pPr algn="ctr" fontAlgn="auto">
                  <a:spcBef>
                    <a:spcPts val="0"/>
                  </a:spcBef>
                  <a:spcAft>
                    <a:spcPts val="0"/>
                  </a:spcAft>
                  <a:defRPr/>
                </a:pPr>
                <a:r>
                  <a:rPr lang="en-US" sz="2400" b="1">
                    <a:solidFill>
                      <a:srgbClr val="000000"/>
                    </a:solidFill>
                    <a:effectLst>
                      <a:outerShdw blurRad="38100" dist="38100" dir="2700000" algn="tl">
                        <a:srgbClr val="C0C0C0"/>
                      </a:outerShdw>
                    </a:effectLst>
                    <a:latin typeface="Verdana" pitchFamily="34" charset="0"/>
                    <a:cs typeface="Arial" charset="0"/>
                  </a:rPr>
                  <a:t>C</a:t>
                </a:r>
              </a:p>
            </p:txBody>
          </p:sp>
        </p:grpSp>
      </p:grpSp>
      <p:grpSp>
        <p:nvGrpSpPr>
          <p:cNvPr id="12" name="Group 26"/>
          <p:cNvGrpSpPr>
            <a:grpSpLocks/>
          </p:cNvGrpSpPr>
          <p:nvPr/>
        </p:nvGrpSpPr>
        <p:grpSpPr bwMode="auto">
          <a:xfrm>
            <a:off x="2133600" y="5257800"/>
            <a:ext cx="6216650" cy="1019175"/>
            <a:chOff x="1344" y="3312"/>
            <a:chExt cx="3916" cy="642"/>
          </a:xfrm>
        </p:grpSpPr>
        <p:sp>
          <p:nvSpPr>
            <p:cNvPr id="39949" name="AutoShape 27"/>
            <p:cNvSpPr>
              <a:spLocks noChangeArrowheads="1"/>
            </p:cNvSpPr>
            <p:nvPr/>
          </p:nvSpPr>
          <p:spPr bwMode="gray">
            <a:xfrm>
              <a:off x="1920" y="3560"/>
              <a:ext cx="3340" cy="328"/>
            </a:xfrm>
            <a:prstGeom prst="roundRect">
              <a:avLst>
                <a:gd name="adj" fmla="val 50000"/>
              </a:avLst>
            </a:prstGeom>
            <a:solidFill>
              <a:srgbClr val="99FFCC"/>
            </a:solidFill>
            <a:ln w="57150" algn="ctr">
              <a:solidFill>
                <a:schemeClr val="tx1"/>
              </a:solidFill>
              <a:round/>
              <a:headEnd/>
              <a:tailEnd/>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2800" b="1" i="1">
                  <a:latin typeface="Times New Roman" panose="02020603050405020304" pitchFamily="18" charset="0"/>
                </a:rPr>
                <a:t>Kinh</a:t>
              </a:r>
            </a:p>
          </p:txBody>
        </p:sp>
        <p:grpSp>
          <p:nvGrpSpPr>
            <p:cNvPr id="39950" name="Group 28"/>
            <p:cNvGrpSpPr>
              <a:grpSpLocks/>
            </p:cNvGrpSpPr>
            <p:nvPr/>
          </p:nvGrpSpPr>
          <p:grpSpPr bwMode="auto">
            <a:xfrm>
              <a:off x="1344" y="3312"/>
              <a:ext cx="695" cy="642"/>
              <a:chOff x="2208" y="3216"/>
              <a:chExt cx="695" cy="642"/>
            </a:xfrm>
          </p:grpSpPr>
          <p:grpSp>
            <p:nvGrpSpPr>
              <p:cNvPr id="39951" name="Group 29"/>
              <p:cNvGrpSpPr>
                <a:grpSpLocks/>
              </p:cNvGrpSpPr>
              <p:nvPr/>
            </p:nvGrpSpPr>
            <p:grpSpPr bwMode="auto">
              <a:xfrm>
                <a:off x="2208" y="3216"/>
                <a:ext cx="695" cy="642"/>
                <a:chOff x="2016" y="1920"/>
                <a:chExt cx="1680" cy="1680"/>
              </a:xfrm>
            </p:grpSpPr>
            <p:sp>
              <p:nvSpPr>
                <p:cNvPr id="39953" name="Oval 30"/>
                <p:cNvSpPr>
                  <a:spLocks noChangeArrowheads="1"/>
                </p:cNvSpPr>
                <p:nvPr/>
              </p:nvSpPr>
              <p:spPr bwMode="gray">
                <a:xfrm>
                  <a:off x="2016" y="1920"/>
                  <a:ext cx="1680" cy="1680"/>
                </a:xfrm>
                <a:prstGeom prst="ellipse">
                  <a:avLst/>
                </a:prstGeom>
                <a:gradFill rotWithShape="1">
                  <a:gsLst>
                    <a:gs pos="0">
                      <a:srgbClr val="33CCCC"/>
                    </a:gs>
                    <a:gs pos="100000">
                      <a:srgbClr val="0C323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n-US" altLang="en-US" sz="1800">
                    <a:latin typeface="Calibri" panose="020F0502020204030204" pitchFamily="34" charset="0"/>
                  </a:endParaRPr>
                </a:p>
              </p:txBody>
            </p:sp>
            <p:sp>
              <p:nvSpPr>
                <p:cNvPr id="39954" name="Freeform 31"/>
                <p:cNvSpPr>
                  <a:spLocks/>
                </p:cNvSpPr>
                <p:nvPr/>
              </p:nvSpPr>
              <p:spPr bwMode="gray">
                <a:xfrm>
                  <a:off x="2208" y="1948"/>
                  <a:ext cx="1296" cy="634"/>
                </a:xfrm>
                <a:custGeom>
                  <a:avLst/>
                  <a:gdLst>
                    <a:gd name="T0" fmla="*/ 1095 w 1321"/>
                    <a:gd name="T1" fmla="*/ 141 h 712"/>
                    <a:gd name="T2" fmla="*/ 1109 w 1321"/>
                    <a:gd name="T3" fmla="*/ 156 h 712"/>
                    <a:gd name="T4" fmla="*/ 1112 w 1321"/>
                    <a:gd name="T5" fmla="*/ 170 h 712"/>
                    <a:gd name="T6" fmla="*/ 1107 w 1321"/>
                    <a:gd name="T7" fmla="*/ 182 h 712"/>
                    <a:gd name="T8" fmla="*/ 1093 w 1321"/>
                    <a:gd name="T9" fmla="*/ 192 h 712"/>
                    <a:gd name="T10" fmla="*/ 1071 w 1321"/>
                    <a:gd name="T11" fmla="*/ 204 h 712"/>
                    <a:gd name="T12" fmla="*/ 1043 w 1321"/>
                    <a:gd name="T13" fmla="*/ 213 h 712"/>
                    <a:gd name="T14" fmla="*/ 1007 w 1321"/>
                    <a:gd name="T15" fmla="*/ 221 h 712"/>
                    <a:gd name="T16" fmla="*/ 966 w 1321"/>
                    <a:gd name="T17" fmla="*/ 229 h 712"/>
                    <a:gd name="T18" fmla="*/ 919 w 1321"/>
                    <a:gd name="T19" fmla="*/ 235 h 712"/>
                    <a:gd name="T20" fmla="*/ 868 w 1321"/>
                    <a:gd name="T21" fmla="*/ 240 h 712"/>
                    <a:gd name="T22" fmla="*/ 814 w 1321"/>
                    <a:gd name="T23" fmla="*/ 243 h 712"/>
                    <a:gd name="T24" fmla="*/ 754 w 1321"/>
                    <a:gd name="T25" fmla="*/ 248 h 712"/>
                    <a:gd name="T26" fmla="*/ 694 w 1321"/>
                    <a:gd name="T27" fmla="*/ 249 h 712"/>
                    <a:gd name="T28" fmla="*/ 670 w 1321"/>
                    <a:gd name="T29" fmla="*/ 250 h 712"/>
                    <a:gd name="T30" fmla="*/ 401 w 1321"/>
                    <a:gd name="T31" fmla="*/ 250 h 712"/>
                    <a:gd name="T32" fmla="*/ 397 w 1321"/>
                    <a:gd name="T33" fmla="*/ 250 h 712"/>
                    <a:gd name="T34" fmla="*/ 344 w 1321"/>
                    <a:gd name="T35" fmla="*/ 249 h 712"/>
                    <a:gd name="T36" fmla="*/ 293 w 1321"/>
                    <a:gd name="T37" fmla="*/ 248 h 712"/>
                    <a:gd name="T38" fmla="*/ 245 w 1321"/>
                    <a:gd name="T39" fmla="*/ 245 h 712"/>
                    <a:gd name="T40" fmla="*/ 199 w 1321"/>
                    <a:gd name="T41" fmla="*/ 242 h 712"/>
                    <a:gd name="T42" fmla="*/ 158 w 1321"/>
                    <a:gd name="T43" fmla="*/ 238 h 712"/>
                    <a:gd name="T44" fmla="*/ 120 w 1321"/>
                    <a:gd name="T45" fmla="*/ 232 h 712"/>
                    <a:gd name="T46" fmla="*/ 84 w 1321"/>
                    <a:gd name="T47" fmla="*/ 228 h 712"/>
                    <a:gd name="T48" fmla="*/ 58 w 1321"/>
                    <a:gd name="T49" fmla="*/ 222 h 712"/>
                    <a:gd name="T50" fmla="*/ 30 w 1321"/>
                    <a:gd name="T51" fmla="*/ 214 h 712"/>
                    <a:gd name="T52" fmla="*/ 18 w 1321"/>
                    <a:gd name="T53" fmla="*/ 205 h 712"/>
                    <a:gd name="T54" fmla="*/ 6 w 1321"/>
                    <a:gd name="T55" fmla="*/ 195 h 712"/>
                    <a:gd name="T56" fmla="*/ 0 w 1321"/>
                    <a:gd name="T57" fmla="*/ 184 h 712"/>
                    <a:gd name="T58" fmla="*/ 0 w 1321"/>
                    <a:gd name="T59" fmla="*/ 183 h 712"/>
                    <a:gd name="T60" fmla="*/ 4 w 1321"/>
                    <a:gd name="T61" fmla="*/ 170 h 712"/>
                    <a:gd name="T62" fmla="*/ 16 w 1321"/>
                    <a:gd name="T63" fmla="*/ 157 h 712"/>
                    <a:gd name="T64" fmla="*/ 42 w 1321"/>
                    <a:gd name="T65" fmla="*/ 130 h 712"/>
                    <a:gd name="T66" fmla="*/ 77 w 1321"/>
                    <a:gd name="T67" fmla="*/ 105 h 712"/>
                    <a:gd name="T68" fmla="*/ 124 w 1321"/>
                    <a:gd name="T69" fmla="*/ 83 h 712"/>
                    <a:gd name="T70" fmla="*/ 172 w 1321"/>
                    <a:gd name="T71" fmla="*/ 61 h 712"/>
                    <a:gd name="T72" fmla="*/ 227 w 1321"/>
                    <a:gd name="T73" fmla="*/ 43 h 712"/>
                    <a:gd name="T74" fmla="*/ 287 w 1321"/>
                    <a:gd name="T75" fmla="*/ 29 h 712"/>
                    <a:gd name="T76" fmla="*/ 349 w 1321"/>
                    <a:gd name="T77" fmla="*/ 16 h 712"/>
                    <a:gd name="T78" fmla="*/ 419 w 1321"/>
                    <a:gd name="T79" fmla="*/ 8 h 712"/>
                    <a:gd name="T80" fmla="*/ 489 w 1321"/>
                    <a:gd name="T81" fmla="*/ 4 h 712"/>
                    <a:gd name="T82" fmla="*/ 562 w 1321"/>
                    <a:gd name="T83" fmla="*/ 0 h 712"/>
                    <a:gd name="T84" fmla="*/ 562 w 1321"/>
                    <a:gd name="T85" fmla="*/ 0 h 712"/>
                    <a:gd name="T86" fmla="*/ 639 w 1321"/>
                    <a:gd name="T87" fmla="*/ 4 h 712"/>
                    <a:gd name="T88" fmla="*/ 713 w 1321"/>
                    <a:gd name="T89" fmla="*/ 8 h 712"/>
                    <a:gd name="T90" fmla="*/ 785 w 1321"/>
                    <a:gd name="T91" fmla="*/ 18 h 712"/>
                    <a:gd name="T92" fmla="*/ 851 w 1321"/>
                    <a:gd name="T93" fmla="*/ 32 h 712"/>
                    <a:gd name="T94" fmla="*/ 911 w 1321"/>
                    <a:gd name="T95" fmla="*/ 48 h 712"/>
                    <a:gd name="T96" fmla="*/ 967 w 1321"/>
                    <a:gd name="T97" fmla="*/ 69 h 712"/>
                    <a:gd name="T98" fmla="*/ 1017 w 1321"/>
                    <a:gd name="T99" fmla="*/ 90 h 712"/>
                    <a:gd name="T100" fmla="*/ 1060 w 1321"/>
                    <a:gd name="T101" fmla="*/ 114 h 712"/>
                    <a:gd name="T102" fmla="*/ 1095 w 1321"/>
                    <a:gd name="T103" fmla="*/ 141 h 712"/>
                    <a:gd name="T104" fmla="*/ 1095 w 1321"/>
                    <a:gd name="T105" fmla="*/ 141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33CCCC"/>
                    </a:gs>
                  </a:gsLst>
                  <a:lin ang="5400000" scaled="1"/>
                </a:gra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en-US"/>
                </a:p>
              </p:txBody>
            </p:sp>
          </p:grpSp>
          <p:sp>
            <p:nvSpPr>
              <p:cNvPr id="257056" name="Text Box 32">
                <a:extLst>
                  <a:ext uri="{FF2B5EF4-FFF2-40B4-BE49-F238E27FC236}">
                    <a16:creationId xmlns="" xmlns:a16="http://schemas.microsoft.com/office/drawing/2014/main" id="{26614FCA-9D7E-407E-9FE0-1B2D7D7F651E}"/>
                  </a:ext>
                </a:extLst>
              </p:cNvPr>
              <p:cNvSpPr txBox="1">
                <a:spLocks noChangeArrowheads="1"/>
              </p:cNvSpPr>
              <p:nvPr/>
            </p:nvSpPr>
            <p:spPr bwMode="gray">
              <a:xfrm>
                <a:off x="2413" y="3312"/>
                <a:ext cx="275" cy="288"/>
              </a:xfrm>
              <a:prstGeom prst="rect">
                <a:avLst/>
              </a:prstGeom>
              <a:noFill/>
              <a:ln w="9525" algn="ctr">
                <a:noFill/>
                <a:miter lim="800000"/>
                <a:headEnd/>
                <a:tailEnd/>
              </a:ln>
              <a:effectLst/>
            </p:spPr>
            <p:txBody>
              <a:bodyPr wrap="none">
                <a:spAutoFit/>
              </a:bodyPr>
              <a:lstStyle/>
              <a:p>
                <a:pPr algn="ctr" fontAlgn="auto">
                  <a:spcBef>
                    <a:spcPts val="0"/>
                  </a:spcBef>
                  <a:spcAft>
                    <a:spcPts val="0"/>
                  </a:spcAft>
                  <a:defRPr/>
                </a:pPr>
                <a:r>
                  <a:rPr lang="en-US" sz="2400" b="1">
                    <a:solidFill>
                      <a:srgbClr val="000000"/>
                    </a:solidFill>
                    <a:effectLst>
                      <a:outerShdw blurRad="38100" dist="38100" dir="2700000" algn="tl">
                        <a:srgbClr val="C0C0C0"/>
                      </a:outerShdw>
                    </a:effectLst>
                    <a:latin typeface="Verdana" pitchFamily="34" charset="0"/>
                    <a:cs typeface="Arial" charset="0"/>
                  </a:rPr>
                  <a:t>D</a:t>
                </a:r>
              </a:p>
            </p:txBody>
          </p:sp>
        </p:grpSp>
      </p:grpSp>
      <p:sp>
        <p:nvSpPr>
          <p:cNvPr id="39945" name="Text Box 33"/>
          <p:cNvSpPr txBox="1">
            <a:spLocks noChangeArrowheads="1"/>
          </p:cNvSpPr>
          <p:nvPr/>
        </p:nvSpPr>
        <p:spPr bwMode="auto">
          <a:xfrm>
            <a:off x="0" y="9906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endParaRPr lang="en-US" altLang="en-US" sz="2400" b="1" i="1">
              <a:solidFill>
                <a:srgbClr val="00FF00"/>
              </a:solidFill>
              <a:latin typeface="Calibri" panose="020F0502020204030204" pitchFamily="34" charset="0"/>
            </a:endParaRPr>
          </a:p>
        </p:txBody>
      </p:sp>
      <p:sp>
        <p:nvSpPr>
          <p:cNvPr id="39946" name="Rectangle 46"/>
          <p:cNvSpPr>
            <a:spLocks noChangeArrowheads="1"/>
          </p:cNvSpPr>
          <p:nvPr/>
        </p:nvSpPr>
        <p:spPr bwMode="auto">
          <a:xfrm>
            <a:off x="1066800" y="1157288"/>
            <a:ext cx="68008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957263">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957263">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957263">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957263">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957263">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95726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95726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95726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95726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b="1">
                <a:solidFill>
                  <a:srgbClr val="FF0000"/>
                </a:solidFill>
                <a:latin typeface="Times New Roman" panose="02020603050405020304" pitchFamily="18" charset="0"/>
              </a:rPr>
              <a:t>TRÒ CHƠI: </a:t>
            </a:r>
            <a:r>
              <a:rPr lang="en-US" altLang="en-US" b="1" i="1">
                <a:solidFill>
                  <a:srgbClr val="FF0000"/>
                </a:solidFill>
                <a:latin typeface="Times New Roman" panose="02020603050405020304" pitchFamily="18" charset="0"/>
              </a:rPr>
              <a:t>RUNG CHUÔNG VÀNG</a:t>
            </a:r>
          </a:p>
        </p:txBody>
      </p:sp>
      <p:pic>
        <p:nvPicPr>
          <p:cNvPr id="39947" name="Picture 2" descr="Picture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0"/>
            <a:ext cx="27432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8" name="Picture 2" descr="BAR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324600"/>
            <a:ext cx="9144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Right)">
                                      <p:cBhvr>
                                        <p:cTn id="7" dur="1000"/>
                                        <p:tgtEl>
                                          <p:spTgt spid="3"/>
                                        </p:tgtEl>
                                      </p:cBhvr>
                                    </p:animEffect>
                                  </p:childTnLst>
                                </p:cTn>
                              </p:par>
                            </p:childTnLst>
                          </p:cTn>
                        </p:par>
                        <p:par>
                          <p:cTn id="8" fill="hold" nodeType="afterGroup">
                            <p:stCondLst>
                              <p:cond delay="1000"/>
                            </p:stCondLst>
                            <p:childTnLst>
                              <p:par>
                                <p:cTn id="9" presetID="18" presetClass="entr" presetSubtype="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strips(downRight)">
                                      <p:cBhvr>
                                        <p:cTn id="11" dur="1000"/>
                                        <p:tgtEl>
                                          <p:spTgt spid="6"/>
                                        </p:tgtEl>
                                      </p:cBhvr>
                                    </p:animEffect>
                                  </p:childTnLst>
                                </p:cTn>
                              </p:par>
                            </p:childTnLst>
                          </p:cTn>
                        </p:par>
                        <p:par>
                          <p:cTn id="12" fill="hold" nodeType="afterGroup">
                            <p:stCondLst>
                              <p:cond delay="2000"/>
                            </p:stCondLst>
                            <p:childTnLst>
                              <p:par>
                                <p:cTn id="13" presetID="18" presetClass="entr" presetSubtype="6"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strips(downRight)">
                                      <p:cBhvr>
                                        <p:cTn id="15" dur="1000"/>
                                        <p:tgtEl>
                                          <p:spTgt spid="9"/>
                                        </p:tgtEl>
                                      </p:cBhvr>
                                    </p:animEffect>
                                  </p:childTnLst>
                                </p:cTn>
                              </p:par>
                            </p:childTnLst>
                          </p:cTn>
                        </p:par>
                        <p:par>
                          <p:cTn id="16" fill="hold" nodeType="afterGroup">
                            <p:stCondLst>
                              <p:cond delay="3000"/>
                            </p:stCondLst>
                            <p:childTnLst>
                              <p:par>
                                <p:cTn id="17" presetID="18" presetClass="entr" presetSubtype="6"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strips(downRight)">
                                      <p:cBhvr>
                                        <p:cTn id="19" dur="1000"/>
                                        <p:tgtEl>
                                          <p:spTgt spid="12"/>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6" presetClass="emph" presetSubtype="0" repeatCount="4000" fill="hold" nodeType="clickEffect">
                                  <p:stCondLst>
                                    <p:cond delay="0"/>
                                  </p:stCondLst>
                                  <p:childTnLst>
                                    <p:animScale>
                                      <p:cBhvr>
                                        <p:cTn id="23" dur="2000" fill="hold"/>
                                        <p:tgtEl>
                                          <p:spTgt spid="12"/>
                                        </p:tgtEl>
                                      </p:cBhvr>
                                      <p:by x="10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AutoShape 2">
            <a:extLst>
              <a:ext uri="{FF2B5EF4-FFF2-40B4-BE49-F238E27FC236}">
                <a16:creationId xmlns="" xmlns:a16="http://schemas.microsoft.com/office/drawing/2014/main" id="{BFA45183-8EBE-4294-9A25-27CD59BEC54D}"/>
              </a:ext>
            </a:extLst>
          </p:cNvPr>
          <p:cNvSpPr>
            <a:spLocks noChangeArrowheads="1"/>
          </p:cNvSpPr>
          <p:nvPr/>
        </p:nvSpPr>
        <p:spPr bwMode="ltGray">
          <a:xfrm rot="5400000">
            <a:off x="-1703388" y="1627188"/>
            <a:ext cx="4824413" cy="4770438"/>
          </a:xfrm>
          <a:custGeom>
            <a:avLst/>
            <a:gdLst>
              <a:gd name="G0" fmla="+- 10478 0 0"/>
              <a:gd name="G1" fmla="+- -11739500 0 0"/>
              <a:gd name="G2" fmla="+- 0 0 -11739500"/>
              <a:gd name="T0" fmla="*/ 0 256 1"/>
              <a:gd name="T1" fmla="*/ 180 256 1"/>
              <a:gd name="G3" fmla="+- -11739500 T0 T1"/>
              <a:gd name="T2" fmla="*/ 0 256 1"/>
              <a:gd name="T3" fmla="*/ 90 256 1"/>
              <a:gd name="G4" fmla="+- -11739500 T2 T3"/>
              <a:gd name="G5" fmla="*/ G4 2 1"/>
              <a:gd name="T4" fmla="*/ 90 256 1"/>
              <a:gd name="T5" fmla="*/ 0 256 1"/>
              <a:gd name="G6" fmla="+- -11739500 T4 T5"/>
              <a:gd name="G7" fmla="*/ G6 2 1"/>
              <a:gd name="G8" fmla="abs -1173950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10478"/>
              <a:gd name="G18" fmla="*/ 10478 1 2"/>
              <a:gd name="G19" fmla="+- G18 5400 0"/>
              <a:gd name="G20" fmla="cos G19 -11739500"/>
              <a:gd name="G21" fmla="sin G19 -11739500"/>
              <a:gd name="G22" fmla="+- G20 10800 0"/>
              <a:gd name="G23" fmla="+- G21 10800 0"/>
              <a:gd name="G24" fmla="+- 10800 0 G20"/>
              <a:gd name="G25" fmla="+- 10478 10800 0"/>
              <a:gd name="G26" fmla="?: G9 G17 G25"/>
              <a:gd name="G27" fmla="?: G9 0 21600"/>
              <a:gd name="G28" fmla="cos 10800 -11739500"/>
              <a:gd name="G29" fmla="sin 10800 -11739500"/>
              <a:gd name="G30" fmla="sin 10478 -11739500"/>
              <a:gd name="G31" fmla="+- G28 10800 0"/>
              <a:gd name="G32" fmla="+- G29 10800 0"/>
              <a:gd name="G33" fmla="+- G30 10800 0"/>
              <a:gd name="G34" fmla="?: G4 0 G31"/>
              <a:gd name="G35" fmla="?: -11739500 G34 0"/>
              <a:gd name="G36" fmla="?: G6 G35 G31"/>
              <a:gd name="G37" fmla="+- 21600 0 G36"/>
              <a:gd name="G38" fmla="?: G4 0 G33"/>
              <a:gd name="G39" fmla="?: -11739500 G38 G32"/>
              <a:gd name="G40" fmla="?: G6 G39 0"/>
              <a:gd name="G41" fmla="?: G4 G32 21600"/>
              <a:gd name="G42" fmla="?: G6 G41 G33"/>
              <a:gd name="T12" fmla="*/ 10800 w 21600"/>
              <a:gd name="T13" fmla="*/ 0 h 21600"/>
              <a:gd name="T14" fmla="*/ 162 w 21600"/>
              <a:gd name="T15" fmla="*/ 10638 h 21600"/>
              <a:gd name="T16" fmla="*/ 10800 w 21600"/>
              <a:gd name="T17" fmla="*/ 322 h 21600"/>
              <a:gd name="T18" fmla="*/ 21438 w 21600"/>
              <a:gd name="T19" fmla="*/ 10638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323" y="10641"/>
                </a:moveTo>
                <a:cubicBezTo>
                  <a:pt x="410" y="4916"/>
                  <a:pt x="5075" y="321"/>
                  <a:pt x="10800" y="322"/>
                </a:cubicBezTo>
                <a:cubicBezTo>
                  <a:pt x="16524" y="322"/>
                  <a:pt x="21189" y="4916"/>
                  <a:pt x="21276" y="10641"/>
                </a:cubicBezTo>
                <a:lnTo>
                  <a:pt x="21598" y="10636"/>
                </a:lnTo>
                <a:cubicBezTo>
                  <a:pt x="21509" y="4736"/>
                  <a:pt x="16700" y="-1"/>
                  <a:pt x="10799" y="0"/>
                </a:cubicBezTo>
                <a:cubicBezTo>
                  <a:pt x="4899" y="0"/>
                  <a:pt x="90" y="4736"/>
                  <a:pt x="1" y="10636"/>
                </a:cubicBezTo>
                <a:close/>
              </a:path>
            </a:pathLst>
          </a:custGeom>
          <a:gradFill rotWithShape="0">
            <a:gsLst>
              <a:gs pos="0">
                <a:schemeClr val="bg1"/>
              </a:gs>
              <a:gs pos="100000">
                <a:schemeClr val="bg1">
                  <a:gamma/>
                  <a:tint val="45490"/>
                  <a:invGamma/>
                </a:schemeClr>
              </a:gs>
            </a:gsLst>
            <a:lin ang="0" scaled="1"/>
          </a:gradFill>
          <a:ln w="9525" algn="ctr">
            <a:noFill/>
            <a:miter lim="800000"/>
            <a:headEnd/>
            <a:tailEnd/>
          </a:ln>
          <a:effectLst/>
        </p:spPr>
        <p:txBody>
          <a:bodyPr wrap="none" anchor="ctr"/>
          <a:lstStyle/>
          <a:p>
            <a:pPr fontAlgn="auto">
              <a:spcBef>
                <a:spcPts val="0"/>
              </a:spcBef>
              <a:spcAft>
                <a:spcPts val="0"/>
              </a:spcAft>
              <a:defRPr/>
            </a:pPr>
            <a:endParaRPr lang="en-US">
              <a:latin typeface="Times New Roman" panose="02020603050405020304" pitchFamily="18" charset="0"/>
              <a:cs typeface="Times New Roman" panose="02020603050405020304" pitchFamily="18" charset="0"/>
            </a:endParaRPr>
          </a:p>
        </p:txBody>
      </p:sp>
      <p:sp>
        <p:nvSpPr>
          <p:cNvPr id="254979" name="AutoShape 3">
            <a:extLst>
              <a:ext uri="{FF2B5EF4-FFF2-40B4-BE49-F238E27FC236}">
                <a16:creationId xmlns="" xmlns:a16="http://schemas.microsoft.com/office/drawing/2014/main" id="{A3D96F0A-A45A-40C5-B55A-7EF60E94C347}"/>
              </a:ext>
            </a:extLst>
          </p:cNvPr>
          <p:cNvSpPr>
            <a:spLocks noChangeArrowheads="1"/>
          </p:cNvSpPr>
          <p:nvPr/>
        </p:nvSpPr>
        <p:spPr bwMode="ltGray">
          <a:xfrm rot="5400000" flipH="1">
            <a:off x="-1536700" y="1765300"/>
            <a:ext cx="4032250" cy="4464050"/>
          </a:xfrm>
          <a:custGeom>
            <a:avLst/>
            <a:gdLst>
              <a:gd name="G0" fmla="+- 56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6"/>
              <a:gd name="G18" fmla="*/ 56 1 2"/>
              <a:gd name="G19" fmla="+- G18 5400 0"/>
              <a:gd name="G20" fmla="cos G19 11796480"/>
              <a:gd name="G21" fmla="sin G19 11796480"/>
              <a:gd name="G22" fmla="+- G20 10800 0"/>
              <a:gd name="G23" fmla="+- G21 10800 0"/>
              <a:gd name="G24" fmla="+- 10800 0 G20"/>
              <a:gd name="G25" fmla="+- 56 10800 0"/>
              <a:gd name="G26" fmla="?: G9 G17 G25"/>
              <a:gd name="G27" fmla="?: G9 0 21600"/>
              <a:gd name="G28" fmla="cos 10800 11796480"/>
              <a:gd name="G29" fmla="sin 10800 11796480"/>
              <a:gd name="G30" fmla="sin 56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5372 w 21600"/>
              <a:gd name="T15" fmla="*/ 10800 h 21600"/>
              <a:gd name="T16" fmla="*/ 10800 w 21600"/>
              <a:gd name="T17" fmla="*/ 10744 h 21600"/>
              <a:gd name="T18" fmla="*/ 16228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0744" y="10800"/>
                </a:moveTo>
                <a:cubicBezTo>
                  <a:pt x="10744" y="10769"/>
                  <a:pt x="10769" y="10744"/>
                  <a:pt x="10800" y="10744"/>
                </a:cubicBezTo>
                <a:cubicBezTo>
                  <a:pt x="10830" y="10743"/>
                  <a:pt x="10855" y="10769"/>
                  <a:pt x="10856" y="10799"/>
                </a:cubicBezTo>
                <a:lnTo>
                  <a:pt x="21600" y="10800"/>
                </a:lnTo>
                <a:cubicBezTo>
                  <a:pt x="21600" y="4835"/>
                  <a:pt x="16764" y="0"/>
                  <a:pt x="10800" y="0"/>
                </a:cubicBezTo>
                <a:cubicBezTo>
                  <a:pt x="4835" y="0"/>
                  <a:pt x="0" y="4835"/>
                  <a:pt x="0" y="10800"/>
                </a:cubicBezTo>
                <a:close/>
              </a:path>
            </a:pathLst>
          </a:custGeom>
          <a:gradFill rotWithShape="0">
            <a:gsLst>
              <a:gs pos="0">
                <a:schemeClr val="bg1">
                  <a:gamma/>
                  <a:tint val="42353"/>
                  <a:invGamma/>
                </a:schemeClr>
              </a:gs>
              <a:gs pos="100000">
                <a:schemeClr val="bg1">
                  <a:alpha val="0"/>
                </a:schemeClr>
              </a:gs>
            </a:gsLst>
            <a:lin ang="0" scaled="1"/>
          </a:gradFill>
          <a:ln w="0" algn="ctr">
            <a:noFill/>
            <a:miter lim="800000"/>
            <a:headEnd/>
            <a:tailEnd/>
          </a:ln>
          <a:effectLst/>
        </p:spPr>
        <p:txBody>
          <a:bodyPr rot="10800000" vert="eaVert" wrap="none" anchor="ctr"/>
          <a:lstStyle/>
          <a:p>
            <a:pPr fontAlgn="auto">
              <a:spcBef>
                <a:spcPts val="0"/>
              </a:spcBef>
              <a:spcAft>
                <a:spcPts val="0"/>
              </a:spcAft>
              <a:defRPr/>
            </a:pPr>
            <a:endParaRPr lang="en-US" sz="2400">
              <a:latin typeface="Times New Roman" panose="02020603050405020304" pitchFamily="18" charset="0"/>
              <a:cs typeface="Times New Roman" panose="02020603050405020304" pitchFamily="18" charset="0"/>
            </a:endParaRPr>
          </a:p>
        </p:txBody>
      </p:sp>
      <p:sp>
        <p:nvSpPr>
          <p:cNvPr id="41988" name="Text Box 4"/>
          <p:cNvSpPr txBox="1">
            <a:spLocks noChangeArrowheads="1"/>
          </p:cNvSpPr>
          <p:nvPr/>
        </p:nvSpPr>
        <p:spPr bwMode="auto">
          <a:xfrm>
            <a:off x="228600" y="2225675"/>
            <a:ext cx="1752600" cy="3890963"/>
          </a:xfrm>
          <a:prstGeom prst="rect">
            <a:avLst/>
          </a:prstGeom>
          <a:solidFill>
            <a:schemeClr val="bg1"/>
          </a:solidFill>
          <a:ln w="76200" cmpd="tri">
            <a:solidFill>
              <a:srgbClr val="FFFF00"/>
            </a:solidFill>
            <a:miter lim="800000"/>
            <a:headEnd/>
            <a:tailEnd/>
          </a:ln>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sz="2600" b="1">
              <a:latin typeface="Times New Roman" panose="02020603050405020304" pitchFamily="18" charset="0"/>
              <a:cs typeface="Times New Roman" panose="02020603050405020304" pitchFamily="18" charset="0"/>
            </a:endParaRPr>
          </a:p>
          <a:p>
            <a:r>
              <a:rPr lang="en-US" altLang="en-US" sz="2600" b="1">
                <a:latin typeface="Times New Roman" panose="02020603050405020304" pitchFamily="18" charset="0"/>
                <a:cs typeface="Times New Roman" panose="02020603050405020304" pitchFamily="18" charset="0"/>
              </a:rPr>
              <a:t>Trong các câu bên, câu nào không dùng hình ảnh so sánh</a:t>
            </a:r>
          </a:p>
          <a:p>
            <a:pPr>
              <a:spcBef>
                <a:spcPct val="50000"/>
              </a:spcBef>
            </a:pPr>
            <a:endParaRPr lang="en-US" altLang="en-US" sz="2400" b="1">
              <a:latin typeface="Times New Roman" panose="02020603050405020304" pitchFamily="18" charset="0"/>
              <a:cs typeface="Times New Roman" panose="02020603050405020304" pitchFamily="18" charset="0"/>
            </a:endParaRPr>
          </a:p>
        </p:txBody>
      </p:sp>
      <p:grpSp>
        <p:nvGrpSpPr>
          <p:cNvPr id="3" name="Group 5"/>
          <p:cNvGrpSpPr>
            <a:grpSpLocks/>
          </p:cNvGrpSpPr>
          <p:nvPr/>
        </p:nvGrpSpPr>
        <p:grpSpPr bwMode="auto">
          <a:xfrm>
            <a:off x="2209800" y="5257800"/>
            <a:ext cx="5791200" cy="1001713"/>
            <a:chOff x="1296" y="1200"/>
            <a:chExt cx="3648" cy="631"/>
          </a:xfrm>
        </p:grpSpPr>
        <p:sp>
          <p:nvSpPr>
            <p:cNvPr id="254982" name="AutoShape 6">
              <a:extLst>
                <a:ext uri="{FF2B5EF4-FFF2-40B4-BE49-F238E27FC236}">
                  <a16:creationId xmlns="" xmlns:a16="http://schemas.microsoft.com/office/drawing/2014/main" id="{BC990D17-FBE1-4506-A164-9BCF3A9751B4}"/>
                </a:ext>
              </a:extLst>
            </p:cNvPr>
            <p:cNvSpPr>
              <a:spLocks noChangeArrowheads="1"/>
            </p:cNvSpPr>
            <p:nvPr/>
          </p:nvSpPr>
          <p:spPr bwMode="gray">
            <a:xfrm>
              <a:off x="1872" y="1392"/>
              <a:ext cx="3072" cy="320"/>
            </a:xfrm>
            <a:prstGeom prst="roundRect">
              <a:avLst>
                <a:gd name="adj" fmla="val 50000"/>
              </a:avLst>
            </a:prstGeom>
            <a:solidFill>
              <a:schemeClr val="accent1">
                <a:alpha val="89000"/>
              </a:schemeClr>
            </a:solidFill>
            <a:ln w="57150" algn="ctr">
              <a:solidFill>
                <a:schemeClr val="tx1"/>
              </a:solidFill>
              <a:round/>
              <a:headEnd/>
              <a:tailEnd/>
            </a:ln>
            <a:effectLst/>
          </p:spPr>
          <p:txBody>
            <a:bodyPr wrap="none" anchor="ctr"/>
            <a:lstStyle/>
            <a:p>
              <a:pPr fontAlgn="auto">
                <a:spcBef>
                  <a:spcPts val="0"/>
                </a:spcBef>
                <a:spcAft>
                  <a:spcPts val="0"/>
                </a:spcAft>
                <a:defRPr/>
              </a:pPr>
              <a:r>
                <a:rPr lang="vi-VN" sz="2400" b="1" i="1" dirty="0">
                  <a:latin typeface="Times New Roman" panose="02020603050405020304" pitchFamily="18" charset="0"/>
                  <a:cs typeface="Times New Roman" panose="02020603050405020304" pitchFamily="18" charset="0"/>
                </a:rPr>
                <a:t>Mắt của trời đêm là các vì sao</a:t>
              </a:r>
              <a:r>
                <a:rPr lang="en-US" sz="2400" b="1" i="1" dirty="0">
                  <a:latin typeface="Times New Roman" panose="02020603050405020304" pitchFamily="18" charset="0"/>
                  <a:cs typeface="Times New Roman" panose="02020603050405020304" pitchFamily="18" charset="0"/>
                </a:rPr>
                <a:t>.</a:t>
              </a:r>
              <a:endParaRPr lang="en-US" sz="2200" b="1" i="1" dirty="0">
                <a:effectLst>
                  <a:outerShdw blurRad="38100" dist="38100" dir="2700000" algn="tl">
                    <a:srgbClr val="000000"/>
                  </a:outerShdw>
                </a:effectLst>
                <a:latin typeface="Times New Roman" panose="02020603050405020304" pitchFamily="18" charset="0"/>
                <a:cs typeface="Times New Roman" panose="02020603050405020304" pitchFamily="18" charset="0"/>
              </a:endParaRPr>
            </a:p>
          </p:txBody>
        </p:sp>
        <p:grpSp>
          <p:nvGrpSpPr>
            <p:cNvPr id="42016" name="Group 7"/>
            <p:cNvGrpSpPr>
              <a:grpSpLocks/>
            </p:cNvGrpSpPr>
            <p:nvPr/>
          </p:nvGrpSpPr>
          <p:grpSpPr bwMode="auto">
            <a:xfrm>
              <a:off x="1296" y="1200"/>
              <a:ext cx="692" cy="631"/>
              <a:chOff x="1392" y="1200"/>
              <a:chExt cx="692" cy="631"/>
            </a:xfrm>
          </p:grpSpPr>
          <p:grpSp>
            <p:nvGrpSpPr>
              <p:cNvPr id="42017" name="Group 8"/>
              <p:cNvGrpSpPr>
                <a:grpSpLocks/>
              </p:cNvGrpSpPr>
              <p:nvPr/>
            </p:nvGrpSpPr>
            <p:grpSpPr bwMode="auto">
              <a:xfrm rot="-1583905">
                <a:off x="1392" y="1200"/>
                <a:ext cx="692" cy="631"/>
                <a:chOff x="2016" y="1920"/>
                <a:chExt cx="1680" cy="1680"/>
              </a:xfrm>
            </p:grpSpPr>
            <p:sp>
              <p:nvSpPr>
                <p:cNvPr id="42019" name="Oval 9"/>
                <p:cNvSpPr>
                  <a:spLocks noChangeArrowheads="1"/>
                </p:cNvSpPr>
                <p:nvPr/>
              </p:nvSpPr>
              <p:spPr bwMode="gray">
                <a:xfrm>
                  <a:off x="2016" y="1920"/>
                  <a:ext cx="1680" cy="1680"/>
                </a:xfrm>
                <a:prstGeom prst="ellipse">
                  <a:avLst/>
                </a:prstGeom>
                <a:gradFill rotWithShape="1">
                  <a:gsLst>
                    <a:gs pos="0">
                      <a:srgbClr val="FF9900"/>
                    </a:gs>
                    <a:gs pos="100000">
                      <a:srgbClr val="643C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US" altLang="en-US" sz="1800">
                    <a:latin typeface="Times New Roman" panose="02020603050405020304" pitchFamily="18" charset="0"/>
                    <a:cs typeface="Times New Roman" panose="02020603050405020304" pitchFamily="18" charset="0"/>
                  </a:endParaRPr>
                </a:p>
              </p:txBody>
            </p:sp>
            <p:sp>
              <p:nvSpPr>
                <p:cNvPr id="42020" name="Freeform 10"/>
                <p:cNvSpPr>
                  <a:spLocks/>
                </p:cNvSpPr>
                <p:nvPr/>
              </p:nvSpPr>
              <p:spPr bwMode="gray">
                <a:xfrm>
                  <a:off x="2208" y="1948"/>
                  <a:ext cx="1296" cy="634"/>
                </a:xfrm>
                <a:custGeom>
                  <a:avLst/>
                  <a:gdLst>
                    <a:gd name="T0" fmla="*/ 1095 w 1321"/>
                    <a:gd name="T1" fmla="*/ 141 h 712"/>
                    <a:gd name="T2" fmla="*/ 1109 w 1321"/>
                    <a:gd name="T3" fmla="*/ 156 h 712"/>
                    <a:gd name="T4" fmla="*/ 1112 w 1321"/>
                    <a:gd name="T5" fmla="*/ 170 h 712"/>
                    <a:gd name="T6" fmla="*/ 1107 w 1321"/>
                    <a:gd name="T7" fmla="*/ 182 h 712"/>
                    <a:gd name="T8" fmla="*/ 1093 w 1321"/>
                    <a:gd name="T9" fmla="*/ 192 h 712"/>
                    <a:gd name="T10" fmla="*/ 1071 w 1321"/>
                    <a:gd name="T11" fmla="*/ 204 h 712"/>
                    <a:gd name="T12" fmla="*/ 1043 w 1321"/>
                    <a:gd name="T13" fmla="*/ 213 h 712"/>
                    <a:gd name="T14" fmla="*/ 1007 w 1321"/>
                    <a:gd name="T15" fmla="*/ 221 h 712"/>
                    <a:gd name="T16" fmla="*/ 966 w 1321"/>
                    <a:gd name="T17" fmla="*/ 229 h 712"/>
                    <a:gd name="T18" fmla="*/ 919 w 1321"/>
                    <a:gd name="T19" fmla="*/ 235 h 712"/>
                    <a:gd name="T20" fmla="*/ 868 w 1321"/>
                    <a:gd name="T21" fmla="*/ 240 h 712"/>
                    <a:gd name="T22" fmla="*/ 814 w 1321"/>
                    <a:gd name="T23" fmla="*/ 243 h 712"/>
                    <a:gd name="T24" fmla="*/ 754 w 1321"/>
                    <a:gd name="T25" fmla="*/ 248 h 712"/>
                    <a:gd name="T26" fmla="*/ 694 w 1321"/>
                    <a:gd name="T27" fmla="*/ 249 h 712"/>
                    <a:gd name="T28" fmla="*/ 670 w 1321"/>
                    <a:gd name="T29" fmla="*/ 250 h 712"/>
                    <a:gd name="T30" fmla="*/ 401 w 1321"/>
                    <a:gd name="T31" fmla="*/ 250 h 712"/>
                    <a:gd name="T32" fmla="*/ 397 w 1321"/>
                    <a:gd name="T33" fmla="*/ 250 h 712"/>
                    <a:gd name="T34" fmla="*/ 344 w 1321"/>
                    <a:gd name="T35" fmla="*/ 249 h 712"/>
                    <a:gd name="T36" fmla="*/ 293 w 1321"/>
                    <a:gd name="T37" fmla="*/ 248 h 712"/>
                    <a:gd name="T38" fmla="*/ 245 w 1321"/>
                    <a:gd name="T39" fmla="*/ 245 h 712"/>
                    <a:gd name="T40" fmla="*/ 199 w 1321"/>
                    <a:gd name="T41" fmla="*/ 242 h 712"/>
                    <a:gd name="T42" fmla="*/ 158 w 1321"/>
                    <a:gd name="T43" fmla="*/ 238 h 712"/>
                    <a:gd name="T44" fmla="*/ 120 w 1321"/>
                    <a:gd name="T45" fmla="*/ 232 h 712"/>
                    <a:gd name="T46" fmla="*/ 84 w 1321"/>
                    <a:gd name="T47" fmla="*/ 228 h 712"/>
                    <a:gd name="T48" fmla="*/ 58 w 1321"/>
                    <a:gd name="T49" fmla="*/ 222 h 712"/>
                    <a:gd name="T50" fmla="*/ 30 w 1321"/>
                    <a:gd name="T51" fmla="*/ 214 h 712"/>
                    <a:gd name="T52" fmla="*/ 18 w 1321"/>
                    <a:gd name="T53" fmla="*/ 205 h 712"/>
                    <a:gd name="T54" fmla="*/ 6 w 1321"/>
                    <a:gd name="T55" fmla="*/ 195 h 712"/>
                    <a:gd name="T56" fmla="*/ 0 w 1321"/>
                    <a:gd name="T57" fmla="*/ 184 h 712"/>
                    <a:gd name="T58" fmla="*/ 0 w 1321"/>
                    <a:gd name="T59" fmla="*/ 183 h 712"/>
                    <a:gd name="T60" fmla="*/ 4 w 1321"/>
                    <a:gd name="T61" fmla="*/ 170 h 712"/>
                    <a:gd name="T62" fmla="*/ 16 w 1321"/>
                    <a:gd name="T63" fmla="*/ 157 h 712"/>
                    <a:gd name="T64" fmla="*/ 42 w 1321"/>
                    <a:gd name="T65" fmla="*/ 130 h 712"/>
                    <a:gd name="T66" fmla="*/ 77 w 1321"/>
                    <a:gd name="T67" fmla="*/ 105 h 712"/>
                    <a:gd name="T68" fmla="*/ 124 w 1321"/>
                    <a:gd name="T69" fmla="*/ 83 h 712"/>
                    <a:gd name="T70" fmla="*/ 172 w 1321"/>
                    <a:gd name="T71" fmla="*/ 61 h 712"/>
                    <a:gd name="T72" fmla="*/ 227 w 1321"/>
                    <a:gd name="T73" fmla="*/ 43 h 712"/>
                    <a:gd name="T74" fmla="*/ 287 w 1321"/>
                    <a:gd name="T75" fmla="*/ 29 h 712"/>
                    <a:gd name="T76" fmla="*/ 349 w 1321"/>
                    <a:gd name="T77" fmla="*/ 16 h 712"/>
                    <a:gd name="T78" fmla="*/ 419 w 1321"/>
                    <a:gd name="T79" fmla="*/ 8 h 712"/>
                    <a:gd name="T80" fmla="*/ 489 w 1321"/>
                    <a:gd name="T81" fmla="*/ 4 h 712"/>
                    <a:gd name="T82" fmla="*/ 562 w 1321"/>
                    <a:gd name="T83" fmla="*/ 0 h 712"/>
                    <a:gd name="T84" fmla="*/ 562 w 1321"/>
                    <a:gd name="T85" fmla="*/ 0 h 712"/>
                    <a:gd name="T86" fmla="*/ 639 w 1321"/>
                    <a:gd name="T87" fmla="*/ 4 h 712"/>
                    <a:gd name="T88" fmla="*/ 713 w 1321"/>
                    <a:gd name="T89" fmla="*/ 8 h 712"/>
                    <a:gd name="T90" fmla="*/ 785 w 1321"/>
                    <a:gd name="T91" fmla="*/ 18 h 712"/>
                    <a:gd name="T92" fmla="*/ 851 w 1321"/>
                    <a:gd name="T93" fmla="*/ 32 h 712"/>
                    <a:gd name="T94" fmla="*/ 911 w 1321"/>
                    <a:gd name="T95" fmla="*/ 48 h 712"/>
                    <a:gd name="T96" fmla="*/ 967 w 1321"/>
                    <a:gd name="T97" fmla="*/ 69 h 712"/>
                    <a:gd name="T98" fmla="*/ 1017 w 1321"/>
                    <a:gd name="T99" fmla="*/ 90 h 712"/>
                    <a:gd name="T100" fmla="*/ 1060 w 1321"/>
                    <a:gd name="T101" fmla="*/ 114 h 712"/>
                    <a:gd name="T102" fmla="*/ 1095 w 1321"/>
                    <a:gd name="T103" fmla="*/ 141 h 712"/>
                    <a:gd name="T104" fmla="*/ 1095 w 1321"/>
                    <a:gd name="T105" fmla="*/ 141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FF9900"/>
                    </a:gs>
                  </a:gsLst>
                  <a:lin ang="5400000" scaled="1"/>
                </a:gra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en-US"/>
                </a:p>
              </p:txBody>
            </p:sp>
          </p:grpSp>
          <p:sp>
            <p:nvSpPr>
              <p:cNvPr id="254987" name="Text Box 11">
                <a:extLst>
                  <a:ext uri="{FF2B5EF4-FFF2-40B4-BE49-F238E27FC236}">
                    <a16:creationId xmlns="" xmlns:a16="http://schemas.microsoft.com/office/drawing/2014/main" id="{43D18F1A-980C-4F24-8082-AFA71E3FEE56}"/>
                  </a:ext>
                </a:extLst>
              </p:cNvPr>
              <p:cNvSpPr txBox="1">
                <a:spLocks noChangeArrowheads="1"/>
              </p:cNvSpPr>
              <p:nvPr/>
            </p:nvSpPr>
            <p:spPr bwMode="gray">
              <a:xfrm>
                <a:off x="1615" y="1269"/>
                <a:ext cx="257" cy="291"/>
              </a:xfrm>
              <a:prstGeom prst="rect">
                <a:avLst/>
              </a:prstGeom>
              <a:noFill/>
              <a:ln w="9525" algn="ctr">
                <a:noFill/>
                <a:miter lim="800000"/>
                <a:headEnd/>
                <a:tailEnd/>
              </a:ln>
              <a:effectLst/>
            </p:spPr>
            <p:txBody>
              <a:bodyPr wrap="none">
                <a:spAutoFit/>
              </a:bodyPr>
              <a:lstStyle/>
              <a:p>
                <a:pPr fontAlgn="auto">
                  <a:spcBef>
                    <a:spcPts val="0"/>
                  </a:spcBef>
                  <a:spcAft>
                    <a:spcPts val="0"/>
                  </a:spcAft>
                  <a:defRPr/>
                </a:pPr>
                <a:r>
                  <a:rPr lang="en-US" sz="2400" b="1" dirty="0">
                    <a:solidFill>
                      <a:srgbClr val="00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D</a:t>
                </a:r>
              </a:p>
            </p:txBody>
          </p:sp>
        </p:grpSp>
      </p:grpSp>
      <p:grpSp>
        <p:nvGrpSpPr>
          <p:cNvPr id="6" name="Group 12"/>
          <p:cNvGrpSpPr>
            <a:grpSpLocks/>
          </p:cNvGrpSpPr>
          <p:nvPr/>
        </p:nvGrpSpPr>
        <p:grpSpPr bwMode="auto">
          <a:xfrm>
            <a:off x="2590800" y="3124200"/>
            <a:ext cx="6553200" cy="1006475"/>
            <a:chOff x="1632" y="1920"/>
            <a:chExt cx="4128" cy="634"/>
          </a:xfrm>
        </p:grpSpPr>
        <p:sp>
          <p:nvSpPr>
            <p:cNvPr id="254989" name="AutoShape 13">
              <a:extLst>
                <a:ext uri="{FF2B5EF4-FFF2-40B4-BE49-F238E27FC236}">
                  <a16:creationId xmlns="" xmlns:a16="http://schemas.microsoft.com/office/drawing/2014/main" id="{C65F75C1-45EC-4AB0-A760-59B02243324A}"/>
                </a:ext>
              </a:extLst>
            </p:cNvPr>
            <p:cNvSpPr>
              <a:spLocks noChangeArrowheads="1"/>
            </p:cNvSpPr>
            <p:nvPr/>
          </p:nvSpPr>
          <p:spPr bwMode="gray">
            <a:xfrm>
              <a:off x="2208" y="2128"/>
              <a:ext cx="3552" cy="320"/>
            </a:xfrm>
            <a:prstGeom prst="roundRect">
              <a:avLst>
                <a:gd name="adj" fmla="val 50000"/>
              </a:avLst>
            </a:prstGeom>
            <a:solidFill>
              <a:srgbClr val="FFCCCC"/>
            </a:solidFill>
            <a:ln w="57150" algn="ctr">
              <a:solidFill>
                <a:schemeClr val="tx1"/>
              </a:solidFill>
              <a:round/>
              <a:headEnd/>
              <a:tailEnd/>
            </a:ln>
            <a:effectLst/>
          </p:spPr>
          <p:txBody>
            <a:bodyPr wrap="none" anchor="ctr"/>
            <a:lstStyle/>
            <a:p>
              <a:pPr fontAlgn="auto">
                <a:spcBef>
                  <a:spcPts val="0"/>
                </a:spcBef>
                <a:spcAft>
                  <a:spcPts val="0"/>
                </a:spcAft>
                <a:defRPr/>
              </a:pPr>
              <a:r>
                <a:rPr lang="vi-VN" sz="2400" b="1" i="1" dirty="0">
                  <a:latin typeface="Times New Roman" panose="02020603050405020304" pitchFamily="18" charset="0"/>
                  <a:cs typeface="Times New Roman" panose="02020603050405020304" pitchFamily="18" charset="0"/>
                </a:rPr>
                <a:t>Trăm cô gái đẹp tựa tiên sa.</a:t>
              </a:r>
              <a:endParaRPr lang="en-US" sz="2200" b="1" i="1" dirty="0">
                <a:effectLst>
                  <a:outerShdw blurRad="38100" dist="38100" dir="2700000" algn="tl">
                    <a:srgbClr val="000000"/>
                  </a:outerShdw>
                </a:effectLst>
                <a:latin typeface="Times New Roman" panose="02020603050405020304" pitchFamily="18" charset="0"/>
                <a:cs typeface="Times New Roman" panose="02020603050405020304" pitchFamily="18" charset="0"/>
              </a:endParaRPr>
            </a:p>
          </p:txBody>
        </p:sp>
        <p:grpSp>
          <p:nvGrpSpPr>
            <p:cNvPr id="42010" name="Group 14"/>
            <p:cNvGrpSpPr>
              <a:grpSpLocks/>
            </p:cNvGrpSpPr>
            <p:nvPr/>
          </p:nvGrpSpPr>
          <p:grpSpPr bwMode="auto">
            <a:xfrm>
              <a:off x="1632" y="1920"/>
              <a:ext cx="685" cy="634"/>
              <a:chOff x="3938" y="1968"/>
              <a:chExt cx="430" cy="437"/>
            </a:xfrm>
          </p:grpSpPr>
          <p:grpSp>
            <p:nvGrpSpPr>
              <p:cNvPr id="42011" name="Group 15"/>
              <p:cNvGrpSpPr>
                <a:grpSpLocks/>
              </p:cNvGrpSpPr>
              <p:nvPr/>
            </p:nvGrpSpPr>
            <p:grpSpPr bwMode="auto">
              <a:xfrm>
                <a:off x="3938" y="1968"/>
                <a:ext cx="430" cy="437"/>
                <a:chOff x="2016" y="1920"/>
                <a:chExt cx="1680" cy="1680"/>
              </a:xfrm>
            </p:grpSpPr>
            <p:sp>
              <p:nvSpPr>
                <p:cNvPr id="42013" name="Oval 16"/>
                <p:cNvSpPr>
                  <a:spLocks noChangeArrowheads="1"/>
                </p:cNvSpPr>
                <p:nvPr/>
              </p:nvSpPr>
              <p:spPr bwMode="gray">
                <a:xfrm>
                  <a:off x="2016" y="1920"/>
                  <a:ext cx="1680" cy="1680"/>
                </a:xfrm>
                <a:prstGeom prst="ellipse">
                  <a:avLst/>
                </a:prstGeom>
                <a:gradFill rotWithShape="1">
                  <a:gsLst>
                    <a:gs pos="0">
                      <a:srgbClr val="4996E3"/>
                    </a:gs>
                    <a:gs pos="100000">
                      <a:srgbClr val="162D45"/>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US" altLang="en-US" sz="1800">
                    <a:latin typeface="Times New Roman" panose="02020603050405020304" pitchFamily="18" charset="0"/>
                    <a:cs typeface="Times New Roman" panose="02020603050405020304" pitchFamily="18" charset="0"/>
                  </a:endParaRPr>
                </a:p>
              </p:txBody>
            </p:sp>
            <p:sp>
              <p:nvSpPr>
                <p:cNvPr id="42014" name="Freeform 17"/>
                <p:cNvSpPr>
                  <a:spLocks/>
                </p:cNvSpPr>
                <p:nvPr/>
              </p:nvSpPr>
              <p:spPr bwMode="gray">
                <a:xfrm>
                  <a:off x="2208" y="1948"/>
                  <a:ext cx="1296" cy="634"/>
                </a:xfrm>
                <a:custGeom>
                  <a:avLst/>
                  <a:gdLst>
                    <a:gd name="T0" fmla="*/ 1095 w 1321"/>
                    <a:gd name="T1" fmla="*/ 141 h 712"/>
                    <a:gd name="T2" fmla="*/ 1109 w 1321"/>
                    <a:gd name="T3" fmla="*/ 156 h 712"/>
                    <a:gd name="T4" fmla="*/ 1112 w 1321"/>
                    <a:gd name="T5" fmla="*/ 170 h 712"/>
                    <a:gd name="T6" fmla="*/ 1107 w 1321"/>
                    <a:gd name="T7" fmla="*/ 182 h 712"/>
                    <a:gd name="T8" fmla="*/ 1093 w 1321"/>
                    <a:gd name="T9" fmla="*/ 192 h 712"/>
                    <a:gd name="T10" fmla="*/ 1071 w 1321"/>
                    <a:gd name="T11" fmla="*/ 204 h 712"/>
                    <a:gd name="T12" fmla="*/ 1043 w 1321"/>
                    <a:gd name="T13" fmla="*/ 213 h 712"/>
                    <a:gd name="T14" fmla="*/ 1007 w 1321"/>
                    <a:gd name="T15" fmla="*/ 221 h 712"/>
                    <a:gd name="T16" fmla="*/ 966 w 1321"/>
                    <a:gd name="T17" fmla="*/ 229 h 712"/>
                    <a:gd name="T18" fmla="*/ 919 w 1321"/>
                    <a:gd name="T19" fmla="*/ 235 h 712"/>
                    <a:gd name="T20" fmla="*/ 868 w 1321"/>
                    <a:gd name="T21" fmla="*/ 240 h 712"/>
                    <a:gd name="T22" fmla="*/ 814 w 1321"/>
                    <a:gd name="T23" fmla="*/ 243 h 712"/>
                    <a:gd name="T24" fmla="*/ 754 w 1321"/>
                    <a:gd name="T25" fmla="*/ 248 h 712"/>
                    <a:gd name="T26" fmla="*/ 694 w 1321"/>
                    <a:gd name="T27" fmla="*/ 249 h 712"/>
                    <a:gd name="T28" fmla="*/ 670 w 1321"/>
                    <a:gd name="T29" fmla="*/ 250 h 712"/>
                    <a:gd name="T30" fmla="*/ 401 w 1321"/>
                    <a:gd name="T31" fmla="*/ 250 h 712"/>
                    <a:gd name="T32" fmla="*/ 397 w 1321"/>
                    <a:gd name="T33" fmla="*/ 250 h 712"/>
                    <a:gd name="T34" fmla="*/ 344 w 1321"/>
                    <a:gd name="T35" fmla="*/ 249 h 712"/>
                    <a:gd name="T36" fmla="*/ 293 w 1321"/>
                    <a:gd name="T37" fmla="*/ 248 h 712"/>
                    <a:gd name="T38" fmla="*/ 245 w 1321"/>
                    <a:gd name="T39" fmla="*/ 245 h 712"/>
                    <a:gd name="T40" fmla="*/ 199 w 1321"/>
                    <a:gd name="T41" fmla="*/ 242 h 712"/>
                    <a:gd name="T42" fmla="*/ 158 w 1321"/>
                    <a:gd name="T43" fmla="*/ 238 h 712"/>
                    <a:gd name="T44" fmla="*/ 120 w 1321"/>
                    <a:gd name="T45" fmla="*/ 232 h 712"/>
                    <a:gd name="T46" fmla="*/ 84 w 1321"/>
                    <a:gd name="T47" fmla="*/ 228 h 712"/>
                    <a:gd name="T48" fmla="*/ 58 w 1321"/>
                    <a:gd name="T49" fmla="*/ 222 h 712"/>
                    <a:gd name="T50" fmla="*/ 30 w 1321"/>
                    <a:gd name="T51" fmla="*/ 214 h 712"/>
                    <a:gd name="T52" fmla="*/ 18 w 1321"/>
                    <a:gd name="T53" fmla="*/ 205 h 712"/>
                    <a:gd name="T54" fmla="*/ 6 w 1321"/>
                    <a:gd name="T55" fmla="*/ 195 h 712"/>
                    <a:gd name="T56" fmla="*/ 0 w 1321"/>
                    <a:gd name="T57" fmla="*/ 184 h 712"/>
                    <a:gd name="T58" fmla="*/ 0 w 1321"/>
                    <a:gd name="T59" fmla="*/ 183 h 712"/>
                    <a:gd name="T60" fmla="*/ 4 w 1321"/>
                    <a:gd name="T61" fmla="*/ 170 h 712"/>
                    <a:gd name="T62" fmla="*/ 16 w 1321"/>
                    <a:gd name="T63" fmla="*/ 157 h 712"/>
                    <a:gd name="T64" fmla="*/ 42 w 1321"/>
                    <a:gd name="T65" fmla="*/ 130 h 712"/>
                    <a:gd name="T66" fmla="*/ 77 w 1321"/>
                    <a:gd name="T67" fmla="*/ 105 h 712"/>
                    <a:gd name="T68" fmla="*/ 124 w 1321"/>
                    <a:gd name="T69" fmla="*/ 83 h 712"/>
                    <a:gd name="T70" fmla="*/ 172 w 1321"/>
                    <a:gd name="T71" fmla="*/ 61 h 712"/>
                    <a:gd name="T72" fmla="*/ 227 w 1321"/>
                    <a:gd name="T73" fmla="*/ 43 h 712"/>
                    <a:gd name="T74" fmla="*/ 287 w 1321"/>
                    <a:gd name="T75" fmla="*/ 29 h 712"/>
                    <a:gd name="T76" fmla="*/ 349 w 1321"/>
                    <a:gd name="T77" fmla="*/ 16 h 712"/>
                    <a:gd name="T78" fmla="*/ 419 w 1321"/>
                    <a:gd name="T79" fmla="*/ 8 h 712"/>
                    <a:gd name="T80" fmla="*/ 489 w 1321"/>
                    <a:gd name="T81" fmla="*/ 4 h 712"/>
                    <a:gd name="T82" fmla="*/ 562 w 1321"/>
                    <a:gd name="T83" fmla="*/ 0 h 712"/>
                    <a:gd name="T84" fmla="*/ 562 w 1321"/>
                    <a:gd name="T85" fmla="*/ 0 h 712"/>
                    <a:gd name="T86" fmla="*/ 639 w 1321"/>
                    <a:gd name="T87" fmla="*/ 4 h 712"/>
                    <a:gd name="T88" fmla="*/ 713 w 1321"/>
                    <a:gd name="T89" fmla="*/ 8 h 712"/>
                    <a:gd name="T90" fmla="*/ 785 w 1321"/>
                    <a:gd name="T91" fmla="*/ 18 h 712"/>
                    <a:gd name="T92" fmla="*/ 851 w 1321"/>
                    <a:gd name="T93" fmla="*/ 32 h 712"/>
                    <a:gd name="T94" fmla="*/ 911 w 1321"/>
                    <a:gd name="T95" fmla="*/ 48 h 712"/>
                    <a:gd name="T96" fmla="*/ 967 w 1321"/>
                    <a:gd name="T97" fmla="*/ 69 h 712"/>
                    <a:gd name="T98" fmla="*/ 1017 w 1321"/>
                    <a:gd name="T99" fmla="*/ 90 h 712"/>
                    <a:gd name="T100" fmla="*/ 1060 w 1321"/>
                    <a:gd name="T101" fmla="*/ 114 h 712"/>
                    <a:gd name="T102" fmla="*/ 1095 w 1321"/>
                    <a:gd name="T103" fmla="*/ 141 h 712"/>
                    <a:gd name="T104" fmla="*/ 1095 w 1321"/>
                    <a:gd name="T105" fmla="*/ 141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66A7E8"/>
                    </a:gs>
                  </a:gsLst>
                  <a:lin ang="5400000" scaled="1"/>
                </a:gra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en-US"/>
                </a:p>
              </p:txBody>
            </p:sp>
          </p:grpSp>
          <p:sp>
            <p:nvSpPr>
              <p:cNvPr id="254994" name="Text Box 18">
                <a:extLst>
                  <a:ext uri="{FF2B5EF4-FFF2-40B4-BE49-F238E27FC236}">
                    <a16:creationId xmlns="" xmlns:a16="http://schemas.microsoft.com/office/drawing/2014/main" id="{95637435-6D5E-486D-8BCA-F521D36A62BF}"/>
                  </a:ext>
                </a:extLst>
              </p:cNvPr>
              <p:cNvSpPr txBox="1">
                <a:spLocks noChangeArrowheads="1"/>
              </p:cNvSpPr>
              <p:nvPr/>
            </p:nvSpPr>
            <p:spPr bwMode="gray">
              <a:xfrm>
                <a:off x="4067" y="2028"/>
                <a:ext cx="154" cy="200"/>
              </a:xfrm>
              <a:prstGeom prst="rect">
                <a:avLst/>
              </a:prstGeom>
              <a:noFill/>
              <a:ln w="9525" algn="ctr">
                <a:noFill/>
                <a:miter lim="800000"/>
                <a:headEnd/>
                <a:tailEnd/>
              </a:ln>
              <a:effectLst/>
            </p:spPr>
            <p:txBody>
              <a:bodyPr wrap="none">
                <a:spAutoFit/>
              </a:bodyPr>
              <a:lstStyle/>
              <a:p>
                <a:pPr fontAlgn="auto">
                  <a:spcBef>
                    <a:spcPts val="0"/>
                  </a:spcBef>
                  <a:spcAft>
                    <a:spcPts val="0"/>
                  </a:spcAft>
                  <a:defRPr/>
                </a:pPr>
                <a:r>
                  <a:rPr lang="en-US" sz="2400" b="1">
                    <a:solidFill>
                      <a:srgbClr val="00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B</a:t>
                </a:r>
              </a:p>
            </p:txBody>
          </p:sp>
        </p:grpSp>
      </p:grpSp>
      <p:grpSp>
        <p:nvGrpSpPr>
          <p:cNvPr id="9" name="Group 19"/>
          <p:cNvGrpSpPr>
            <a:grpSpLocks/>
          </p:cNvGrpSpPr>
          <p:nvPr/>
        </p:nvGrpSpPr>
        <p:grpSpPr bwMode="auto">
          <a:xfrm>
            <a:off x="2514600" y="4191000"/>
            <a:ext cx="6400800" cy="1012825"/>
            <a:chOff x="1584" y="2640"/>
            <a:chExt cx="4032" cy="638"/>
          </a:xfrm>
        </p:grpSpPr>
        <p:sp>
          <p:nvSpPr>
            <p:cNvPr id="254996" name="AutoShape 20">
              <a:extLst>
                <a:ext uri="{FF2B5EF4-FFF2-40B4-BE49-F238E27FC236}">
                  <a16:creationId xmlns="" xmlns:a16="http://schemas.microsoft.com/office/drawing/2014/main" id="{28152760-9930-4516-86A7-3A8C772895CD}"/>
                </a:ext>
              </a:extLst>
            </p:cNvPr>
            <p:cNvSpPr>
              <a:spLocks noChangeArrowheads="1"/>
            </p:cNvSpPr>
            <p:nvPr/>
          </p:nvSpPr>
          <p:spPr bwMode="gray">
            <a:xfrm>
              <a:off x="2160" y="2832"/>
              <a:ext cx="3456" cy="320"/>
            </a:xfrm>
            <a:prstGeom prst="roundRect">
              <a:avLst>
                <a:gd name="adj" fmla="val 50000"/>
              </a:avLst>
            </a:prstGeom>
            <a:solidFill>
              <a:srgbClr val="FFC000"/>
            </a:solidFill>
            <a:ln w="57150" algn="ctr">
              <a:solidFill>
                <a:schemeClr val="tx1"/>
              </a:solidFill>
              <a:round/>
              <a:headEnd/>
              <a:tailEnd/>
            </a:ln>
            <a:effectLst/>
          </p:spPr>
          <p:txBody>
            <a:bodyPr wrap="none" anchor="ctr"/>
            <a:lstStyle/>
            <a:p>
              <a:pPr fontAlgn="auto">
                <a:spcBef>
                  <a:spcPts val="0"/>
                </a:spcBef>
                <a:spcAft>
                  <a:spcPts val="0"/>
                </a:spcAft>
                <a:defRPr/>
              </a:pPr>
              <a:r>
                <a:rPr lang="vi-VN" sz="2400" b="1" i="1" dirty="0">
                  <a:latin typeface="Times New Roman" panose="02020603050405020304" pitchFamily="18" charset="0"/>
                  <a:cs typeface="Times New Roman" panose="02020603050405020304" pitchFamily="18" charset="0"/>
                </a:rPr>
                <a:t>Đêm ấy, trời tối đen như mực.</a:t>
              </a:r>
              <a:endParaRPr lang="en-US" sz="2200" b="1" i="1" dirty="0">
                <a:effectLst>
                  <a:outerShdw blurRad="38100" dist="38100" dir="2700000" algn="tl">
                    <a:srgbClr val="000000"/>
                  </a:outerShdw>
                </a:effectLst>
                <a:latin typeface="Times New Roman" panose="02020603050405020304" pitchFamily="18" charset="0"/>
                <a:cs typeface="Times New Roman" panose="02020603050405020304" pitchFamily="18" charset="0"/>
              </a:endParaRPr>
            </a:p>
          </p:txBody>
        </p:sp>
        <p:grpSp>
          <p:nvGrpSpPr>
            <p:cNvPr id="42004" name="Group 21"/>
            <p:cNvGrpSpPr>
              <a:grpSpLocks/>
            </p:cNvGrpSpPr>
            <p:nvPr/>
          </p:nvGrpSpPr>
          <p:grpSpPr bwMode="auto">
            <a:xfrm>
              <a:off x="1584" y="2640"/>
              <a:ext cx="692" cy="638"/>
              <a:chOff x="1776" y="2530"/>
              <a:chExt cx="692" cy="638"/>
            </a:xfrm>
          </p:grpSpPr>
          <p:grpSp>
            <p:nvGrpSpPr>
              <p:cNvPr id="42005" name="Group 22"/>
              <p:cNvGrpSpPr>
                <a:grpSpLocks/>
              </p:cNvGrpSpPr>
              <p:nvPr/>
            </p:nvGrpSpPr>
            <p:grpSpPr bwMode="auto">
              <a:xfrm>
                <a:off x="1776" y="2530"/>
                <a:ext cx="692" cy="638"/>
                <a:chOff x="2016" y="1920"/>
                <a:chExt cx="1680" cy="1680"/>
              </a:xfrm>
            </p:grpSpPr>
            <p:sp>
              <p:nvSpPr>
                <p:cNvPr id="42007" name="Oval 23"/>
                <p:cNvSpPr>
                  <a:spLocks noChangeArrowheads="1"/>
                </p:cNvSpPr>
                <p:nvPr/>
              </p:nvSpPr>
              <p:spPr bwMode="gray">
                <a:xfrm>
                  <a:off x="2016" y="1920"/>
                  <a:ext cx="1680" cy="1680"/>
                </a:xfrm>
                <a:prstGeom prst="ellipse">
                  <a:avLst/>
                </a:prstGeom>
                <a:gradFill rotWithShape="1">
                  <a:gsLst>
                    <a:gs pos="0">
                      <a:srgbClr val="9966FF"/>
                    </a:gs>
                    <a:gs pos="100000">
                      <a:srgbClr val="25193E"/>
                    </a:gs>
                  </a:gsLst>
                  <a:lin ang="5400000" scaled="1"/>
                </a:gradFill>
                <a:ln>
                  <a:noFill/>
                </a:ln>
                <a:extLst>
                  <a:ext uri="{91240B29-F687-4F45-9708-019B960494DF}">
                    <a14:hiddenLine xmlns:a14="http://schemas.microsoft.com/office/drawing/2010/main" w="57150">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US" altLang="en-US" sz="1800">
                    <a:latin typeface="Times New Roman" panose="02020603050405020304" pitchFamily="18" charset="0"/>
                    <a:cs typeface="Times New Roman" panose="02020603050405020304" pitchFamily="18" charset="0"/>
                  </a:endParaRPr>
                </a:p>
              </p:txBody>
            </p:sp>
            <p:sp>
              <p:nvSpPr>
                <p:cNvPr id="42008" name="Freeform 24"/>
                <p:cNvSpPr>
                  <a:spLocks/>
                </p:cNvSpPr>
                <p:nvPr/>
              </p:nvSpPr>
              <p:spPr bwMode="gray">
                <a:xfrm>
                  <a:off x="2208" y="1948"/>
                  <a:ext cx="1296" cy="634"/>
                </a:xfrm>
                <a:custGeom>
                  <a:avLst/>
                  <a:gdLst>
                    <a:gd name="T0" fmla="*/ 1095 w 1321"/>
                    <a:gd name="T1" fmla="*/ 141 h 712"/>
                    <a:gd name="T2" fmla="*/ 1109 w 1321"/>
                    <a:gd name="T3" fmla="*/ 156 h 712"/>
                    <a:gd name="T4" fmla="*/ 1112 w 1321"/>
                    <a:gd name="T5" fmla="*/ 170 h 712"/>
                    <a:gd name="T6" fmla="*/ 1107 w 1321"/>
                    <a:gd name="T7" fmla="*/ 182 h 712"/>
                    <a:gd name="T8" fmla="*/ 1093 w 1321"/>
                    <a:gd name="T9" fmla="*/ 192 h 712"/>
                    <a:gd name="T10" fmla="*/ 1071 w 1321"/>
                    <a:gd name="T11" fmla="*/ 204 h 712"/>
                    <a:gd name="T12" fmla="*/ 1043 w 1321"/>
                    <a:gd name="T13" fmla="*/ 213 h 712"/>
                    <a:gd name="T14" fmla="*/ 1007 w 1321"/>
                    <a:gd name="T15" fmla="*/ 221 h 712"/>
                    <a:gd name="T16" fmla="*/ 966 w 1321"/>
                    <a:gd name="T17" fmla="*/ 229 h 712"/>
                    <a:gd name="T18" fmla="*/ 919 w 1321"/>
                    <a:gd name="T19" fmla="*/ 235 h 712"/>
                    <a:gd name="T20" fmla="*/ 868 w 1321"/>
                    <a:gd name="T21" fmla="*/ 240 h 712"/>
                    <a:gd name="T22" fmla="*/ 814 w 1321"/>
                    <a:gd name="T23" fmla="*/ 243 h 712"/>
                    <a:gd name="T24" fmla="*/ 754 w 1321"/>
                    <a:gd name="T25" fmla="*/ 248 h 712"/>
                    <a:gd name="T26" fmla="*/ 694 w 1321"/>
                    <a:gd name="T27" fmla="*/ 249 h 712"/>
                    <a:gd name="T28" fmla="*/ 670 w 1321"/>
                    <a:gd name="T29" fmla="*/ 250 h 712"/>
                    <a:gd name="T30" fmla="*/ 401 w 1321"/>
                    <a:gd name="T31" fmla="*/ 250 h 712"/>
                    <a:gd name="T32" fmla="*/ 397 w 1321"/>
                    <a:gd name="T33" fmla="*/ 250 h 712"/>
                    <a:gd name="T34" fmla="*/ 344 w 1321"/>
                    <a:gd name="T35" fmla="*/ 249 h 712"/>
                    <a:gd name="T36" fmla="*/ 293 w 1321"/>
                    <a:gd name="T37" fmla="*/ 248 h 712"/>
                    <a:gd name="T38" fmla="*/ 245 w 1321"/>
                    <a:gd name="T39" fmla="*/ 245 h 712"/>
                    <a:gd name="T40" fmla="*/ 199 w 1321"/>
                    <a:gd name="T41" fmla="*/ 242 h 712"/>
                    <a:gd name="T42" fmla="*/ 158 w 1321"/>
                    <a:gd name="T43" fmla="*/ 238 h 712"/>
                    <a:gd name="T44" fmla="*/ 120 w 1321"/>
                    <a:gd name="T45" fmla="*/ 232 h 712"/>
                    <a:gd name="T46" fmla="*/ 84 w 1321"/>
                    <a:gd name="T47" fmla="*/ 228 h 712"/>
                    <a:gd name="T48" fmla="*/ 58 w 1321"/>
                    <a:gd name="T49" fmla="*/ 222 h 712"/>
                    <a:gd name="T50" fmla="*/ 30 w 1321"/>
                    <a:gd name="T51" fmla="*/ 214 h 712"/>
                    <a:gd name="T52" fmla="*/ 18 w 1321"/>
                    <a:gd name="T53" fmla="*/ 205 h 712"/>
                    <a:gd name="T54" fmla="*/ 6 w 1321"/>
                    <a:gd name="T55" fmla="*/ 195 h 712"/>
                    <a:gd name="T56" fmla="*/ 0 w 1321"/>
                    <a:gd name="T57" fmla="*/ 184 h 712"/>
                    <a:gd name="T58" fmla="*/ 0 w 1321"/>
                    <a:gd name="T59" fmla="*/ 183 h 712"/>
                    <a:gd name="T60" fmla="*/ 4 w 1321"/>
                    <a:gd name="T61" fmla="*/ 170 h 712"/>
                    <a:gd name="T62" fmla="*/ 16 w 1321"/>
                    <a:gd name="T63" fmla="*/ 157 h 712"/>
                    <a:gd name="T64" fmla="*/ 42 w 1321"/>
                    <a:gd name="T65" fmla="*/ 130 h 712"/>
                    <a:gd name="T66" fmla="*/ 77 w 1321"/>
                    <a:gd name="T67" fmla="*/ 105 h 712"/>
                    <a:gd name="T68" fmla="*/ 124 w 1321"/>
                    <a:gd name="T69" fmla="*/ 83 h 712"/>
                    <a:gd name="T70" fmla="*/ 172 w 1321"/>
                    <a:gd name="T71" fmla="*/ 61 h 712"/>
                    <a:gd name="T72" fmla="*/ 227 w 1321"/>
                    <a:gd name="T73" fmla="*/ 43 h 712"/>
                    <a:gd name="T74" fmla="*/ 287 w 1321"/>
                    <a:gd name="T75" fmla="*/ 29 h 712"/>
                    <a:gd name="T76" fmla="*/ 349 w 1321"/>
                    <a:gd name="T77" fmla="*/ 16 h 712"/>
                    <a:gd name="T78" fmla="*/ 419 w 1321"/>
                    <a:gd name="T79" fmla="*/ 8 h 712"/>
                    <a:gd name="T80" fmla="*/ 489 w 1321"/>
                    <a:gd name="T81" fmla="*/ 4 h 712"/>
                    <a:gd name="T82" fmla="*/ 562 w 1321"/>
                    <a:gd name="T83" fmla="*/ 0 h 712"/>
                    <a:gd name="T84" fmla="*/ 562 w 1321"/>
                    <a:gd name="T85" fmla="*/ 0 h 712"/>
                    <a:gd name="T86" fmla="*/ 639 w 1321"/>
                    <a:gd name="T87" fmla="*/ 4 h 712"/>
                    <a:gd name="T88" fmla="*/ 713 w 1321"/>
                    <a:gd name="T89" fmla="*/ 8 h 712"/>
                    <a:gd name="T90" fmla="*/ 785 w 1321"/>
                    <a:gd name="T91" fmla="*/ 18 h 712"/>
                    <a:gd name="T92" fmla="*/ 851 w 1321"/>
                    <a:gd name="T93" fmla="*/ 32 h 712"/>
                    <a:gd name="T94" fmla="*/ 911 w 1321"/>
                    <a:gd name="T95" fmla="*/ 48 h 712"/>
                    <a:gd name="T96" fmla="*/ 967 w 1321"/>
                    <a:gd name="T97" fmla="*/ 69 h 712"/>
                    <a:gd name="T98" fmla="*/ 1017 w 1321"/>
                    <a:gd name="T99" fmla="*/ 90 h 712"/>
                    <a:gd name="T100" fmla="*/ 1060 w 1321"/>
                    <a:gd name="T101" fmla="*/ 114 h 712"/>
                    <a:gd name="T102" fmla="*/ 1095 w 1321"/>
                    <a:gd name="T103" fmla="*/ 141 h 712"/>
                    <a:gd name="T104" fmla="*/ 1095 w 1321"/>
                    <a:gd name="T105" fmla="*/ 141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9966FF"/>
                    </a:gs>
                  </a:gsLst>
                  <a:lin ang="5400000" scaled="1"/>
                </a:gradFill>
                <a:ln>
                  <a:noFill/>
                </a:ln>
                <a:extLst>
                  <a:ext uri="{91240B29-F687-4F45-9708-019B960494DF}">
                    <a14:hiddenLine xmlns:a14="http://schemas.microsoft.com/office/drawing/2010/main" w="57150">
                      <a:solidFill>
                        <a:srgbClr val="000000"/>
                      </a:solidFill>
                      <a:round/>
                      <a:headEnd/>
                      <a:tailEnd/>
                    </a14:hiddenLine>
                  </a:ext>
                </a:extLst>
              </p:spPr>
              <p:txBody>
                <a:bodyPr/>
                <a:lstStyle/>
                <a:p>
                  <a:endParaRPr lang="en-US"/>
                </a:p>
              </p:txBody>
            </p:sp>
          </p:grpSp>
          <p:sp>
            <p:nvSpPr>
              <p:cNvPr id="255001" name="Text Box 25">
                <a:extLst>
                  <a:ext uri="{FF2B5EF4-FFF2-40B4-BE49-F238E27FC236}">
                    <a16:creationId xmlns="" xmlns:a16="http://schemas.microsoft.com/office/drawing/2014/main" id="{A791FB05-F3E4-4C0B-ABE3-723B9516A051}"/>
                  </a:ext>
                </a:extLst>
              </p:cNvPr>
              <p:cNvSpPr txBox="1">
                <a:spLocks noChangeArrowheads="1"/>
              </p:cNvSpPr>
              <p:nvPr/>
            </p:nvSpPr>
            <p:spPr bwMode="gray">
              <a:xfrm>
                <a:off x="2016" y="2640"/>
                <a:ext cx="256" cy="288"/>
              </a:xfrm>
              <a:prstGeom prst="rect">
                <a:avLst/>
              </a:prstGeom>
              <a:noFill/>
              <a:ln w="57150" algn="ctr">
                <a:noFill/>
                <a:miter lim="800000"/>
                <a:headEnd/>
                <a:tailEnd/>
              </a:ln>
              <a:effectLst/>
            </p:spPr>
            <p:txBody>
              <a:bodyPr wrap="none">
                <a:spAutoFit/>
              </a:bodyPr>
              <a:lstStyle/>
              <a:p>
                <a:pPr fontAlgn="auto">
                  <a:spcBef>
                    <a:spcPts val="0"/>
                  </a:spcBef>
                  <a:spcAft>
                    <a:spcPts val="0"/>
                  </a:spcAft>
                  <a:defRPr/>
                </a:pPr>
                <a:r>
                  <a:rPr lang="en-US" sz="2400" b="1">
                    <a:solidFill>
                      <a:srgbClr val="00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C</a:t>
                </a:r>
              </a:p>
            </p:txBody>
          </p:sp>
        </p:grpSp>
      </p:grpSp>
      <p:grpSp>
        <p:nvGrpSpPr>
          <p:cNvPr id="12" name="Group 26"/>
          <p:cNvGrpSpPr>
            <a:grpSpLocks/>
          </p:cNvGrpSpPr>
          <p:nvPr/>
        </p:nvGrpSpPr>
        <p:grpSpPr bwMode="auto">
          <a:xfrm>
            <a:off x="2286000" y="2105025"/>
            <a:ext cx="6216650" cy="1019175"/>
            <a:chOff x="1344" y="3312"/>
            <a:chExt cx="3916" cy="642"/>
          </a:xfrm>
        </p:grpSpPr>
        <p:sp>
          <p:nvSpPr>
            <p:cNvPr id="255003" name="AutoShape 27">
              <a:extLst>
                <a:ext uri="{FF2B5EF4-FFF2-40B4-BE49-F238E27FC236}">
                  <a16:creationId xmlns="" xmlns:a16="http://schemas.microsoft.com/office/drawing/2014/main" id="{2FA4FCE8-F329-4301-A505-B6D50B9156D4}"/>
                </a:ext>
              </a:extLst>
            </p:cNvPr>
            <p:cNvSpPr>
              <a:spLocks noChangeArrowheads="1"/>
            </p:cNvSpPr>
            <p:nvPr/>
          </p:nvSpPr>
          <p:spPr bwMode="gray">
            <a:xfrm>
              <a:off x="1920" y="3560"/>
              <a:ext cx="3340" cy="328"/>
            </a:xfrm>
            <a:prstGeom prst="roundRect">
              <a:avLst>
                <a:gd name="adj" fmla="val 50000"/>
              </a:avLst>
            </a:prstGeom>
            <a:solidFill>
              <a:srgbClr val="99FFCC"/>
            </a:solidFill>
            <a:ln w="57150" algn="ctr">
              <a:solidFill>
                <a:schemeClr val="tx1"/>
              </a:solidFill>
              <a:round/>
              <a:headEnd/>
              <a:tailEnd/>
            </a:ln>
            <a:effectLst/>
          </p:spPr>
          <p:txBody>
            <a:bodyPr wrap="none" anchor="ctr"/>
            <a:lstStyle/>
            <a:p>
              <a:pPr fontAlgn="auto">
                <a:spcBef>
                  <a:spcPts val="0"/>
                </a:spcBef>
                <a:spcAft>
                  <a:spcPts val="0"/>
                </a:spcAft>
                <a:defRPr/>
              </a:pPr>
              <a:r>
                <a:rPr lang="vi-VN" sz="2400" b="1" i="1" dirty="0">
                  <a:latin typeface="Times New Roman" panose="02020603050405020304" pitchFamily="18" charset="0"/>
                  <a:cs typeface="Times New Roman" panose="02020603050405020304" pitchFamily="18" charset="0"/>
                </a:rPr>
                <a:t>Đàn cá con đang bơi lội tung tăng.</a:t>
              </a:r>
              <a:endParaRPr lang="en-US" sz="2200" b="1" i="1" dirty="0">
                <a:effectLst>
                  <a:outerShdw blurRad="38100" dist="38100" dir="2700000" algn="tl">
                    <a:srgbClr val="000000"/>
                  </a:outerShdw>
                </a:effectLst>
                <a:latin typeface="Times New Roman" panose="02020603050405020304" pitchFamily="18" charset="0"/>
                <a:cs typeface="Times New Roman" panose="02020603050405020304" pitchFamily="18" charset="0"/>
              </a:endParaRPr>
            </a:p>
          </p:txBody>
        </p:sp>
        <p:grpSp>
          <p:nvGrpSpPr>
            <p:cNvPr id="41998" name="Group 28"/>
            <p:cNvGrpSpPr>
              <a:grpSpLocks/>
            </p:cNvGrpSpPr>
            <p:nvPr/>
          </p:nvGrpSpPr>
          <p:grpSpPr bwMode="auto">
            <a:xfrm>
              <a:off x="1344" y="3312"/>
              <a:ext cx="695" cy="642"/>
              <a:chOff x="2208" y="3216"/>
              <a:chExt cx="695" cy="642"/>
            </a:xfrm>
          </p:grpSpPr>
          <p:grpSp>
            <p:nvGrpSpPr>
              <p:cNvPr id="41999" name="Group 29"/>
              <p:cNvGrpSpPr>
                <a:grpSpLocks/>
              </p:cNvGrpSpPr>
              <p:nvPr/>
            </p:nvGrpSpPr>
            <p:grpSpPr bwMode="auto">
              <a:xfrm>
                <a:off x="2208" y="3216"/>
                <a:ext cx="695" cy="642"/>
                <a:chOff x="2016" y="1920"/>
                <a:chExt cx="1680" cy="1680"/>
              </a:xfrm>
            </p:grpSpPr>
            <p:sp>
              <p:nvSpPr>
                <p:cNvPr id="42001" name="Oval 30"/>
                <p:cNvSpPr>
                  <a:spLocks noChangeArrowheads="1"/>
                </p:cNvSpPr>
                <p:nvPr/>
              </p:nvSpPr>
              <p:spPr bwMode="gray">
                <a:xfrm>
                  <a:off x="2016" y="1920"/>
                  <a:ext cx="1680" cy="1680"/>
                </a:xfrm>
                <a:prstGeom prst="ellipse">
                  <a:avLst/>
                </a:prstGeom>
                <a:gradFill rotWithShape="1">
                  <a:gsLst>
                    <a:gs pos="0">
                      <a:srgbClr val="33CCCC"/>
                    </a:gs>
                    <a:gs pos="100000">
                      <a:srgbClr val="0C323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US" altLang="en-US" sz="1800">
                    <a:latin typeface="Times New Roman" panose="02020603050405020304" pitchFamily="18" charset="0"/>
                    <a:cs typeface="Times New Roman" panose="02020603050405020304" pitchFamily="18" charset="0"/>
                  </a:endParaRPr>
                </a:p>
              </p:txBody>
            </p:sp>
            <p:sp>
              <p:nvSpPr>
                <p:cNvPr id="42002" name="Freeform 31"/>
                <p:cNvSpPr>
                  <a:spLocks/>
                </p:cNvSpPr>
                <p:nvPr/>
              </p:nvSpPr>
              <p:spPr bwMode="gray">
                <a:xfrm>
                  <a:off x="2208" y="1948"/>
                  <a:ext cx="1296" cy="634"/>
                </a:xfrm>
                <a:custGeom>
                  <a:avLst/>
                  <a:gdLst>
                    <a:gd name="T0" fmla="*/ 1095 w 1321"/>
                    <a:gd name="T1" fmla="*/ 141 h 712"/>
                    <a:gd name="T2" fmla="*/ 1109 w 1321"/>
                    <a:gd name="T3" fmla="*/ 156 h 712"/>
                    <a:gd name="T4" fmla="*/ 1112 w 1321"/>
                    <a:gd name="T5" fmla="*/ 170 h 712"/>
                    <a:gd name="T6" fmla="*/ 1107 w 1321"/>
                    <a:gd name="T7" fmla="*/ 182 h 712"/>
                    <a:gd name="T8" fmla="*/ 1093 w 1321"/>
                    <a:gd name="T9" fmla="*/ 192 h 712"/>
                    <a:gd name="T10" fmla="*/ 1071 w 1321"/>
                    <a:gd name="T11" fmla="*/ 204 h 712"/>
                    <a:gd name="T12" fmla="*/ 1043 w 1321"/>
                    <a:gd name="T13" fmla="*/ 213 h 712"/>
                    <a:gd name="T14" fmla="*/ 1007 w 1321"/>
                    <a:gd name="T15" fmla="*/ 221 h 712"/>
                    <a:gd name="T16" fmla="*/ 966 w 1321"/>
                    <a:gd name="T17" fmla="*/ 229 h 712"/>
                    <a:gd name="T18" fmla="*/ 919 w 1321"/>
                    <a:gd name="T19" fmla="*/ 235 h 712"/>
                    <a:gd name="T20" fmla="*/ 868 w 1321"/>
                    <a:gd name="T21" fmla="*/ 240 h 712"/>
                    <a:gd name="T22" fmla="*/ 814 w 1321"/>
                    <a:gd name="T23" fmla="*/ 243 h 712"/>
                    <a:gd name="T24" fmla="*/ 754 w 1321"/>
                    <a:gd name="T25" fmla="*/ 248 h 712"/>
                    <a:gd name="T26" fmla="*/ 694 w 1321"/>
                    <a:gd name="T27" fmla="*/ 249 h 712"/>
                    <a:gd name="T28" fmla="*/ 670 w 1321"/>
                    <a:gd name="T29" fmla="*/ 250 h 712"/>
                    <a:gd name="T30" fmla="*/ 401 w 1321"/>
                    <a:gd name="T31" fmla="*/ 250 h 712"/>
                    <a:gd name="T32" fmla="*/ 397 w 1321"/>
                    <a:gd name="T33" fmla="*/ 250 h 712"/>
                    <a:gd name="T34" fmla="*/ 344 w 1321"/>
                    <a:gd name="T35" fmla="*/ 249 h 712"/>
                    <a:gd name="T36" fmla="*/ 293 w 1321"/>
                    <a:gd name="T37" fmla="*/ 248 h 712"/>
                    <a:gd name="T38" fmla="*/ 245 w 1321"/>
                    <a:gd name="T39" fmla="*/ 245 h 712"/>
                    <a:gd name="T40" fmla="*/ 199 w 1321"/>
                    <a:gd name="T41" fmla="*/ 242 h 712"/>
                    <a:gd name="T42" fmla="*/ 158 w 1321"/>
                    <a:gd name="T43" fmla="*/ 238 h 712"/>
                    <a:gd name="T44" fmla="*/ 120 w 1321"/>
                    <a:gd name="T45" fmla="*/ 232 h 712"/>
                    <a:gd name="T46" fmla="*/ 84 w 1321"/>
                    <a:gd name="T47" fmla="*/ 228 h 712"/>
                    <a:gd name="T48" fmla="*/ 58 w 1321"/>
                    <a:gd name="T49" fmla="*/ 222 h 712"/>
                    <a:gd name="T50" fmla="*/ 30 w 1321"/>
                    <a:gd name="T51" fmla="*/ 214 h 712"/>
                    <a:gd name="T52" fmla="*/ 18 w 1321"/>
                    <a:gd name="T53" fmla="*/ 205 h 712"/>
                    <a:gd name="T54" fmla="*/ 6 w 1321"/>
                    <a:gd name="T55" fmla="*/ 195 h 712"/>
                    <a:gd name="T56" fmla="*/ 0 w 1321"/>
                    <a:gd name="T57" fmla="*/ 184 h 712"/>
                    <a:gd name="T58" fmla="*/ 0 w 1321"/>
                    <a:gd name="T59" fmla="*/ 183 h 712"/>
                    <a:gd name="T60" fmla="*/ 4 w 1321"/>
                    <a:gd name="T61" fmla="*/ 170 h 712"/>
                    <a:gd name="T62" fmla="*/ 16 w 1321"/>
                    <a:gd name="T63" fmla="*/ 157 h 712"/>
                    <a:gd name="T64" fmla="*/ 42 w 1321"/>
                    <a:gd name="T65" fmla="*/ 130 h 712"/>
                    <a:gd name="T66" fmla="*/ 77 w 1321"/>
                    <a:gd name="T67" fmla="*/ 105 h 712"/>
                    <a:gd name="T68" fmla="*/ 124 w 1321"/>
                    <a:gd name="T69" fmla="*/ 83 h 712"/>
                    <a:gd name="T70" fmla="*/ 172 w 1321"/>
                    <a:gd name="T71" fmla="*/ 61 h 712"/>
                    <a:gd name="T72" fmla="*/ 227 w 1321"/>
                    <a:gd name="T73" fmla="*/ 43 h 712"/>
                    <a:gd name="T74" fmla="*/ 287 w 1321"/>
                    <a:gd name="T75" fmla="*/ 29 h 712"/>
                    <a:gd name="T76" fmla="*/ 349 w 1321"/>
                    <a:gd name="T77" fmla="*/ 16 h 712"/>
                    <a:gd name="T78" fmla="*/ 419 w 1321"/>
                    <a:gd name="T79" fmla="*/ 8 h 712"/>
                    <a:gd name="T80" fmla="*/ 489 w 1321"/>
                    <a:gd name="T81" fmla="*/ 4 h 712"/>
                    <a:gd name="T82" fmla="*/ 562 w 1321"/>
                    <a:gd name="T83" fmla="*/ 0 h 712"/>
                    <a:gd name="T84" fmla="*/ 562 w 1321"/>
                    <a:gd name="T85" fmla="*/ 0 h 712"/>
                    <a:gd name="T86" fmla="*/ 639 w 1321"/>
                    <a:gd name="T87" fmla="*/ 4 h 712"/>
                    <a:gd name="T88" fmla="*/ 713 w 1321"/>
                    <a:gd name="T89" fmla="*/ 8 h 712"/>
                    <a:gd name="T90" fmla="*/ 785 w 1321"/>
                    <a:gd name="T91" fmla="*/ 18 h 712"/>
                    <a:gd name="T92" fmla="*/ 851 w 1321"/>
                    <a:gd name="T93" fmla="*/ 32 h 712"/>
                    <a:gd name="T94" fmla="*/ 911 w 1321"/>
                    <a:gd name="T95" fmla="*/ 48 h 712"/>
                    <a:gd name="T96" fmla="*/ 967 w 1321"/>
                    <a:gd name="T97" fmla="*/ 69 h 712"/>
                    <a:gd name="T98" fmla="*/ 1017 w 1321"/>
                    <a:gd name="T99" fmla="*/ 90 h 712"/>
                    <a:gd name="T100" fmla="*/ 1060 w 1321"/>
                    <a:gd name="T101" fmla="*/ 114 h 712"/>
                    <a:gd name="T102" fmla="*/ 1095 w 1321"/>
                    <a:gd name="T103" fmla="*/ 141 h 712"/>
                    <a:gd name="T104" fmla="*/ 1095 w 1321"/>
                    <a:gd name="T105" fmla="*/ 141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33CCCC"/>
                    </a:gs>
                  </a:gsLst>
                  <a:lin ang="5400000" scaled="1"/>
                </a:gra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en-US"/>
                </a:p>
              </p:txBody>
            </p:sp>
          </p:grpSp>
          <p:sp>
            <p:nvSpPr>
              <p:cNvPr id="255008" name="Text Box 32">
                <a:extLst>
                  <a:ext uri="{FF2B5EF4-FFF2-40B4-BE49-F238E27FC236}">
                    <a16:creationId xmlns="" xmlns:a16="http://schemas.microsoft.com/office/drawing/2014/main" id="{149E20D5-1157-4F7A-8E27-A4D11DFC427A}"/>
                  </a:ext>
                </a:extLst>
              </p:cNvPr>
              <p:cNvSpPr txBox="1">
                <a:spLocks noChangeArrowheads="1"/>
              </p:cNvSpPr>
              <p:nvPr/>
            </p:nvSpPr>
            <p:spPr bwMode="gray">
              <a:xfrm>
                <a:off x="2413" y="3312"/>
                <a:ext cx="257" cy="291"/>
              </a:xfrm>
              <a:prstGeom prst="rect">
                <a:avLst/>
              </a:prstGeom>
              <a:noFill/>
              <a:ln w="9525" algn="ctr">
                <a:noFill/>
                <a:miter lim="800000"/>
                <a:headEnd/>
                <a:tailEnd/>
              </a:ln>
              <a:effectLst/>
            </p:spPr>
            <p:txBody>
              <a:bodyPr wrap="none">
                <a:spAutoFit/>
              </a:bodyPr>
              <a:lstStyle/>
              <a:p>
                <a:pPr fontAlgn="auto">
                  <a:spcBef>
                    <a:spcPts val="0"/>
                  </a:spcBef>
                  <a:spcAft>
                    <a:spcPts val="0"/>
                  </a:spcAft>
                  <a:defRPr/>
                </a:pPr>
                <a:r>
                  <a:rPr lang="en-US" sz="2400" b="1" dirty="0">
                    <a:solidFill>
                      <a:srgbClr val="00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A</a:t>
                </a:r>
              </a:p>
            </p:txBody>
          </p:sp>
        </p:grpSp>
      </p:grpSp>
      <p:sp>
        <p:nvSpPr>
          <p:cNvPr id="41993" name="Text Box 33"/>
          <p:cNvSpPr txBox="1">
            <a:spLocks noChangeArrowheads="1"/>
          </p:cNvSpPr>
          <p:nvPr/>
        </p:nvSpPr>
        <p:spPr bwMode="auto">
          <a:xfrm>
            <a:off x="0" y="9906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endParaRPr lang="en-US" altLang="en-US" sz="2400" b="1" i="1">
              <a:solidFill>
                <a:srgbClr val="00FF00"/>
              </a:solidFill>
              <a:latin typeface="Times New Roman" panose="02020603050405020304" pitchFamily="18" charset="0"/>
              <a:cs typeface="Times New Roman" panose="02020603050405020304" pitchFamily="18" charset="0"/>
            </a:endParaRPr>
          </a:p>
        </p:txBody>
      </p:sp>
      <p:pic>
        <p:nvPicPr>
          <p:cNvPr id="41994" name="Picture 2" descr="Picture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0"/>
            <a:ext cx="27432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5" name="Picture 3" descr="Picture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8600" y="0"/>
            <a:ext cx="12954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6" name="Picture 2" descr="BAR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324600"/>
            <a:ext cx="9144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strips(downRight)">
                                      <p:cBhvr>
                                        <p:cTn id="7" dur="1000"/>
                                        <p:tgtEl>
                                          <p:spTgt spid="12"/>
                                        </p:tgtEl>
                                      </p:cBhvr>
                                    </p:animEffect>
                                  </p:childTnLst>
                                </p:cTn>
                              </p:par>
                            </p:childTnLst>
                          </p:cTn>
                        </p:par>
                        <p:par>
                          <p:cTn id="8" fill="hold" nodeType="afterGroup">
                            <p:stCondLst>
                              <p:cond delay="1000"/>
                            </p:stCondLst>
                            <p:childTnLst>
                              <p:par>
                                <p:cTn id="9" presetID="18" presetClass="entr" presetSubtype="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strips(downRight)">
                                      <p:cBhvr>
                                        <p:cTn id="11" dur="1000"/>
                                        <p:tgtEl>
                                          <p:spTgt spid="6"/>
                                        </p:tgtEl>
                                      </p:cBhvr>
                                    </p:animEffect>
                                  </p:childTnLst>
                                </p:cTn>
                              </p:par>
                            </p:childTnLst>
                          </p:cTn>
                        </p:par>
                        <p:par>
                          <p:cTn id="12" fill="hold" nodeType="afterGroup">
                            <p:stCondLst>
                              <p:cond delay="2000"/>
                            </p:stCondLst>
                            <p:childTnLst>
                              <p:par>
                                <p:cTn id="13" presetID="18" presetClass="entr" presetSubtype="6"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strips(downRight)">
                                      <p:cBhvr>
                                        <p:cTn id="15" dur="1000"/>
                                        <p:tgtEl>
                                          <p:spTgt spid="9"/>
                                        </p:tgtEl>
                                      </p:cBhvr>
                                    </p:animEffect>
                                  </p:childTnLst>
                                </p:cTn>
                              </p:par>
                            </p:childTnLst>
                          </p:cTn>
                        </p:par>
                        <p:par>
                          <p:cTn id="16" fill="hold" nodeType="afterGroup">
                            <p:stCondLst>
                              <p:cond delay="3000"/>
                            </p:stCondLst>
                            <p:childTnLst>
                              <p:par>
                                <p:cTn id="17" presetID="18" presetClass="entr" presetSubtype="6"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strips(downRight)">
                                      <p:cBhvr>
                                        <p:cTn id="19" dur="1000"/>
                                        <p:tgtEl>
                                          <p:spTgt spid="3"/>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6" presetClass="emph" presetSubtype="0" repeatCount="4000" fill="hold" nodeType="clickEffect">
                                  <p:stCondLst>
                                    <p:cond delay="0"/>
                                  </p:stCondLst>
                                  <p:childTnLst>
                                    <p:animScale>
                                      <p:cBhvr>
                                        <p:cTn id="23" dur="2000" fill="hold"/>
                                        <p:tgtEl>
                                          <p:spTgt spid="12"/>
                                        </p:tgtEl>
                                      </p:cBhvr>
                                      <p:by x="10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Footer Placeholder 3">
            <a:extLst>
              <a:ext uri="{FF2B5EF4-FFF2-40B4-BE49-F238E27FC236}">
                <a16:creationId xmlns="" xmlns:a16="http://schemas.microsoft.com/office/drawing/2014/main" id="{46B8AB56-3544-415F-B56F-83D36E105DFF}"/>
              </a:ext>
            </a:extLst>
          </p:cNvPr>
          <p:cNvSpPr txBox="1">
            <a:spLocks noGrp="1"/>
          </p:cNvSpPr>
          <p:nvPr/>
        </p:nvSpPr>
        <p:spPr>
          <a:xfrm>
            <a:off x="3124200" y="6356350"/>
            <a:ext cx="2895600" cy="365125"/>
          </a:xfrm>
          <a:prstGeom prst="rect">
            <a:avLst/>
          </a:prstGeom>
          <a:noFill/>
        </p:spPr>
        <p:txBody>
          <a:bodyPr anchor="ctr"/>
          <a:lstStyle/>
          <a:p>
            <a:pPr algn="ctr" fontAlgn="auto">
              <a:spcBef>
                <a:spcPts val="0"/>
              </a:spcBef>
              <a:spcAft>
                <a:spcPts val="0"/>
              </a:spcAft>
              <a:defRPr/>
            </a:pPr>
            <a:r>
              <a:rPr lang="en-US" sz="1200">
                <a:solidFill>
                  <a:schemeClr val="tx1">
                    <a:tint val="75000"/>
                  </a:schemeClr>
                </a:solidFill>
                <a:latin typeface="Times New Roman" panose="02020603050405020304" pitchFamily="18" charset="0"/>
                <a:cs typeface="Times New Roman" panose="02020603050405020304" pitchFamily="18" charset="0"/>
              </a:rPr>
              <a:t>www.themegallery.com</a:t>
            </a:r>
          </a:p>
        </p:txBody>
      </p:sp>
      <p:grpSp>
        <p:nvGrpSpPr>
          <p:cNvPr id="3" name="Group 2"/>
          <p:cNvGrpSpPr>
            <a:grpSpLocks/>
          </p:cNvGrpSpPr>
          <p:nvPr/>
        </p:nvGrpSpPr>
        <p:grpSpPr bwMode="auto">
          <a:xfrm>
            <a:off x="228600" y="2351088"/>
            <a:ext cx="6319838" cy="1001712"/>
            <a:chOff x="0" y="1056"/>
            <a:chExt cx="3665" cy="631"/>
          </a:xfrm>
        </p:grpSpPr>
        <p:sp>
          <p:nvSpPr>
            <p:cNvPr id="43043" name="Rectangle 3"/>
            <p:cNvSpPr>
              <a:spLocks noChangeArrowheads="1"/>
            </p:cNvSpPr>
            <p:nvPr/>
          </p:nvSpPr>
          <p:spPr bwMode="invGray">
            <a:xfrm>
              <a:off x="0" y="1152"/>
              <a:ext cx="3216" cy="453"/>
            </a:xfrm>
            <a:prstGeom prst="rect">
              <a:avLst/>
            </a:prstGeom>
            <a:solidFill>
              <a:srgbClr val="FF9999"/>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US" altLang="en-US" sz="1800">
                <a:latin typeface="Times New Roman" panose="02020603050405020304" pitchFamily="18" charset="0"/>
                <a:cs typeface="Times New Roman" panose="02020603050405020304" pitchFamily="18" charset="0"/>
              </a:endParaRPr>
            </a:p>
          </p:txBody>
        </p:sp>
        <p:grpSp>
          <p:nvGrpSpPr>
            <p:cNvPr id="43044" name="Group 4"/>
            <p:cNvGrpSpPr>
              <a:grpSpLocks/>
            </p:cNvGrpSpPr>
            <p:nvPr/>
          </p:nvGrpSpPr>
          <p:grpSpPr bwMode="auto">
            <a:xfrm>
              <a:off x="0" y="1056"/>
              <a:ext cx="3665" cy="631"/>
              <a:chOff x="0" y="1056"/>
              <a:chExt cx="3665" cy="631"/>
            </a:xfrm>
          </p:grpSpPr>
          <p:grpSp>
            <p:nvGrpSpPr>
              <p:cNvPr id="43045" name="Group 5"/>
              <p:cNvGrpSpPr>
                <a:grpSpLocks/>
              </p:cNvGrpSpPr>
              <p:nvPr/>
            </p:nvGrpSpPr>
            <p:grpSpPr bwMode="auto">
              <a:xfrm>
                <a:off x="3047" y="1056"/>
                <a:ext cx="618" cy="631"/>
                <a:chOff x="1533" y="1968"/>
                <a:chExt cx="386" cy="432"/>
              </a:xfrm>
            </p:grpSpPr>
            <p:grpSp>
              <p:nvGrpSpPr>
                <p:cNvPr id="43047" name="Group 6"/>
                <p:cNvGrpSpPr>
                  <a:grpSpLocks/>
                </p:cNvGrpSpPr>
                <p:nvPr/>
              </p:nvGrpSpPr>
              <p:grpSpPr bwMode="auto">
                <a:xfrm>
                  <a:off x="1533" y="1968"/>
                  <a:ext cx="386" cy="432"/>
                  <a:chOff x="2194" y="1920"/>
                  <a:chExt cx="1502" cy="1680"/>
                </a:xfrm>
              </p:grpSpPr>
              <p:sp>
                <p:nvSpPr>
                  <p:cNvPr id="43049" name="Oval 7"/>
                  <p:cNvSpPr>
                    <a:spLocks noChangeArrowheads="1"/>
                  </p:cNvSpPr>
                  <p:nvPr/>
                </p:nvSpPr>
                <p:spPr bwMode="gray">
                  <a:xfrm>
                    <a:off x="2194" y="1920"/>
                    <a:ext cx="1502" cy="1680"/>
                  </a:xfrm>
                  <a:prstGeom prst="ellipse">
                    <a:avLst/>
                  </a:prstGeom>
                  <a:solidFill>
                    <a:srgbClr val="66FF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US" altLang="en-US" sz="1800">
                      <a:latin typeface="Times New Roman" panose="02020603050405020304" pitchFamily="18" charset="0"/>
                      <a:cs typeface="Times New Roman" panose="02020603050405020304" pitchFamily="18" charset="0"/>
                    </a:endParaRPr>
                  </a:p>
                </p:txBody>
              </p:sp>
              <p:sp>
                <p:nvSpPr>
                  <p:cNvPr id="43050" name="Freeform 8"/>
                  <p:cNvSpPr>
                    <a:spLocks/>
                  </p:cNvSpPr>
                  <p:nvPr/>
                </p:nvSpPr>
                <p:spPr bwMode="gray">
                  <a:xfrm>
                    <a:off x="2208" y="1948"/>
                    <a:ext cx="1296" cy="634"/>
                  </a:xfrm>
                  <a:custGeom>
                    <a:avLst/>
                    <a:gdLst>
                      <a:gd name="T0" fmla="*/ 1095 w 1321"/>
                      <a:gd name="T1" fmla="*/ 141 h 712"/>
                      <a:gd name="T2" fmla="*/ 1109 w 1321"/>
                      <a:gd name="T3" fmla="*/ 156 h 712"/>
                      <a:gd name="T4" fmla="*/ 1112 w 1321"/>
                      <a:gd name="T5" fmla="*/ 170 h 712"/>
                      <a:gd name="T6" fmla="*/ 1107 w 1321"/>
                      <a:gd name="T7" fmla="*/ 182 h 712"/>
                      <a:gd name="T8" fmla="*/ 1093 w 1321"/>
                      <a:gd name="T9" fmla="*/ 192 h 712"/>
                      <a:gd name="T10" fmla="*/ 1071 w 1321"/>
                      <a:gd name="T11" fmla="*/ 204 h 712"/>
                      <a:gd name="T12" fmla="*/ 1043 w 1321"/>
                      <a:gd name="T13" fmla="*/ 213 h 712"/>
                      <a:gd name="T14" fmla="*/ 1007 w 1321"/>
                      <a:gd name="T15" fmla="*/ 221 h 712"/>
                      <a:gd name="T16" fmla="*/ 966 w 1321"/>
                      <a:gd name="T17" fmla="*/ 229 h 712"/>
                      <a:gd name="T18" fmla="*/ 919 w 1321"/>
                      <a:gd name="T19" fmla="*/ 235 h 712"/>
                      <a:gd name="T20" fmla="*/ 868 w 1321"/>
                      <a:gd name="T21" fmla="*/ 240 h 712"/>
                      <a:gd name="T22" fmla="*/ 814 w 1321"/>
                      <a:gd name="T23" fmla="*/ 243 h 712"/>
                      <a:gd name="T24" fmla="*/ 754 w 1321"/>
                      <a:gd name="T25" fmla="*/ 248 h 712"/>
                      <a:gd name="T26" fmla="*/ 694 w 1321"/>
                      <a:gd name="T27" fmla="*/ 249 h 712"/>
                      <a:gd name="T28" fmla="*/ 670 w 1321"/>
                      <a:gd name="T29" fmla="*/ 250 h 712"/>
                      <a:gd name="T30" fmla="*/ 401 w 1321"/>
                      <a:gd name="T31" fmla="*/ 250 h 712"/>
                      <a:gd name="T32" fmla="*/ 397 w 1321"/>
                      <a:gd name="T33" fmla="*/ 250 h 712"/>
                      <a:gd name="T34" fmla="*/ 344 w 1321"/>
                      <a:gd name="T35" fmla="*/ 249 h 712"/>
                      <a:gd name="T36" fmla="*/ 293 w 1321"/>
                      <a:gd name="T37" fmla="*/ 248 h 712"/>
                      <a:gd name="T38" fmla="*/ 245 w 1321"/>
                      <a:gd name="T39" fmla="*/ 245 h 712"/>
                      <a:gd name="T40" fmla="*/ 199 w 1321"/>
                      <a:gd name="T41" fmla="*/ 242 h 712"/>
                      <a:gd name="T42" fmla="*/ 158 w 1321"/>
                      <a:gd name="T43" fmla="*/ 238 h 712"/>
                      <a:gd name="T44" fmla="*/ 120 w 1321"/>
                      <a:gd name="T45" fmla="*/ 232 h 712"/>
                      <a:gd name="T46" fmla="*/ 84 w 1321"/>
                      <a:gd name="T47" fmla="*/ 228 h 712"/>
                      <a:gd name="T48" fmla="*/ 58 w 1321"/>
                      <a:gd name="T49" fmla="*/ 222 h 712"/>
                      <a:gd name="T50" fmla="*/ 30 w 1321"/>
                      <a:gd name="T51" fmla="*/ 214 h 712"/>
                      <a:gd name="T52" fmla="*/ 18 w 1321"/>
                      <a:gd name="T53" fmla="*/ 205 h 712"/>
                      <a:gd name="T54" fmla="*/ 6 w 1321"/>
                      <a:gd name="T55" fmla="*/ 195 h 712"/>
                      <a:gd name="T56" fmla="*/ 0 w 1321"/>
                      <a:gd name="T57" fmla="*/ 184 h 712"/>
                      <a:gd name="T58" fmla="*/ 0 w 1321"/>
                      <a:gd name="T59" fmla="*/ 183 h 712"/>
                      <a:gd name="T60" fmla="*/ 4 w 1321"/>
                      <a:gd name="T61" fmla="*/ 170 h 712"/>
                      <a:gd name="T62" fmla="*/ 16 w 1321"/>
                      <a:gd name="T63" fmla="*/ 157 h 712"/>
                      <a:gd name="T64" fmla="*/ 42 w 1321"/>
                      <a:gd name="T65" fmla="*/ 130 h 712"/>
                      <a:gd name="T66" fmla="*/ 77 w 1321"/>
                      <a:gd name="T67" fmla="*/ 105 h 712"/>
                      <a:gd name="T68" fmla="*/ 124 w 1321"/>
                      <a:gd name="T69" fmla="*/ 83 h 712"/>
                      <a:gd name="T70" fmla="*/ 172 w 1321"/>
                      <a:gd name="T71" fmla="*/ 61 h 712"/>
                      <a:gd name="T72" fmla="*/ 227 w 1321"/>
                      <a:gd name="T73" fmla="*/ 43 h 712"/>
                      <a:gd name="T74" fmla="*/ 287 w 1321"/>
                      <a:gd name="T75" fmla="*/ 29 h 712"/>
                      <a:gd name="T76" fmla="*/ 349 w 1321"/>
                      <a:gd name="T77" fmla="*/ 16 h 712"/>
                      <a:gd name="T78" fmla="*/ 419 w 1321"/>
                      <a:gd name="T79" fmla="*/ 8 h 712"/>
                      <a:gd name="T80" fmla="*/ 489 w 1321"/>
                      <a:gd name="T81" fmla="*/ 4 h 712"/>
                      <a:gd name="T82" fmla="*/ 562 w 1321"/>
                      <a:gd name="T83" fmla="*/ 0 h 712"/>
                      <a:gd name="T84" fmla="*/ 562 w 1321"/>
                      <a:gd name="T85" fmla="*/ 0 h 712"/>
                      <a:gd name="T86" fmla="*/ 639 w 1321"/>
                      <a:gd name="T87" fmla="*/ 4 h 712"/>
                      <a:gd name="T88" fmla="*/ 713 w 1321"/>
                      <a:gd name="T89" fmla="*/ 8 h 712"/>
                      <a:gd name="T90" fmla="*/ 785 w 1321"/>
                      <a:gd name="T91" fmla="*/ 18 h 712"/>
                      <a:gd name="T92" fmla="*/ 851 w 1321"/>
                      <a:gd name="T93" fmla="*/ 32 h 712"/>
                      <a:gd name="T94" fmla="*/ 911 w 1321"/>
                      <a:gd name="T95" fmla="*/ 48 h 712"/>
                      <a:gd name="T96" fmla="*/ 967 w 1321"/>
                      <a:gd name="T97" fmla="*/ 69 h 712"/>
                      <a:gd name="T98" fmla="*/ 1017 w 1321"/>
                      <a:gd name="T99" fmla="*/ 90 h 712"/>
                      <a:gd name="T100" fmla="*/ 1060 w 1321"/>
                      <a:gd name="T101" fmla="*/ 114 h 712"/>
                      <a:gd name="T102" fmla="*/ 1095 w 1321"/>
                      <a:gd name="T103" fmla="*/ 141 h 712"/>
                      <a:gd name="T104" fmla="*/ 1095 w 1321"/>
                      <a:gd name="T105" fmla="*/ 141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solidFill>
                    <a:srgbClr val="66FF33"/>
                  </a:solidFill>
                  <a:ln w="0">
                    <a:solidFill>
                      <a:schemeClr val="folHlink"/>
                    </a:solidFill>
                    <a:round/>
                    <a:headEnd/>
                    <a:tailEnd/>
                  </a:ln>
                </p:spPr>
                <p:txBody>
                  <a:bodyPr/>
                  <a:lstStyle/>
                  <a:p>
                    <a:endParaRPr lang="en-US"/>
                  </a:p>
                </p:txBody>
              </p:sp>
            </p:grpSp>
            <p:sp>
              <p:nvSpPr>
                <p:cNvPr id="253961" name="Text Box 9">
                  <a:extLst>
                    <a:ext uri="{FF2B5EF4-FFF2-40B4-BE49-F238E27FC236}">
                      <a16:creationId xmlns="" xmlns:a16="http://schemas.microsoft.com/office/drawing/2014/main" id="{C5C3D2D8-10E7-48D0-9247-5F99186AB5A2}"/>
                    </a:ext>
                  </a:extLst>
                </p:cNvPr>
                <p:cNvSpPr txBox="1">
                  <a:spLocks noChangeArrowheads="1"/>
                </p:cNvSpPr>
                <p:nvPr/>
              </p:nvSpPr>
              <p:spPr bwMode="gray">
                <a:xfrm>
                  <a:off x="1631" y="2016"/>
                  <a:ext cx="148" cy="199"/>
                </a:xfrm>
                <a:prstGeom prst="rect">
                  <a:avLst/>
                </a:prstGeom>
                <a:solidFill>
                  <a:srgbClr val="66FF33"/>
                </a:solidFill>
                <a:ln w="9525" algn="ctr">
                  <a:noFill/>
                  <a:miter lim="800000"/>
                  <a:headEnd/>
                  <a:tailEnd/>
                </a:ln>
                <a:effectLst/>
              </p:spPr>
              <p:txBody>
                <a:bodyPr wrap="none">
                  <a:spAutoFit/>
                </a:bodyPr>
                <a:lstStyle/>
                <a:p>
                  <a:pPr fontAlgn="auto">
                    <a:spcBef>
                      <a:spcPts val="0"/>
                    </a:spcBef>
                    <a:spcAft>
                      <a:spcPts val="0"/>
                    </a:spcAft>
                    <a:defRPr/>
                  </a:pPr>
                  <a:r>
                    <a:rPr lang="en-US" sz="2400" b="1">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A</a:t>
                  </a:r>
                </a:p>
              </p:txBody>
            </p:sp>
          </p:grpSp>
          <p:sp>
            <p:nvSpPr>
              <p:cNvPr id="43046" name="Text Box 10"/>
              <p:cNvSpPr txBox="1">
                <a:spLocks noChangeArrowheads="1"/>
              </p:cNvSpPr>
              <p:nvPr/>
            </p:nvSpPr>
            <p:spPr bwMode="black">
              <a:xfrm>
                <a:off x="0" y="1248"/>
                <a:ext cx="2880" cy="291"/>
              </a:xfrm>
              <a:prstGeom prst="rect">
                <a:avLst/>
              </a:prstGeom>
              <a:solidFill>
                <a:srgbClr val="FF99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2400" b="1" i="1">
                    <a:latin typeface="Times New Roman" panose="02020603050405020304" pitchFamily="18" charset="0"/>
                    <a:cs typeface="Times New Roman" panose="02020603050405020304" pitchFamily="18" charset="0"/>
                  </a:rPr>
                  <a:t> Bầy chim sẻ ríu rít trò chuyện.</a:t>
                </a:r>
              </a:p>
            </p:txBody>
          </p:sp>
        </p:grpSp>
      </p:grpSp>
      <p:grpSp>
        <p:nvGrpSpPr>
          <p:cNvPr id="7" name="Group 11"/>
          <p:cNvGrpSpPr>
            <a:grpSpLocks/>
          </p:cNvGrpSpPr>
          <p:nvPr/>
        </p:nvGrpSpPr>
        <p:grpSpPr bwMode="auto">
          <a:xfrm>
            <a:off x="228600" y="4395788"/>
            <a:ext cx="6116638" cy="1006475"/>
            <a:chOff x="0" y="1728"/>
            <a:chExt cx="3757" cy="634"/>
          </a:xfrm>
        </p:grpSpPr>
        <p:sp>
          <p:nvSpPr>
            <p:cNvPr id="43035" name="Rectangle 12"/>
            <p:cNvSpPr>
              <a:spLocks noChangeArrowheads="1"/>
            </p:cNvSpPr>
            <p:nvPr/>
          </p:nvSpPr>
          <p:spPr bwMode="invGray">
            <a:xfrm>
              <a:off x="0" y="1872"/>
              <a:ext cx="3264" cy="453"/>
            </a:xfrm>
            <a:prstGeom prst="rect">
              <a:avLst/>
            </a:prstGeom>
            <a:solidFill>
              <a:schemeClr val="hlink"/>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US" altLang="en-US" sz="1800">
                <a:latin typeface="Times New Roman" panose="02020603050405020304" pitchFamily="18" charset="0"/>
                <a:cs typeface="Times New Roman" panose="02020603050405020304" pitchFamily="18" charset="0"/>
              </a:endParaRPr>
            </a:p>
          </p:txBody>
        </p:sp>
        <p:grpSp>
          <p:nvGrpSpPr>
            <p:cNvPr id="43036" name="Group 13"/>
            <p:cNvGrpSpPr>
              <a:grpSpLocks/>
            </p:cNvGrpSpPr>
            <p:nvPr/>
          </p:nvGrpSpPr>
          <p:grpSpPr bwMode="auto">
            <a:xfrm>
              <a:off x="0" y="1728"/>
              <a:ext cx="3757" cy="634"/>
              <a:chOff x="0" y="1728"/>
              <a:chExt cx="3757" cy="634"/>
            </a:xfrm>
          </p:grpSpPr>
          <p:grpSp>
            <p:nvGrpSpPr>
              <p:cNvPr id="43037" name="Group 14"/>
              <p:cNvGrpSpPr>
                <a:grpSpLocks/>
              </p:cNvGrpSpPr>
              <p:nvPr/>
            </p:nvGrpSpPr>
            <p:grpSpPr bwMode="auto">
              <a:xfrm>
                <a:off x="3072" y="1728"/>
                <a:ext cx="685" cy="634"/>
                <a:chOff x="3938" y="1968"/>
                <a:chExt cx="430" cy="437"/>
              </a:xfrm>
            </p:grpSpPr>
            <p:grpSp>
              <p:nvGrpSpPr>
                <p:cNvPr id="43039" name="Group 15"/>
                <p:cNvGrpSpPr>
                  <a:grpSpLocks/>
                </p:cNvGrpSpPr>
                <p:nvPr/>
              </p:nvGrpSpPr>
              <p:grpSpPr bwMode="auto">
                <a:xfrm>
                  <a:off x="3938" y="1968"/>
                  <a:ext cx="430" cy="437"/>
                  <a:chOff x="2016" y="1920"/>
                  <a:chExt cx="1680" cy="1680"/>
                </a:xfrm>
              </p:grpSpPr>
              <p:sp>
                <p:nvSpPr>
                  <p:cNvPr id="43041" name="Oval 16"/>
                  <p:cNvSpPr>
                    <a:spLocks noChangeArrowheads="1"/>
                  </p:cNvSpPr>
                  <p:nvPr/>
                </p:nvSpPr>
                <p:spPr bwMode="gray">
                  <a:xfrm>
                    <a:off x="2016" y="1920"/>
                    <a:ext cx="1680" cy="1680"/>
                  </a:xfrm>
                  <a:prstGeom prst="ellipse">
                    <a:avLst/>
                  </a:prstGeom>
                  <a:gradFill rotWithShape="1">
                    <a:gsLst>
                      <a:gs pos="0">
                        <a:srgbClr val="4996E3"/>
                      </a:gs>
                      <a:gs pos="100000">
                        <a:srgbClr val="162D45"/>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US" altLang="en-US" sz="1800">
                      <a:latin typeface="Times New Roman" panose="02020603050405020304" pitchFamily="18" charset="0"/>
                      <a:cs typeface="Times New Roman" panose="02020603050405020304" pitchFamily="18" charset="0"/>
                    </a:endParaRPr>
                  </a:p>
                </p:txBody>
              </p:sp>
              <p:sp>
                <p:nvSpPr>
                  <p:cNvPr id="43042" name="Freeform 17"/>
                  <p:cNvSpPr>
                    <a:spLocks/>
                  </p:cNvSpPr>
                  <p:nvPr/>
                </p:nvSpPr>
                <p:spPr bwMode="gray">
                  <a:xfrm>
                    <a:off x="2208" y="1948"/>
                    <a:ext cx="1296" cy="634"/>
                  </a:xfrm>
                  <a:custGeom>
                    <a:avLst/>
                    <a:gdLst>
                      <a:gd name="T0" fmla="*/ 1095 w 1321"/>
                      <a:gd name="T1" fmla="*/ 141 h 712"/>
                      <a:gd name="T2" fmla="*/ 1109 w 1321"/>
                      <a:gd name="T3" fmla="*/ 156 h 712"/>
                      <a:gd name="T4" fmla="*/ 1112 w 1321"/>
                      <a:gd name="T5" fmla="*/ 170 h 712"/>
                      <a:gd name="T6" fmla="*/ 1107 w 1321"/>
                      <a:gd name="T7" fmla="*/ 182 h 712"/>
                      <a:gd name="T8" fmla="*/ 1093 w 1321"/>
                      <a:gd name="T9" fmla="*/ 192 h 712"/>
                      <a:gd name="T10" fmla="*/ 1071 w 1321"/>
                      <a:gd name="T11" fmla="*/ 204 h 712"/>
                      <a:gd name="T12" fmla="*/ 1043 w 1321"/>
                      <a:gd name="T13" fmla="*/ 213 h 712"/>
                      <a:gd name="T14" fmla="*/ 1007 w 1321"/>
                      <a:gd name="T15" fmla="*/ 221 h 712"/>
                      <a:gd name="T16" fmla="*/ 966 w 1321"/>
                      <a:gd name="T17" fmla="*/ 229 h 712"/>
                      <a:gd name="T18" fmla="*/ 919 w 1321"/>
                      <a:gd name="T19" fmla="*/ 235 h 712"/>
                      <a:gd name="T20" fmla="*/ 868 w 1321"/>
                      <a:gd name="T21" fmla="*/ 240 h 712"/>
                      <a:gd name="T22" fmla="*/ 814 w 1321"/>
                      <a:gd name="T23" fmla="*/ 243 h 712"/>
                      <a:gd name="T24" fmla="*/ 754 w 1321"/>
                      <a:gd name="T25" fmla="*/ 248 h 712"/>
                      <a:gd name="T26" fmla="*/ 694 w 1321"/>
                      <a:gd name="T27" fmla="*/ 249 h 712"/>
                      <a:gd name="T28" fmla="*/ 670 w 1321"/>
                      <a:gd name="T29" fmla="*/ 250 h 712"/>
                      <a:gd name="T30" fmla="*/ 401 w 1321"/>
                      <a:gd name="T31" fmla="*/ 250 h 712"/>
                      <a:gd name="T32" fmla="*/ 397 w 1321"/>
                      <a:gd name="T33" fmla="*/ 250 h 712"/>
                      <a:gd name="T34" fmla="*/ 344 w 1321"/>
                      <a:gd name="T35" fmla="*/ 249 h 712"/>
                      <a:gd name="T36" fmla="*/ 293 w 1321"/>
                      <a:gd name="T37" fmla="*/ 248 h 712"/>
                      <a:gd name="T38" fmla="*/ 245 w 1321"/>
                      <a:gd name="T39" fmla="*/ 245 h 712"/>
                      <a:gd name="T40" fmla="*/ 199 w 1321"/>
                      <a:gd name="T41" fmla="*/ 242 h 712"/>
                      <a:gd name="T42" fmla="*/ 158 w 1321"/>
                      <a:gd name="T43" fmla="*/ 238 h 712"/>
                      <a:gd name="T44" fmla="*/ 120 w 1321"/>
                      <a:gd name="T45" fmla="*/ 232 h 712"/>
                      <a:gd name="T46" fmla="*/ 84 w 1321"/>
                      <a:gd name="T47" fmla="*/ 228 h 712"/>
                      <a:gd name="T48" fmla="*/ 58 w 1321"/>
                      <a:gd name="T49" fmla="*/ 222 h 712"/>
                      <a:gd name="T50" fmla="*/ 30 w 1321"/>
                      <a:gd name="T51" fmla="*/ 214 h 712"/>
                      <a:gd name="T52" fmla="*/ 18 w 1321"/>
                      <a:gd name="T53" fmla="*/ 205 h 712"/>
                      <a:gd name="T54" fmla="*/ 6 w 1321"/>
                      <a:gd name="T55" fmla="*/ 195 h 712"/>
                      <a:gd name="T56" fmla="*/ 0 w 1321"/>
                      <a:gd name="T57" fmla="*/ 184 h 712"/>
                      <a:gd name="T58" fmla="*/ 0 w 1321"/>
                      <a:gd name="T59" fmla="*/ 183 h 712"/>
                      <a:gd name="T60" fmla="*/ 4 w 1321"/>
                      <a:gd name="T61" fmla="*/ 170 h 712"/>
                      <a:gd name="T62" fmla="*/ 16 w 1321"/>
                      <a:gd name="T63" fmla="*/ 157 h 712"/>
                      <a:gd name="T64" fmla="*/ 42 w 1321"/>
                      <a:gd name="T65" fmla="*/ 130 h 712"/>
                      <a:gd name="T66" fmla="*/ 77 w 1321"/>
                      <a:gd name="T67" fmla="*/ 105 h 712"/>
                      <a:gd name="T68" fmla="*/ 124 w 1321"/>
                      <a:gd name="T69" fmla="*/ 83 h 712"/>
                      <a:gd name="T70" fmla="*/ 172 w 1321"/>
                      <a:gd name="T71" fmla="*/ 61 h 712"/>
                      <a:gd name="T72" fmla="*/ 227 w 1321"/>
                      <a:gd name="T73" fmla="*/ 43 h 712"/>
                      <a:gd name="T74" fmla="*/ 287 w 1321"/>
                      <a:gd name="T75" fmla="*/ 29 h 712"/>
                      <a:gd name="T76" fmla="*/ 349 w 1321"/>
                      <a:gd name="T77" fmla="*/ 16 h 712"/>
                      <a:gd name="T78" fmla="*/ 419 w 1321"/>
                      <a:gd name="T79" fmla="*/ 8 h 712"/>
                      <a:gd name="T80" fmla="*/ 489 w 1321"/>
                      <a:gd name="T81" fmla="*/ 4 h 712"/>
                      <a:gd name="T82" fmla="*/ 562 w 1321"/>
                      <a:gd name="T83" fmla="*/ 0 h 712"/>
                      <a:gd name="T84" fmla="*/ 562 w 1321"/>
                      <a:gd name="T85" fmla="*/ 0 h 712"/>
                      <a:gd name="T86" fmla="*/ 639 w 1321"/>
                      <a:gd name="T87" fmla="*/ 4 h 712"/>
                      <a:gd name="T88" fmla="*/ 713 w 1321"/>
                      <a:gd name="T89" fmla="*/ 8 h 712"/>
                      <a:gd name="T90" fmla="*/ 785 w 1321"/>
                      <a:gd name="T91" fmla="*/ 18 h 712"/>
                      <a:gd name="T92" fmla="*/ 851 w 1321"/>
                      <a:gd name="T93" fmla="*/ 32 h 712"/>
                      <a:gd name="T94" fmla="*/ 911 w 1321"/>
                      <a:gd name="T95" fmla="*/ 48 h 712"/>
                      <a:gd name="T96" fmla="*/ 967 w 1321"/>
                      <a:gd name="T97" fmla="*/ 69 h 712"/>
                      <a:gd name="T98" fmla="*/ 1017 w 1321"/>
                      <a:gd name="T99" fmla="*/ 90 h 712"/>
                      <a:gd name="T100" fmla="*/ 1060 w 1321"/>
                      <a:gd name="T101" fmla="*/ 114 h 712"/>
                      <a:gd name="T102" fmla="*/ 1095 w 1321"/>
                      <a:gd name="T103" fmla="*/ 141 h 712"/>
                      <a:gd name="T104" fmla="*/ 1095 w 1321"/>
                      <a:gd name="T105" fmla="*/ 141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66A7E8"/>
                      </a:gs>
                    </a:gsLst>
                    <a:lin ang="5400000" scaled="1"/>
                  </a:gra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en-US"/>
                  </a:p>
                </p:txBody>
              </p:sp>
            </p:grpSp>
            <p:sp>
              <p:nvSpPr>
                <p:cNvPr id="253970" name="Text Box 18">
                  <a:extLst>
                    <a:ext uri="{FF2B5EF4-FFF2-40B4-BE49-F238E27FC236}">
                      <a16:creationId xmlns="" xmlns:a16="http://schemas.microsoft.com/office/drawing/2014/main" id="{8EEE96E3-0E19-4E7D-ADAE-3B8E874076AD}"/>
                    </a:ext>
                  </a:extLst>
                </p:cNvPr>
                <p:cNvSpPr txBox="1">
                  <a:spLocks noChangeArrowheads="1"/>
                </p:cNvSpPr>
                <p:nvPr/>
              </p:nvSpPr>
              <p:spPr bwMode="gray">
                <a:xfrm>
                  <a:off x="4067" y="2028"/>
                  <a:ext cx="157" cy="200"/>
                </a:xfrm>
                <a:prstGeom prst="rect">
                  <a:avLst/>
                </a:prstGeom>
                <a:noFill/>
                <a:ln w="9525" algn="ctr">
                  <a:noFill/>
                  <a:miter lim="800000"/>
                  <a:headEnd/>
                  <a:tailEnd/>
                </a:ln>
                <a:effectLst/>
              </p:spPr>
              <p:txBody>
                <a:bodyPr wrap="none">
                  <a:spAutoFit/>
                </a:bodyPr>
                <a:lstStyle/>
                <a:p>
                  <a:pPr fontAlgn="auto">
                    <a:spcBef>
                      <a:spcPts val="0"/>
                    </a:spcBef>
                    <a:spcAft>
                      <a:spcPts val="0"/>
                    </a:spcAft>
                    <a:defRPr/>
                  </a:pPr>
                  <a:r>
                    <a:rPr lang="en-US" sz="2400" b="1" dirty="0">
                      <a:solidFill>
                        <a:srgbClr val="00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C</a:t>
                  </a:r>
                </a:p>
              </p:txBody>
            </p:sp>
          </p:grpSp>
          <p:sp>
            <p:nvSpPr>
              <p:cNvPr id="43038" name="Text Box 19"/>
              <p:cNvSpPr txBox="1">
                <a:spLocks noChangeArrowheads="1"/>
              </p:cNvSpPr>
              <p:nvPr/>
            </p:nvSpPr>
            <p:spPr bwMode="black">
              <a:xfrm>
                <a:off x="0" y="1948"/>
                <a:ext cx="3072" cy="291"/>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vi-VN" altLang="en-US" sz="2400" b="1" i="1">
                    <a:latin typeface="Times New Roman" panose="02020603050405020304" pitchFamily="18" charset="0"/>
                    <a:cs typeface="Times New Roman" panose="02020603050405020304" pitchFamily="18" charset="0"/>
                  </a:rPr>
                  <a:t>Tiếng suối ngân nga tựa tiếng đàn.</a:t>
                </a:r>
                <a:endParaRPr lang="en-US" altLang="en-US" sz="2400" b="1" i="1">
                  <a:latin typeface="Times New Roman" panose="02020603050405020304" pitchFamily="18" charset="0"/>
                  <a:cs typeface="Times New Roman" panose="02020603050405020304" pitchFamily="18" charset="0"/>
                </a:endParaRPr>
              </a:p>
            </p:txBody>
          </p:sp>
        </p:grpSp>
      </p:grpSp>
      <p:grpSp>
        <p:nvGrpSpPr>
          <p:cNvPr id="11" name="Group 20"/>
          <p:cNvGrpSpPr>
            <a:grpSpLocks/>
          </p:cNvGrpSpPr>
          <p:nvPr/>
        </p:nvGrpSpPr>
        <p:grpSpPr bwMode="auto">
          <a:xfrm>
            <a:off x="228600" y="3359150"/>
            <a:ext cx="6084888" cy="1012825"/>
            <a:chOff x="0" y="2448"/>
            <a:chExt cx="3853" cy="638"/>
          </a:xfrm>
        </p:grpSpPr>
        <p:sp>
          <p:nvSpPr>
            <p:cNvPr id="43027" name="Rectangle 21"/>
            <p:cNvSpPr>
              <a:spLocks noChangeArrowheads="1"/>
            </p:cNvSpPr>
            <p:nvPr/>
          </p:nvSpPr>
          <p:spPr bwMode="invGray">
            <a:xfrm>
              <a:off x="0" y="2592"/>
              <a:ext cx="3582" cy="454"/>
            </a:xfrm>
            <a:prstGeom prst="rect">
              <a:avLst/>
            </a:prstGeom>
            <a:solidFill>
              <a:schemeClr val="folHlink"/>
            </a:solidFill>
            <a:ln w="9525" algn="ctr">
              <a:solidFill>
                <a:schemeClr val="folHlink"/>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US" altLang="en-US" sz="1800">
                <a:latin typeface="Times New Roman" panose="02020603050405020304" pitchFamily="18" charset="0"/>
                <a:cs typeface="Times New Roman" panose="02020603050405020304" pitchFamily="18" charset="0"/>
              </a:endParaRPr>
            </a:p>
          </p:txBody>
        </p:sp>
        <p:grpSp>
          <p:nvGrpSpPr>
            <p:cNvPr id="43028" name="Group 22"/>
            <p:cNvGrpSpPr>
              <a:grpSpLocks/>
            </p:cNvGrpSpPr>
            <p:nvPr/>
          </p:nvGrpSpPr>
          <p:grpSpPr bwMode="auto">
            <a:xfrm>
              <a:off x="0" y="2448"/>
              <a:ext cx="3853" cy="638"/>
              <a:chOff x="0" y="2448"/>
              <a:chExt cx="3853" cy="638"/>
            </a:xfrm>
          </p:grpSpPr>
          <p:grpSp>
            <p:nvGrpSpPr>
              <p:cNvPr id="43029" name="Group 23"/>
              <p:cNvGrpSpPr>
                <a:grpSpLocks/>
              </p:cNvGrpSpPr>
              <p:nvPr/>
            </p:nvGrpSpPr>
            <p:grpSpPr bwMode="auto">
              <a:xfrm>
                <a:off x="3227" y="2448"/>
                <a:ext cx="626" cy="638"/>
                <a:chOff x="3590" y="3339"/>
                <a:chExt cx="373" cy="392"/>
              </a:xfrm>
            </p:grpSpPr>
            <p:grpSp>
              <p:nvGrpSpPr>
                <p:cNvPr id="43031" name="Group 24"/>
                <p:cNvGrpSpPr>
                  <a:grpSpLocks/>
                </p:cNvGrpSpPr>
                <p:nvPr/>
              </p:nvGrpSpPr>
              <p:grpSpPr bwMode="auto">
                <a:xfrm>
                  <a:off x="3590" y="3339"/>
                  <a:ext cx="373" cy="392"/>
                  <a:chOff x="2173" y="1920"/>
                  <a:chExt cx="1523" cy="1680"/>
                </a:xfrm>
              </p:grpSpPr>
              <p:sp>
                <p:nvSpPr>
                  <p:cNvPr id="43033" name="Oval 25"/>
                  <p:cNvSpPr>
                    <a:spLocks noChangeArrowheads="1"/>
                  </p:cNvSpPr>
                  <p:nvPr/>
                </p:nvSpPr>
                <p:spPr bwMode="gray">
                  <a:xfrm>
                    <a:off x="2173" y="1920"/>
                    <a:ext cx="1523" cy="1680"/>
                  </a:xfrm>
                  <a:prstGeom prst="ellipse">
                    <a:avLst/>
                  </a:prstGeom>
                  <a:gradFill rotWithShape="1">
                    <a:gsLst>
                      <a:gs pos="0">
                        <a:srgbClr val="9966FF"/>
                      </a:gs>
                      <a:gs pos="100000">
                        <a:srgbClr val="25193E"/>
                      </a:gs>
                    </a:gsLst>
                    <a:lin ang="5400000" scaled="1"/>
                  </a:gradFill>
                  <a:ln w="9525">
                    <a:solidFill>
                      <a:schemeClr val="folHlink"/>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US" altLang="en-US" sz="1800">
                      <a:latin typeface="Times New Roman" panose="02020603050405020304" pitchFamily="18" charset="0"/>
                      <a:cs typeface="Times New Roman" panose="02020603050405020304" pitchFamily="18" charset="0"/>
                    </a:endParaRPr>
                  </a:p>
                </p:txBody>
              </p:sp>
              <p:sp>
                <p:nvSpPr>
                  <p:cNvPr id="43034" name="Freeform 26"/>
                  <p:cNvSpPr>
                    <a:spLocks/>
                  </p:cNvSpPr>
                  <p:nvPr/>
                </p:nvSpPr>
                <p:spPr bwMode="gray">
                  <a:xfrm>
                    <a:off x="2208" y="1948"/>
                    <a:ext cx="1296" cy="634"/>
                  </a:xfrm>
                  <a:custGeom>
                    <a:avLst/>
                    <a:gdLst>
                      <a:gd name="T0" fmla="*/ 1095 w 1321"/>
                      <a:gd name="T1" fmla="*/ 141 h 712"/>
                      <a:gd name="T2" fmla="*/ 1109 w 1321"/>
                      <a:gd name="T3" fmla="*/ 156 h 712"/>
                      <a:gd name="T4" fmla="*/ 1112 w 1321"/>
                      <a:gd name="T5" fmla="*/ 170 h 712"/>
                      <a:gd name="T6" fmla="*/ 1107 w 1321"/>
                      <a:gd name="T7" fmla="*/ 182 h 712"/>
                      <a:gd name="T8" fmla="*/ 1093 w 1321"/>
                      <a:gd name="T9" fmla="*/ 192 h 712"/>
                      <a:gd name="T10" fmla="*/ 1071 w 1321"/>
                      <a:gd name="T11" fmla="*/ 204 h 712"/>
                      <a:gd name="T12" fmla="*/ 1043 w 1321"/>
                      <a:gd name="T13" fmla="*/ 213 h 712"/>
                      <a:gd name="T14" fmla="*/ 1007 w 1321"/>
                      <a:gd name="T15" fmla="*/ 221 h 712"/>
                      <a:gd name="T16" fmla="*/ 966 w 1321"/>
                      <a:gd name="T17" fmla="*/ 229 h 712"/>
                      <a:gd name="T18" fmla="*/ 919 w 1321"/>
                      <a:gd name="T19" fmla="*/ 235 h 712"/>
                      <a:gd name="T20" fmla="*/ 868 w 1321"/>
                      <a:gd name="T21" fmla="*/ 240 h 712"/>
                      <a:gd name="T22" fmla="*/ 814 w 1321"/>
                      <a:gd name="T23" fmla="*/ 243 h 712"/>
                      <a:gd name="T24" fmla="*/ 754 w 1321"/>
                      <a:gd name="T25" fmla="*/ 248 h 712"/>
                      <a:gd name="T26" fmla="*/ 694 w 1321"/>
                      <a:gd name="T27" fmla="*/ 249 h 712"/>
                      <a:gd name="T28" fmla="*/ 670 w 1321"/>
                      <a:gd name="T29" fmla="*/ 250 h 712"/>
                      <a:gd name="T30" fmla="*/ 401 w 1321"/>
                      <a:gd name="T31" fmla="*/ 250 h 712"/>
                      <a:gd name="T32" fmla="*/ 397 w 1321"/>
                      <a:gd name="T33" fmla="*/ 250 h 712"/>
                      <a:gd name="T34" fmla="*/ 344 w 1321"/>
                      <a:gd name="T35" fmla="*/ 249 h 712"/>
                      <a:gd name="T36" fmla="*/ 293 w 1321"/>
                      <a:gd name="T37" fmla="*/ 248 h 712"/>
                      <a:gd name="T38" fmla="*/ 245 w 1321"/>
                      <a:gd name="T39" fmla="*/ 245 h 712"/>
                      <a:gd name="T40" fmla="*/ 199 w 1321"/>
                      <a:gd name="T41" fmla="*/ 242 h 712"/>
                      <a:gd name="T42" fmla="*/ 158 w 1321"/>
                      <a:gd name="T43" fmla="*/ 238 h 712"/>
                      <a:gd name="T44" fmla="*/ 120 w 1321"/>
                      <a:gd name="T45" fmla="*/ 232 h 712"/>
                      <a:gd name="T46" fmla="*/ 84 w 1321"/>
                      <a:gd name="T47" fmla="*/ 228 h 712"/>
                      <a:gd name="T48" fmla="*/ 58 w 1321"/>
                      <a:gd name="T49" fmla="*/ 222 h 712"/>
                      <a:gd name="T50" fmla="*/ 30 w 1321"/>
                      <a:gd name="T51" fmla="*/ 214 h 712"/>
                      <a:gd name="T52" fmla="*/ 18 w 1321"/>
                      <a:gd name="T53" fmla="*/ 205 h 712"/>
                      <a:gd name="T54" fmla="*/ 6 w 1321"/>
                      <a:gd name="T55" fmla="*/ 195 h 712"/>
                      <a:gd name="T56" fmla="*/ 0 w 1321"/>
                      <a:gd name="T57" fmla="*/ 184 h 712"/>
                      <a:gd name="T58" fmla="*/ 0 w 1321"/>
                      <a:gd name="T59" fmla="*/ 183 h 712"/>
                      <a:gd name="T60" fmla="*/ 4 w 1321"/>
                      <a:gd name="T61" fmla="*/ 170 h 712"/>
                      <a:gd name="T62" fmla="*/ 16 w 1321"/>
                      <a:gd name="T63" fmla="*/ 157 h 712"/>
                      <a:gd name="T64" fmla="*/ 42 w 1321"/>
                      <a:gd name="T65" fmla="*/ 130 h 712"/>
                      <a:gd name="T66" fmla="*/ 77 w 1321"/>
                      <a:gd name="T67" fmla="*/ 105 h 712"/>
                      <a:gd name="T68" fmla="*/ 124 w 1321"/>
                      <a:gd name="T69" fmla="*/ 83 h 712"/>
                      <a:gd name="T70" fmla="*/ 172 w 1321"/>
                      <a:gd name="T71" fmla="*/ 61 h 712"/>
                      <a:gd name="T72" fmla="*/ 227 w 1321"/>
                      <a:gd name="T73" fmla="*/ 43 h 712"/>
                      <a:gd name="T74" fmla="*/ 287 w 1321"/>
                      <a:gd name="T75" fmla="*/ 29 h 712"/>
                      <a:gd name="T76" fmla="*/ 349 w 1321"/>
                      <a:gd name="T77" fmla="*/ 16 h 712"/>
                      <a:gd name="T78" fmla="*/ 419 w 1321"/>
                      <a:gd name="T79" fmla="*/ 8 h 712"/>
                      <a:gd name="T80" fmla="*/ 489 w 1321"/>
                      <a:gd name="T81" fmla="*/ 4 h 712"/>
                      <a:gd name="T82" fmla="*/ 562 w 1321"/>
                      <a:gd name="T83" fmla="*/ 0 h 712"/>
                      <a:gd name="T84" fmla="*/ 562 w 1321"/>
                      <a:gd name="T85" fmla="*/ 0 h 712"/>
                      <a:gd name="T86" fmla="*/ 639 w 1321"/>
                      <a:gd name="T87" fmla="*/ 4 h 712"/>
                      <a:gd name="T88" fmla="*/ 713 w 1321"/>
                      <a:gd name="T89" fmla="*/ 8 h 712"/>
                      <a:gd name="T90" fmla="*/ 785 w 1321"/>
                      <a:gd name="T91" fmla="*/ 18 h 712"/>
                      <a:gd name="T92" fmla="*/ 851 w 1321"/>
                      <a:gd name="T93" fmla="*/ 32 h 712"/>
                      <a:gd name="T94" fmla="*/ 911 w 1321"/>
                      <a:gd name="T95" fmla="*/ 48 h 712"/>
                      <a:gd name="T96" fmla="*/ 967 w 1321"/>
                      <a:gd name="T97" fmla="*/ 69 h 712"/>
                      <a:gd name="T98" fmla="*/ 1017 w 1321"/>
                      <a:gd name="T99" fmla="*/ 90 h 712"/>
                      <a:gd name="T100" fmla="*/ 1060 w 1321"/>
                      <a:gd name="T101" fmla="*/ 114 h 712"/>
                      <a:gd name="T102" fmla="*/ 1095 w 1321"/>
                      <a:gd name="T103" fmla="*/ 141 h 712"/>
                      <a:gd name="T104" fmla="*/ 1095 w 1321"/>
                      <a:gd name="T105" fmla="*/ 141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9966FF"/>
                      </a:gs>
                    </a:gsLst>
                    <a:lin ang="5400000" scaled="1"/>
                  </a:gradFill>
                  <a:ln w="0">
                    <a:solidFill>
                      <a:schemeClr val="folHlink"/>
                    </a:solidFill>
                    <a:round/>
                    <a:headEnd/>
                    <a:tailEnd/>
                  </a:ln>
                </p:spPr>
                <p:txBody>
                  <a:bodyPr/>
                  <a:lstStyle/>
                  <a:p>
                    <a:endParaRPr lang="en-US"/>
                  </a:p>
                </p:txBody>
              </p:sp>
            </p:grpSp>
            <p:sp>
              <p:nvSpPr>
                <p:cNvPr id="253979" name="Text Box 27">
                  <a:extLst>
                    <a:ext uri="{FF2B5EF4-FFF2-40B4-BE49-F238E27FC236}">
                      <a16:creationId xmlns="" xmlns:a16="http://schemas.microsoft.com/office/drawing/2014/main" id="{1B6DA7AE-7E8D-49A7-8CD0-3D100FD9456C}"/>
                    </a:ext>
                  </a:extLst>
                </p:cNvPr>
                <p:cNvSpPr txBox="1">
                  <a:spLocks noChangeArrowheads="1"/>
                </p:cNvSpPr>
                <p:nvPr/>
              </p:nvSpPr>
              <p:spPr bwMode="gray">
                <a:xfrm>
                  <a:off x="3706" y="3360"/>
                  <a:ext cx="147" cy="179"/>
                </a:xfrm>
                <a:prstGeom prst="rect">
                  <a:avLst/>
                </a:prstGeom>
                <a:noFill/>
                <a:ln w="9525" algn="ctr">
                  <a:solidFill>
                    <a:schemeClr val="folHlink"/>
                  </a:solidFill>
                  <a:miter lim="800000"/>
                  <a:headEnd/>
                  <a:tailEnd/>
                </a:ln>
                <a:effectLst/>
              </p:spPr>
              <p:txBody>
                <a:bodyPr wrap="none">
                  <a:spAutoFit/>
                </a:bodyPr>
                <a:lstStyle/>
                <a:p>
                  <a:pPr fontAlgn="auto">
                    <a:spcBef>
                      <a:spcPts val="0"/>
                    </a:spcBef>
                    <a:spcAft>
                      <a:spcPts val="0"/>
                    </a:spcAft>
                    <a:defRPr/>
                  </a:pPr>
                  <a:r>
                    <a:rPr lang="en-US" sz="2400" b="1" dirty="0">
                      <a:solidFill>
                        <a:srgbClr val="00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B</a:t>
                  </a:r>
                </a:p>
              </p:txBody>
            </p:sp>
          </p:grpSp>
          <p:sp>
            <p:nvSpPr>
              <p:cNvPr id="43030" name="Text Box 28"/>
              <p:cNvSpPr txBox="1">
                <a:spLocks noChangeArrowheads="1"/>
              </p:cNvSpPr>
              <p:nvPr/>
            </p:nvSpPr>
            <p:spPr bwMode="black">
              <a:xfrm>
                <a:off x="0" y="2702"/>
                <a:ext cx="3072" cy="330"/>
              </a:xfrm>
              <a:prstGeom prst="rect">
                <a:avLst/>
              </a:prstGeom>
              <a:noFill/>
              <a:ln w="9525">
                <a:solidFill>
                  <a:schemeClr val="folHlink"/>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vi-VN" altLang="en-US" sz="2400" b="1" i="1">
                    <a:latin typeface="Times New Roman" panose="02020603050405020304" pitchFamily="18" charset="0"/>
                    <a:cs typeface="Times New Roman" panose="02020603050405020304" pitchFamily="18" charset="0"/>
                  </a:rPr>
                  <a:t>Đêm rằm, mặt trăng tròn vành vạnh</a:t>
                </a:r>
                <a:r>
                  <a:rPr lang="vi-VN" altLang="en-US" sz="2800">
                    <a:latin typeface="Times New Roman" panose="02020603050405020304" pitchFamily="18" charset="0"/>
                    <a:cs typeface="Times New Roman" panose="02020603050405020304" pitchFamily="18" charset="0"/>
                  </a:rPr>
                  <a:t>.</a:t>
                </a:r>
                <a:endParaRPr lang="en-US" altLang="en-US" sz="2600" b="1" i="1">
                  <a:latin typeface="Times New Roman" panose="02020603050405020304" pitchFamily="18" charset="0"/>
                  <a:cs typeface="Times New Roman" panose="02020603050405020304" pitchFamily="18" charset="0"/>
                </a:endParaRPr>
              </a:p>
            </p:txBody>
          </p:sp>
        </p:grpSp>
      </p:grpSp>
      <p:grpSp>
        <p:nvGrpSpPr>
          <p:cNvPr id="15" name="Group 29"/>
          <p:cNvGrpSpPr>
            <a:grpSpLocks/>
          </p:cNvGrpSpPr>
          <p:nvPr/>
        </p:nvGrpSpPr>
        <p:grpSpPr bwMode="auto">
          <a:xfrm>
            <a:off x="228600" y="5305425"/>
            <a:ext cx="6818313" cy="1019175"/>
            <a:chOff x="0" y="3099"/>
            <a:chExt cx="4295" cy="642"/>
          </a:xfrm>
        </p:grpSpPr>
        <p:sp>
          <p:nvSpPr>
            <p:cNvPr id="43021" name="Rectangle 30"/>
            <p:cNvSpPr>
              <a:spLocks noChangeArrowheads="1"/>
            </p:cNvSpPr>
            <p:nvPr/>
          </p:nvSpPr>
          <p:spPr bwMode="invGray">
            <a:xfrm>
              <a:off x="0" y="3264"/>
              <a:ext cx="4027" cy="453"/>
            </a:xfrm>
            <a:prstGeom prst="rect">
              <a:avLst/>
            </a:prstGeom>
            <a:solidFill>
              <a:schemeClr val="accent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US" altLang="en-US" sz="1800">
                <a:latin typeface="Times New Roman" panose="02020603050405020304" pitchFamily="18" charset="0"/>
                <a:cs typeface="Times New Roman" panose="02020603050405020304" pitchFamily="18" charset="0"/>
              </a:endParaRPr>
            </a:p>
          </p:txBody>
        </p:sp>
        <p:grpSp>
          <p:nvGrpSpPr>
            <p:cNvPr id="43022" name="Group 31"/>
            <p:cNvGrpSpPr>
              <a:grpSpLocks/>
            </p:cNvGrpSpPr>
            <p:nvPr/>
          </p:nvGrpSpPr>
          <p:grpSpPr bwMode="auto">
            <a:xfrm>
              <a:off x="3600" y="3099"/>
              <a:ext cx="695" cy="642"/>
              <a:chOff x="2016" y="1920"/>
              <a:chExt cx="1680" cy="1680"/>
            </a:xfrm>
          </p:grpSpPr>
          <p:sp>
            <p:nvSpPr>
              <p:cNvPr id="43025" name="Oval 32"/>
              <p:cNvSpPr>
                <a:spLocks noChangeArrowheads="1"/>
              </p:cNvSpPr>
              <p:nvPr/>
            </p:nvSpPr>
            <p:spPr bwMode="gray">
              <a:xfrm>
                <a:off x="2016" y="1920"/>
                <a:ext cx="1680" cy="1680"/>
              </a:xfrm>
              <a:prstGeom prst="ellipse">
                <a:avLst/>
              </a:prstGeom>
              <a:solidFill>
                <a:srgbClr val="00FFFF"/>
              </a:solidFill>
              <a:ln w="9525">
                <a:solidFill>
                  <a:schemeClr val="accent2"/>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US" altLang="en-US" sz="1800">
                  <a:latin typeface="Times New Roman" panose="02020603050405020304" pitchFamily="18" charset="0"/>
                  <a:cs typeface="Times New Roman" panose="02020603050405020304" pitchFamily="18" charset="0"/>
                </a:endParaRPr>
              </a:p>
            </p:txBody>
          </p:sp>
          <p:sp>
            <p:nvSpPr>
              <p:cNvPr id="43026" name="Freeform 33"/>
              <p:cNvSpPr>
                <a:spLocks/>
              </p:cNvSpPr>
              <p:nvPr/>
            </p:nvSpPr>
            <p:spPr bwMode="gray">
              <a:xfrm>
                <a:off x="2208" y="1948"/>
                <a:ext cx="1296" cy="634"/>
              </a:xfrm>
              <a:custGeom>
                <a:avLst/>
                <a:gdLst>
                  <a:gd name="T0" fmla="*/ 1095 w 1321"/>
                  <a:gd name="T1" fmla="*/ 141 h 712"/>
                  <a:gd name="T2" fmla="*/ 1109 w 1321"/>
                  <a:gd name="T3" fmla="*/ 156 h 712"/>
                  <a:gd name="T4" fmla="*/ 1112 w 1321"/>
                  <a:gd name="T5" fmla="*/ 170 h 712"/>
                  <a:gd name="T6" fmla="*/ 1107 w 1321"/>
                  <a:gd name="T7" fmla="*/ 182 h 712"/>
                  <a:gd name="T8" fmla="*/ 1093 w 1321"/>
                  <a:gd name="T9" fmla="*/ 192 h 712"/>
                  <a:gd name="T10" fmla="*/ 1071 w 1321"/>
                  <a:gd name="T11" fmla="*/ 204 h 712"/>
                  <a:gd name="T12" fmla="*/ 1043 w 1321"/>
                  <a:gd name="T13" fmla="*/ 213 h 712"/>
                  <a:gd name="T14" fmla="*/ 1007 w 1321"/>
                  <a:gd name="T15" fmla="*/ 221 h 712"/>
                  <a:gd name="T16" fmla="*/ 966 w 1321"/>
                  <a:gd name="T17" fmla="*/ 229 h 712"/>
                  <a:gd name="T18" fmla="*/ 919 w 1321"/>
                  <a:gd name="T19" fmla="*/ 235 h 712"/>
                  <a:gd name="T20" fmla="*/ 868 w 1321"/>
                  <a:gd name="T21" fmla="*/ 240 h 712"/>
                  <a:gd name="T22" fmla="*/ 814 w 1321"/>
                  <a:gd name="T23" fmla="*/ 243 h 712"/>
                  <a:gd name="T24" fmla="*/ 754 w 1321"/>
                  <a:gd name="T25" fmla="*/ 248 h 712"/>
                  <a:gd name="T26" fmla="*/ 694 w 1321"/>
                  <a:gd name="T27" fmla="*/ 249 h 712"/>
                  <a:gd name="T28" fmla="*/ 670 w 1321"/>
                  <a:gd name="T29" fmla="*/ 250 h 712"/>
                  <a:gd name="T30" fmla="*/ 401 w 1321"/>
                  <a:gd name="T31" fmla="*/ 250 h 712"/>
                  <a:gd name="T32" fmla="*/ 397 w 1321"/>
                  <a:gd name="T33" fmla="*/ 250 h 712"/>
                  <a:gd name="T34" fmla="*/ 344 w 1321"/>
                  <a:gd name="T35" fmla="*/ 249 h 712"/>
                  <a:gd name="T36" fmla="*/ 293 w 1321"/>
                  <a:gd name="T37" fmla="*/ 248 h 712"/>
                  <a:gd name="T38" fmla="*/ 245 w 1321"/>
                  <a:gd name="T39" fmla="*/ 245 h 712"/>
                  <a:gd name="T40" fmla="*/ 199 w 1321"/>
                  <a:gd name="T41" fmla="*/ 242 h 712"/>
                  <a:gd name="T42" fmla="*/ 158 w 1321"/>
                  <a:gd name="T43" fmla="*/ 238 h 712"/>
                  <a:gd name="T44" fmla="*/ 120 w 1321"/>
                  <a:gd name="T45" fmla="*/ 232 h 712"/>
                  <a:gd name="T46" fmla="*/ 84 w 1321"/>
                  <a:gd name="T47" fmla="*/ 228 h 712"/>
                  <a:gd name="T48" fmla="*/ 58 w 1321"/>
                  <a:gd name="T49" fmla="*/ 222 h 712"/>
                  <a:gd name="T50" fmla="*/ 30 w 1321"/>
                  <a:gd name="T51" fmla="*/ 214 h 712"/>
                  <a:gd name="T52" fmla="*/ 18 w 1321"/>
                  <a:gd name="T53" fmla="*/ 205 h 712"/>
                  <a:gd name="T54" fmla="*/ 6 w 1321"/>
                  <a:gd name="T55" fmla="*/ 195 h 712"/>
                  <a:gd name="T56" fmla="*/ 0 w 1321"/>
                  <a:gd name="T57" fmla="*/ 184 h 712"/>
                  <a:gd name="T58" fmla="*/ 0 w 1321"/>
                  <a:gd name="T59" fmla="*/ 183 h 712"/>
                  <a:gd name="T60" fmla="*/ 4 w 1321"/>
                  <a:gd name="T61" fmla="*/ 170 h 712"/>
                  <a:gd name="T62" fmla="*/ 16 w 1321"/>
                  <a:gd name="T63" fmla="*/ 157 h 712"/>
                  <a:gd name="T64" fmla="*/ 42 w 1321"/>
                  <a:gd name="T65" fmla="*/ 130 h 712"/>
                  <a:gd name="T66" fmla="*/ 77 w 1321"/>
                  <a:gd name="T67" fmla="*/ 105 h 712"/>
                  <a:gd name="T68" fmla="*/ 124 w 1321"/>
                  <a:gd name="T69" fmla="*/ 83 h 712"/>
                  <a:gd name="T70" fmla="*/ 172 w 1321"/>
                  <a:gd name="T71" fmla="*/ 61 h 712"/>
                  <a:gd name="T72" fmla="*/ 227 w 1321"/>
                  <a:gd name="T73" fmla="*/ 43 h 712"/>
                  <a:gd name="T74" fmla="*/ 287 w 1321"/>
                  <a:gd name="T75" fmla="*/ 29 h 712"/>
                  <a:gd name="T76" fmla="*/ 349 w 1321"/>
                  <a:gd name="T77" fmla="*/ 16 h 712"/>
                  <a:gd name="T78" fmla="*/ 419 w 1321"/>
                  <a:gd name="T79" fmla="*/ 8 h 712"/>
                  <a:gd name="T80" fmla="*/ 489 w 1321"/>
                  <a:gd name="T81" fmla="*/ 4 h 712"/>
                  <a:gd name="T82" fmla="*/ 562 w 1321"/>
                  <a:gd name="T83" fmla="*/ 0 h 712"/>
                  <a:gd name="T84" fmla="*/ 562 w 1321"/>
                  <a:gd name="T85" fmla="*/ 0 h 712"/>
                  <a:gd name="T86" fmla="*/ 639 w 1321"/>
                  <a:gd name="T87" fmla="*/ 4 h 712"/>
                  <a:gd name="T88" fmla="*/ 713 w 1321"/>
                  <a:gd name="T89" fmla="*/ 8 h 712"/>
                  <a:gd name="T90" fmla="*/ 785 w 1321"/>
                  <a:gd name="T91" fmla="*/ 18 h 712"/>
                  <a:gd name="T92" fmla="*/ 851 w 1321"/>
                  <a:gd name="T93" fmla="*/ 32 h 712"/>
                  <a:gd name="T94" fmla="*/ 911 w 1321"/>
                  <a:gd name="T95" fmla="*/ 48 h 712"/>
                  <a:gd name="T96" fmla="*/ 967 w 1321"/>
                  <a:gd name="T97" fmla="*/ 69 h 712"/>
                  <a:gd name="T98" fmla="*/ 1017 w 1321"/>
                  <a:gd name="T99" fmla="*/ 90 h 712"/>
                  <a:gd name="T100" fmla="*/ 1060 w 1321"/>
                  <a:gd name="T101" fmla="*/ 114 h 712"/>
                  <a:gd name="T102" fmla="*/ 1095 w 1321"/>
                  <a:gd name="T103" fmla="*/ 141 h 712"/>
                  <a:gd name="T104" fmla="*/ 1095 w 1321"/>
                  <a:gd name="T105" fmla="*/ 141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solidFill>
                <a:srgbClr val="00FFFF"/>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en-US"/>
              </a:p>
            </p:txBody>
          </p:sp>
        </p:grpSp>
        <p:sp>
          <p:nvSpPr>
            <p:cNvPr id="253986" name="Text Box 34">
              <a:extLst>
                <a:ext uri="{FF2B5EF4-FFF2-40B4-BE49-F238E27FC236}">
                  <a16:creationId xmlns="" xmlns:a16="http://schemas.microsoft.com/office/drawing/2014/main" id="{53774316-65A7-4481-9152-4EA01663440A}"/>
                </a:ext>
              </a:extLst>
            </p:cNvPr>
            <p:cNvSpPr txBox="1">
              <a:spLocks noChangeArrowheads="1"/>
            </p:cNvSpPr>
            <p:nvPr/>
          </p:nvSpPr>
          <p:spPr bwMode="gray">
            <a:xfrm>
              <a:off x="3840" y="3147"/>
              <a:ext cx="257" cy="291"/>
            </a:xfrm>
            <a:prstGeom prst="rect">
              <a:avLst/>
            </a:prstGeom>
            <a:solidFill>
              <a:srgbClr val="00FFFF"/>
            </a:solidFill>
            <a:ln w="9525" algn="ctr">
              <a:noFill/>
              <a:miter lim="800000"/>
              <a:headEnd/>
              <a:tailEnd/>
            </a:ln>
          </p:spPr>
          <p:txBody>
            <a:bodyPr wrap="none">
              <a:spAutoFit/>
            </a:bodyPr>
            <a:lstStyle/>
            <a:p>
              <a:pPr fontAlgn="auto">
                <a:spcBef>
                  <a:spcPts val="0"/>
                </a:spcBef>
                <a:spcAft>
                  <a:spcPts val="0"/>
                </a:spcAft>
                <a:defRPr/>
              </a:pPr>
              <a:r>
                <a:rPr lang="en-US" sz="2400" b="1">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D</a:t>
              </a:r>
            </a:p>
          </p:txBody>
        </p:sp>
        <p:sp>
          <p:nvSpPr>
            <p:cNvPr id="43024" name="Text Box 35"/>
            <p:cNvSpPr txBox="1">
              <a:spLocks noChangeArrowheads="1"/>
            </p:cNvSpPr>
            <p:nvPr/>
          </p:nvSpPr>
          <p:spPr bwMode="black">
            <a:xfrm>
              <a:off x="0" y="3339"/>
              <a:ext cx="3456" cy="291"/>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vi-VN" altLang="en-US" sz="2400" b="1" i="1">
                  <a:latin typeface="Times New Roman" panose="02020603050405020304" pitchFamily="18" charset="0"/>
                  <a:cs typeface="Times New Roman" panose="02020603050405020304" pitchFamily="18" charset="0"/>
                </a:rPr>
                <a:t>Bức tranh đồng qu</a:t>
              </a:r>
              <a:r>
                <a:rPr lang="en-US" altLang="en-US" sz="2400" b="1" i="1">
                  <a:latin typeface="Times New Roman" panose="02020603050405020304" pitchFamily="18" charset="0"/>
                  <a:cs typeface="Times New Roman" panose="02020603050405020304" pitchFamily="18" charset="0"/>
                </a:rPr>
                <a:t>ê</a:t>
              </a:r>
              <a:r>
                <a:rPr lang="vi-VN" altLang="en-US" sz="2400" b="1" i="1">
                  <a:latin typeface="Times New Roman" panose="02020603050405020304" pitchFamily="18" charset="0"/>
                  <a:cs typeface="Times New Roman" panose="02020603050405020304" pitchFamily="18" charset="0"/>
                </a:rPr>
                <a:t> trông thật đẹp mắt.</a:t>
              </a:r>
              <a:endParaRPr lang="en-US" altLang="en-US" sz="2400" b="1" i="1">
                <a:latin typeface="Times New Roman" panose="02020603050405020304" pitchFamily="18" charset="0"/>
                <a:cs typeface="Times New Roman" panose="02020603050405020304" pitchFamily="18" charset="0"/>
              </a:endParaRPr>
            </a:p>
          </p:txBody>
        </p:sp>
      </p:grpSp>
      <p:sp>
        <p:nvSpPr>
          <p:cNvPr id="43015" name="AutoShape 36"/>
          <p:cNvSpPr>
            <a:spLocks noChangeArrowheads="1"/>
          </p:cNvSpPr>
          <p:nvPr/>
        </p:nvSpPr>
        <p:spPr bwMode="auto">
          <a:xfrm>
            <a:off x="6969125" y="969963"/>
            <a:ext cx="1905000" cy="4267200"/>
          </a:xfrm>
          <a:prstGeom prst="wedgeRoundRectCallout">
            <a:avLst>
              <a:gd name="adj1" fmla="val -19083"/>
              <a:gd name="adj2" fmla="val 42597"/>
              <a:gd name="adj3" fmla="val 16667"/>
            </a:avLst>
          </a:prstGeom>
          <a:solidFill>
            <a:schemeClr val="bg1"/>
          </a:solidFill>
          <a:ln w="38100" algn="ctr">
            <a:solidFill>
              <a:srgbClr val="FF9999"/>
            </a:solidFill>
            <a:miter lim="800000"/>
            <a:headEnd/>
            <a:tailEnd/>
          </a:ln>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3200" b="1">
                <a:latin typeface="Times New Roman" panose="02020603050405020304" pitchFamily="18" charset="0"/>
                <a:cs typeface="Times New Roman" panose="02020603050405020304" pitchFamily="18" charset="0"/>
              </a:rPr>
              <a:t>Trong các câu bên, câu nào có hình ảnh so sánh</a:t>
            </a:r>
          </a:p>
        </p:txBody>
      </p:sp>
      <p:sp>
        <p:nvSpPr>
          <p:cNvPr id="43016" name="Text Box 37"/>
          <p:cNvSpPr txBox="1">
            <a:spLocks noChangeArrowheads="1"/>
          </p:cNvSpPr>
          <p:nvPr/>
        </p:nvSpPr>
        <p:spPr bwMode="auto">
          <a:xfrm>
            <a:off x="0" y="11430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endParaRPr lang="en-US" altLang="en-US" sz="2400" b="1" i="1">
              <a:solidFill>
                <a:srgbClr val="FFFF00"/>
              </a:solidFill>
              <a:latin typeface="Times New Roman" panose="02020603050405020304" pitchFamily="18" charset="0"/>
              <a:cs typeface="Times New Roman" panose="02020603050405020304" pitchFamily="18" charset="0"/>
            </a:endParaRPr>
          </a:p>
        </p:txBody>
      </p:sp>
      <p:sp>
        <p:nvSpPr>
          <p:cNvPr id="43017" name="Text Box 38"/>
          <p:cNvSpPr txBox="1">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endParaRPr lang="en-US" altLang="en-US" sz="2400">
              <a:latin typeface="Times New Roman" panose="02020603050405020304" pitchFamily="18" charset="0"/>
              <a:cs typeface="Times New Roman" panose="02020603050405020304" pitchFamily="18" charset="0"/>
            </a:endParaRPr>
          </a:p>
        </p:txBody>
      </p:sp>
      <p:pic>
        <p:nvPicPr>
          <p:cNvPr id="43018" name="Picture 2" descr="Picture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0"/>
            <a:ext cx="27432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9" name="Picture 3" descr="Picture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67650" y="-76200"/>
            <a:ext cx="12954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20" name="Picture 2" descr="BAR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324600"/>
            <a:ext cx="9144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12"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Left)">
                                      <p:cBhvr>
                                        <p:cTn id="7" dur="1000"/>
                                        <p:tgtEl>
                                          <p:spTgt spid="3"/>
                                        </p:tgtEl>
                                      </p:cBhvr>
                                    </p:animEffect>
                                  </p:childTnLst>
                                </p:cTn>
                              </p:par>
                            </p:childTnLst>
                          </p:cTn>
                        </p:par>
                        <p:par>
                          <p:cTn id="8" fill="hold" nodeType="afterGroup">
                            <p:stCondLst>
                              <p:cond delay="1000"/>
                            </p:stCondLst>
                            <p:childTnLst>
                              <p:par>
                                <p:cTn id="9" presetID="18" presetClass="entr" presetSubtype="12"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downLeft)">
                                      <p:cBhvr>
                                        <p:cTn id="11" dur="1000"/>
                                        <p:tgtEl>
                                          <p:spTgt spid="11"/>
                                        </p:tgtEl>
                                      </p:cBhvr>
                                    </p:animEffect>
                                  </p:childTnLst>
                                </p:cTn>
                              </p:par>
                            </p:childTnLst>
                          </p:cTn>
                        </p:par>
                        <p:par>
                          <p:cTn id="12" fill="hold" nodeType="afterGroup">
                            <p:stCondLst>
                              <p:cond delay="2000"/>
                            </p:stCondLst>
                            <p:childTnLst>
                              <p:par>
                                <p:cTn id="13" presetID="18" presetClass="entr" presetSubtype="12"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strips(downLeft)">
                                      <p:cBhvr>
                                        <p:cTn id="15" dur="1000"/>
                                        <p:tgtEl>
                                          <p:spTgt spid="7"/>
                                        </p:tgtEl>
                                      </p:cBhvr>
                                    </p:animEffect>
                                  </p:childTnLst>
                                </p:cTn>
                              </p:par>
                            </p:childTnLst>
                          </p:cTn>
                        </p:par>
                        <p:par>
                          <p:cTn id="16" fill="hold" nodeType="afterGroup">
                            <p:stCondLst>
                              <p:cond delay="3000"/>
                            </p:stCondLst>
                            <p:childTnLst>
                              <p:par>
                                <p:cTn id="17" presetID="18" presetClass="entr" presetSubtype="12" fill="hold"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strips(downLeft)">
                                      <p:cBhvr>
                                        <p:cTn id="19" dur="1000"/>
                                        <p:tgtEl>
                                          <p:spTgt spid="15"/>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6" presetClass="emph" presetSubtype="0" repeatCount="4000" fill="hold" nodeType="clickEffect">
                                  <p:stCondLst>
                                    <p:cond delay="0"/>
                                  </p:stCondLst>
                                  <p:childTnLst>
                                    <p:animScale>
                                      <p:cBhvr>
                                        <p:cTn id="23" dur="2000" fill="hold"/>
                                        <p:tgtEl>
                                          <p:spTgt spid="7"/>
                                        </p:tgtEl>
                                      </p:cBhvr>
                                      <p:by x="100000" y="4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linh tinh (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2099" name="WordArt 3"/>
          <p:cNvSpPr>
            <a:spLocks noChangeArrowheads="1" noChangeShapeType="1" noTextEdit="1"/>
          </p:cNvSpPr>
          <p:nvPr/>
        </p:nvSpPr>
        <p:spPr bwMode="auto">
          <a:xfrm>
            <a:off x="990600" y="1143000"/>
            <a:ext cx="6943725" cy="2057400"/>
          </a:xfrm>
          <a:prstGeom prst="rect">
            <a:avLst/>
          </a:prstGeom>
        </p:spPr>
        <p:txBody>
          <a:bodyPr wrap="none" fromWordArt="1">
            <a:prstTxWarp prst="textPlain">
              <a:avLst>
                <a:gd name="adj" fmla="val 50000"/>
              </a:avLst>
            </a:prstTxWarp>
          </a:bodyPr>
          <a:lstStyle/>
          <a:p>
            <a:pPr algn="ctr"/>
            <a:r>
              <a:rPr lang="en-US" sz="3600" b="1" kern="10">
                <a:ln w="12700">
                  <a:solidFill>
                    <a:srgbClr val="3333CC"/>
                  </a:solidFill>
                  <a:round/>
                  <a:headEnd/>
                  <a:tailEnd/>
                </a:ln>
                <a:solidFill>
                  <a:srgbClr val="B2B2B2">
                    <a:alpha val="50195"/>
                  </a:srgbClr>
                </a:solidFill>
                <a:effectLst>
                  <a:outerShdw dist="45791" dir="2021404" algn="ctr" rotWithShape="0">
                    <a:srgbClr val="9999FF"/>
                  </a:outerShdw>
                </a:effectLst>
                <a:latin typeface="Times New Roman" panose="02020603050405020304" pitchFamily="18" charset="0"/>
                <a:cs typeface="Times New Roman" panose="02020603050405020304" pitchFamily="18" charset="0"/>
              </a:rPr>
              <a:t>CHÀO TẠM BIỆT</a:t>
            </a:r>
          </a:p>
        </p:txBody>
      </p:sp>
      <p:sp>
        <p:nvSpPr>
          <p:cNvPr id="132100" name="WordArt 4" descr="Narrow vertical"/>
          <p:cNvSpPr>
            <a:spLocks noChangeArrowheads="1" noChangeShapeType="1" noTextEdit="1"/>
          </p:cNvSpPr>
          <p:nvPr/>
        </p:nvSpPr>
        <p:spPr bwMode="auto">
          <a:xfrm>
            <a:off x="1524000" y="3124200"/>
            <a:ext cx="6019800" cy="2209800"/>
          </a:xfrm>
          <a:prstGeom prst="rect">
            <a:avLst/>
          </a:prstGeom>
        </p:spPr>
        <p:txBody>
          <a:bodyPr wrap="none" fromWordArt="1">
            <a:prstTxWarp prst="textCurveUp">
              <a:avLst>
                <a:gd name="adj" fmla="val 40356"/>
              </a:avLst>
            </a:prstTxWarp>
          </a:bodyPr>
          <a:lstStyle/>
          <a:p>
            <a:pPr algn="ctr"/>
            <a:r>
              <a:rPr lang="en-US" sz="3600" b="1" kern="10">
                <a:ln w="0">
                  <a:solidFill>
                    <a:srgbClr val="FFCC00"/>
                  </a:solidFill>
                  <a:round/>
                  <a:headEnd/>
                  <a:tailEnd/>
                </a:ln>
                <a:blipFill dpi="0" rotWithShape="0">
                  <a:blip r:embed="rId4"/>
                  <a:srcRect/>
                  <a:tile tx="0" ty="0" sx="100000" sy="100000" flip="none" algn="tl"/>
                </a:blipFill>
                <a:effectLst>
                  <a:outerShdw dist="45791" dir="2021404" algn="ctr" rotWithShape="0">
                    <a:srgbClr val="808080">
                      <a:alpha val="79999"/>
                    </a:srgbClr>
                  </a:outerShdw>
                </a:effectLst>
              </a:rPr>
              <a:t>HẸN GẶP LẠI</a:t>
            </a:r>
          </a:p>
        </p:txBody>
      </p:sp>
      <p:pic>
        <p:nvPicPr>
          <p:cNvPr id="132101" name="Picture 5" descr="butterflyW"/>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0" y="3886200"/>
            <a:ext cx="809625"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2102" name="Picture 6" descr="butterflyW"/>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838200" y="533400"/>
            <a:ext cx="809625"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2103" name="Picture 7" descr="butterflyW"/>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819400" y="6048375"/>
            <a:ext cx="809625"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2104" name="Picture 8" descr="butterflyW"/>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962400" y="3152775"/>
            <a:ext cx="809625"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2105" name="Picture 9" descr="butterflyW"/>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953375" y="457200"/>
            <a:ext cx="809625"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2106" name="Picture 10" descr="butterflyW"/>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010400" y="5181600"/>
            <a:ext cx="809625"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2107" name="Picture 11" descr="butterflyW"/>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2357066">
            <a:off x="533400" y="5410200"/>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2108" name="Picture 12" descr="butterflyW"/>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2357066">
            <a:off x="4876800" y="1295400"/>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2099"/>
                                        </p:tgtEl>
                                        <p:attrNameLst>
                                          <p:attrName>style.visibility</p:attrName>
                                        </p:attrNameLst>
                                      </p:cBhvr>
                                      <p:to>
                                        <p:strVal val="visible"/>
                                      </p:to>
                                    </p:set>
                                    <p:animEffect transition="in" filter="blinds(horizontal)">
                                      <p:cBhvr>
                                        <p:cTn id="7" dur="500"/>
                                        <p:tgtEl>
                                          <p:spTgt spid="132099"/>
                                        </p:tgtEl>
                                      </p:cBhvr>
                                    </p:animEffect>
                                  </p:childTnLst>
                                </p:cTn>
                              </p:par>
                              <p:par>
                                <p:cTn id="8" presetID="2" presetClass="entr" presetSubtype="8" fill="hold" grpId="0" nodeType="withEffect">
                                  <p:stCondLst>
                                    <p:cond delay="0"/>
                                  </p:stCondLst>
                                  <p:childTnLst>
                                    <p:set>
                                      <p:cBhvr>
                                        <p:cTn id="9" dur="1" fill="hold">
                                          <p:stCondLst>
                                            <p:cond delay="0"/>
                                          </p:stCondLst>
                                        </p:cTn>
                                        <p:tgtEl>
                                          <p:spTgt spid="132100"/>
                                        </p:tgtEl>
                                        <p:attrNameLst>
                                          <p:attrName>style.visibility</p:attrName>
                                        </p:attrNameLst>
                                      </p:cBhvr>
                                      <p:to>
                                        <p:strVal val="visible"/>
                                      </p:to>
                                    </p:set>
                                    <p:anim calcmode="lin" valueType="num">
                                      <p:cBhvr additive="base">
                                        <p:cTn id="10" dur="500" fill="hold"/>
                                        <p:tgtEl>
                                          <p:spTgt spid="132100"/>
                                        </p:tgtEl>
                                        <p:attrNameLst>
                                          <p:attrName>ppt_x</p:attrName>
                                        </p:attrNameLst>
                                      </p:cBhvr>
                                      <p:tavLst>
                                        <p:tav tm="0">
                                          <p:val>
                                            <p:strVal val="0-#ppt_w/2"/>
                                          </p:val>
                                        </p:tav>
                                        <p:tav tm="100000">
                                          <p:val>
                                            <p:strVal val="#ppt_x"/>
                                          </p:val>
                                        </p:tav>
                                      </p:tavLst>
                                    </p:anim>
                                    <p:anim calcmode="lin" valueType="num">
                                      <p:cBhvr additive="base">
                                        <p:cTn id="11" dur="500" fill="hold"/>
                                        <p:tgtEl>
                                          <p:spTgt spid="132100"/>
                                        </p:tgtEl>
                                        <p:attrNameLst>
                                          <p:attrName>ppt_y</p:attrName>
                                        </p:attrNameLst>
                                      </p:cBhvr>
                                      <p:tavLst>
                                        <p:tav tm="0">
                                          <p:val>
                                            <p:strVal val="#ppt_y"/>
                                          </p:val>
                                        </p:tav>
                                        <p:tav tm="100000">
                                          <p:val>
                                            <p:strVal val="#ppt_y"/>
                                          </p:val>
                                        </p:tav>
                                      </p:tavLst>
                                    </p:anim>
                                  </p:childTnLst>
                                </p:cTn>
                              </p:par>
                              <p:par>
                                <p:cTn id="12" presetID="25" presetClass="path" presetSubtype="0" repeatCount="indefinite" accel="50000" decel="50000" fill="hold" nodeType="withEffect">
                                  <p:stCondLst>
                                    <p:cond delay="0"/>
                                  </p:stCondLst>
                                  <p:endCondLst>
                                    <p:cond evt="onNext" delay="0">
                                      <p:tgtEl>
                                        <p:sldTgt/>
                                      </p:tgtEl>
                                    </p:cond>
                                  </p:endCondLst>
                                  <p:childTnLst>
                                    <p:animMotion origin="layout" path="M 0.50642 -0.19025 C 0.48438 -0.2129 0.47344 -0.25151 0.47934 -0.29034 C 0.48247 -0.30375 0.48646 -0.31693 0.49236 -0.32756 C 0.49635 -0.29705 0.51042 -0.26908 0.53142 -0.25151 C 0.53142 -0.28896 0.5474 -0.32502 0.57448 -0.34097 C 0.58351 -0.34767 0.5934 -0.35021 0.60347 -0.3516 C 0.58837 -0.32895 0.58038 -0.29705 0.58351 -0.26376 C 0.60538 -0.28757 0.63646 -0.29312 0.66337 -0.27578 C 0.6724 -0.27046 0.68142 -0.26099 0.6875 -0.25151 C 0.66441 -0.25428 0.64045 -0.24226 0.62344 -0.21822 C 0.65035 -0.21013 0.67344 -0.18216 0.68038 -0.14356 C 0.68247 -0.13038 0.68247 -0.11697 0.68038 -0.1038 C 0.66736 -0.12899 0.64549 -0.14633 0.62135 -0.14887 C 0.63351 -0.11559 0.63038 -0.07421 0.6125 -0.04346 C 0.60538 -0.03283 0.5974 -0.02358 0.58837 -0.01827 C 0.59549 -0.04762 0.59149 -0.08091 0.57847 -0.10773 C 0.56649 -0.07421 0.54045 -0.05155 0.51042 -0.05155 C 0.49948 -0.05155 0.48941 -0.0541 0.48038 -0.05964 C 0.50243 -0.07028 0.51944 -0.09571 0.52743 -0.12645 C 0.49948 -0.11836 0.47049 -0.13038 0.45139 -0.16089 C 0.44444 -0.17291 0.44045 -0.18493 0.4375 -0.19834 C 0.45747 -0.181 0.48351 -0.17823 0.50642 -0.19025 Z " pathEditMode="relative" rAng="0" ptsTypes="ffffffffffffffffffffff">
                                      <p:cBhvr>
                                        <p:cTn id="13" dur="3000" fill="hold"/>
                                        <p:tgtEl>
                                          <p:spTgt spid="132101"/>
                                        </p:tgtEl>
                                        <p:attrNameLst>
                                          <p:attrName>ppt_x</p:attrName>
                                          <p:attrName>ppt_y</p:attrName>
                                        </p:attrNameLst>
                                      </p:cBhvr>
                                      <p:rCtr x="5608" y="532"/>
                                    </p:animMotion>
                                  </p:childTnLst>
                                </p:cTn>
                              </p:par>
                              <p:par>
                                <p:cTn id="14" presetID="25" presetClass="path" presetSubtype="0" repeatCount="indefinite" accel="50000" decel="50000" fill="hold" nodeType="withEffect">
                                  <p:stCondLst>
                                    <p:cond delay="0"/>
                                  </p:stCondLst>
                                  <p:endCondLst>
                                    <p:cond evt="onNext" delay="0">
                                      <p:tgtEl>
                                        <p:sldTgt/>
                                      </p:tgtEl>
                                    </p:cond>
                                  </p:endCondLst>
                                  <p:childTnLst>
                                    <p:animMotion origin="layout" path="M 0.50642 -0.19025 C 0.48438 -0.2129 0.47344 -0.25151 0.47934 -0.29034 C 0.48247 -0.30375 0.48646 -0.31693 0.49236 -0.32756 C 0.49635 -0.29705 0.51042 -0.26908 0.53142 -0.25151 C 0.53142 -0.28896 0.5474 -0.32502 0.57448 -0.34097 C 0.58351 -0.34767 0.5934 -0.35021 0.60347 -0.3516 C 0.58837 -0.32895 0.58038 -0.29705 0.58351 -0.26376 C 0.60538 -0.28757 0.63646 -0.29312 0.66337 -0.27578 C 0.6724 -0.27046 0.68142 -0.26099 0.6875 -0.25151 C 0.66441 -0.25428 0.64045 -0.24226 0.62344 -0.21822 C 0.65035 -0.21013 0.67344 -0.18216 0.68038 -0.14356 C 0.68247 -0.13038 0.68247 -0.11697 0.68038 -0.1038 C 0.66736 -0.12899 0.64549 -0.14633 0.62135 -0.14887 C 0.63351 -0.11559 0.63038 -0.07421 0.6125 -0.04346 C 0.60538 -0.03283 0.5974 -0.02358 0.58837 -0.01827 C 0.59549 -0.04762 0.59149 -0.08091 0.57847 -0.10773 C 0.56649 -0.07421 0.54045 -0.05155 0.51042 -0.05155 C 0.49948 -0.05155 0.48941 -0.0541 0.48038 -0.05964 C 0.50243 -0.07028 0.51944 -0.09571 0.52743 -0.12645 C 0.49948 -0.11836 0.47049 -0.13038 0.45139 -0.16089 C 0.44444 -0.17291 0.44045 -0.18493 0.4375 -0.19834 C 0.45747 -0.181 0.48351 -0.17823 0.50642 -0.19025 Z " pathEditMode="relative" rAng="0" ptsTypes="ffffffffffffffffffffff">
                                      <p:cBhvr>
                                        <p:cTn id="15" dur="3000" fill="hold"/>
                                        <p:tgtEl>
                                          <p:spTgt spid="132102"/>
                                        </p:tgtEl>
                                        <p:attrNameLst>
                                          <p:attrName>ppt_x</p:attrName>
                                          <p:attrName>ppt_y</p:attrName>
                                        </p:attrNameLst>
                                      </p:cBhvr>
                                      <p:rCtr x="5608" y="532"/>
                                    </p:animMotion>
                                  </p:childTnLst>
                                </p:cTn>
                              </p:par>
                              <p:par>
                                <p:cTn id="16" presetID="25" presetClass="path" presetSubtype="0" repeatCount="indefinite" accel="50000" decel="50000" fill="hold" nodeType="withEffect">
                                  <p:stCondLst>
                                    <p:cond delay="0"/>
                                  </p:stCondLst>
                                  <p:endCondLst>
                                    <p:cond evt="onNext" delay="0">
                                      <p:tgtEl>
                                        <p:sldTgt/>
                                      </p:tgtEl>
                                    </p:cond>
                                  </p:endCondLst>
                                  <p:childTnLst>
                                    <p:animMotion origin="layout" path="M 0.50642 -0.19025 C 0.48438 -0.2129 0.47344 -0.25151 0.47934 -0.29034 C 0.48247 -0.30375 0.48646 -0.31693 0.49236 -0.32756 C 0.49635 -0.29705 0.51042 -0.26908 0.53142 -0.25151 C 0.53142 -0.28896 0.5474 -0.32502 0.57448 -0.34097 C 0.58351 -0.34767 0.5934 -0.35021 0.60347 -0.3516 C 0.58837 -0.32895 0.58038 -0.29705 0.58351 -0.26376 C 0.60538 -0.28757 0.63646 -0.29312 0.66337 -0.27578 C 0.6724 -0.27046 0.68142 -0.26099 0.6875 -0.25151 C 0.66441 -0.25428 0.64045 -0.24226 0.62344 -0.21822 C 0.65035 -0.21013 0.67344 -0.18216 0.68038 -0.14356 C 0.68247 -0.13038 0.68247 -0.11697 0.68038 -0.1038 C 0.66736 -0.12899 0.64549 -0.14633 0.62135 -0.14887 C 0.63351 -0.11559 0.63038 -0.07421 0.6125 -0.04346 C 0.60538 -0.03283 0.5974 -0.02358 0.58837 -0.01827 C 0.59549 -0.04762 0.59149 -0.08091 0.57847 -0.10773 C 0.56649 -0.07421 0.54045 -0.05155 0.51042 -0.05155 C 0.49948 -0.05155 0.48941 -0.0541 0.48038 -0.05964 C 0.50243 -0.07028 0.51944 -0.09571 0.52743 -0.12645 C 0.49948 -0.11836 0.47049 -0.13038 0.45139 -0.16089 C 0.44444 -0.17291 0.44045 -0.18493 0.4375 -0.19834 C 0.45747 -0.181 0.48351 -0.17823 0.50642 -0.19025 Z " pathEditMode="relative" rAng="0" ptsTypes="ffffffffffffffffffffff">
                                      <p:cBhvr>
                                        <p:cTn id="17" dur="3000" fill="hold"/>
                                        <p:tgtEl>
                                          <p:spTgt spid="132103"/>
                                        </p:tgtEl>
                                        <p:attrNameLst>
                                          <p:attrName>ppt_x</p:attrName>
                                          <p:attrName>ppt_y</p:attrName>
                                        </p:attrNameLst>
                                      </p:cBhvr>
                                      <p:rCtr x="5608" y="532"/>
                                    </p:animMotion>
                                  </p:childTnLst>
                                </p:cTn>
                              </p:par>
                              <p:par>
                                <p:cTn id="18" presetID="25" presetClass="path" presetSubtype="0" repeatCount="indefinite" accel="50000" decel="50000" fill="hold" nodeType="withEffect">
                                  <p:stCondLst>
                                    <p:cond delay="0"/>
                                  </p:stCondLst>
                                  <p:endCondLst>
                                    <p:cond evt="onNext" delay="0">
                                      <p:tgtEl>
                                        <p:sldTgt/>
                                      </p:tgtEl>
                                    </p:cond>
                                  </p:endCondLst>
                                  <p:childTnLst>
                                    <p:animMotion origin="layout" path="M 0.50642 -0.19025 C 0.48438 -0.2129 0.47344 -0.25151 0.47934 -0.29034 C 0.48247 -0.30375 0.48646 -0.31693 0.49236 -0.32756 C 0.49635 -0.29705 0.51042 -0.26908 0.53142 -0.25151 C 0.53142 -0.28896 0.5474 -0.32502 0.57448 -0.34097 C 0.58351 -0.34767 0.5934 -0.35021 0.60347 -0.3516 C 0.58837 -0.32895 0.58038 -0.29705 0.58351 -0.26376 C 0.60538 -0.28757 0.63646 -0.29312 0.66337 -0.27578 C 0.6724 -0.27046 0.68142 -0.26099 0.6875 -0.25151 C 0.66441 -0.25428 0.64045 -0.24226 0.62344 -0.21822 C 0.65035 -0.21013 0.67344 -0.18216 0.68038 -0.14356 C 0.68247 -0.13038 0.68247 -0.11697 0.68038 -0.1038 C 0.66736 -0.12899 0.64549 -0.14633 0.62135 -0.14887 C 0.63351 -0.11559 0.63038 -0.07421 0.6125 -0.04346 C 0.60538 -0.03283 0.5974 -0.02358 0.58837 -0.01827 C 0.59549 -0.04762 0.59149 -0.08091 0.57847 -0.10773 C 0.56649 -0.07421 0.54045 -0.05155 0.51042 -0.05155 C 0.49948 -0.05155 0.48941 -0.0541 0.48038 -0.05964 C 0.50243 -0.07028 0.51944 -0.09571 0.52743 -0.12645 C 0.49948 -0.11836 0.47049 -0.13038 0.45139 -0.16089 C 0.44444 -0.17291 0.44045 -0.18493 0.4375 -0.19834 C 0.45747 -0.181 0.48351 -0.17823 0.50642 -0.19025 Z " pathEditMode="relative" rAng="0" ptsTypes="ffffffffffffffffffffff">
                                      <p:cBhvr>
                                        <p:cTn id="19" dur="3000" fill="hold"/>
                                        <p:tgtEl>
                                          <p:spTgt spid="132104"/>
                                        </p:tgtEl>
                                        <p:attrNameLst>
                                          <p:attrName>ppt_x</p:attrName>
                                          <p:attrName>ppt_y</p:attrName>
                                        </p:attrNameLst>
                                      </p:cBhvr>
                                      <p:rCtr x="5608" y="532"/>
                                    </p:animMotion>
                                  </p:childTnLst>
                                </p:cTn>
                              </p:par>
                              <p:par>
                                <p:cTn id="20" presetID="25" presetClass="path" presetSubtype="0" repeatCount="indefinite" accel="50000" decel="50000" fill="hold" nodeType="withEffect">
                                  <p:stCondLst>
                                    <p:cond delay="0"/>
                                  </p:stCondLst>
                                  <p:endCondLst>
                                    <p:cond evt="onNext" delay="0">
                                      <p:tgtEl>
                                        <p:sldTgt/>
                                      </p:tgtEl>
                                    </p:cond>
                                  </p:endCondLst>
                                  <p:childTnLst>
                                    <p:animMotion origin="layout" path="M 0.50642 -0.19025 C 0.48438 -0.2129 0.47344 -0.25151 0.47934 -0.29034 C 0.48247 -0.30375 0.48646 -0.31693 0.49236 -0.32756 C 0.49635 -0.29705 0.51042 -0.26908 0.53142 -0.25151 C 0.53142 -0.28896 0.5474 -0.32502 0.57448 -0.34097 C 0.58351 -0.34767 0.5934 -0.35021 0.60347 -0.3516 C 0.58837 -0.32895 0.58038 -0.29705 0.58351 -0.26376 C 0.60538 -0.28757 0.63646 -0.29312 0.66337 -0.27578 C 0.6724 -0.27046 0.68142 -0.26099 0.6875 -0.25151 C 0.66441 -0.25428 0.64045 -0.24226 0.62344 -0.21822 C 0.65035 -0.21013 0.67344 -0.18216 0.68038 -0.14356 C 0.68247 -0.13038 0.68247 -0.11697 0.68038 -0.1038 C 0.66736 -0.12899 0.64549 -0.14633 0.62135 -0.14887 C 0.63351 -0.11559 0.63038 -0.07421 0.6125 -0.04346 C 0.60538 -0.03283 0.5974 -0.02358 0.58837 -0.01827 C 0.59549 -0.04762 0.59149 -0.08091 0.57847 -0.10773 C 0.56649 -0.07421 0.54045 -0.05155 0.51042 -0.05155 C 0.49948 -0.05155 0.48941 -0.0541 0.48038 -0.05964 C 0.50243 -0.07028 0.51944 -0.09571 0.52743 -0.12645 C 0.49948 -0.11836 0.47049 -0.13038 0.45139 -0.16089 C 0.44444 -0.17291 0.44045 -0.18493 0.4375 -0.19834 C 0.45747 -0.181 0.48351 -0.17823 0.50642 -0.19025 Z " pathEditMode="relative" rAng="0" ptsTypes="ffffffffffffffffffffff">
                                      <p:cBhvr>
                                        <p:cTn id="21" dur="3000" fill="hold"/>
                                        <p:tgtEl>
                                          <p:spTgt spid="132105"/>
                                        </p:tgtEl>
                                        <p:attrNameLst>
                                          <p:attrName>ppt_x</p:attrName>
                                          <p:attrName>ppt_y</p:attrName>
                                        </p:attrNameLst>
                                      </p:cBhvr>
                                      <p:rCtr x="5608" y="532"/>
                                    </p:animMotion>
                                  </p:childTnLst>
                                </p:cTn>
                              </p:par>
                              <p:par>
                                <p:cTn id="22" presetID="25" presetClass="path" presetSubtype="0" repeatCount="indefinite" accel="50000" decel="50000" fill="hold" nodeType="withEffect">
                                  <p:stCondLst>
                                    <p:cond delay="0"/>
                                  </p:stCondLst>
                                  <p:endCondLst>
                                    <p:cond evt="onNext" delay="0">
                                      <p:tgtEl>
                                        <p:sldTgt/>
                                      </p:tgtEl>
                                    </p:cond>
                                  </p:endCondLst>
                                  <p:childTnLst>
                                    <p:animMotion origin="layout" path="M 0.50642 -0.19025 C 0.48438 -0.2129 0.47344 -0.25151 0.47934 -0.29034 C 0.48247 -0.30375 0.48646 -0.31693 0.49236 -0.32756 C 0.49635 -0.29705 0.51042 -0.26908 0.53142 -0.25151 C 0.53142 -0.28896 0.5474 -0.32502 0.57448 -0.34097 C 0.58351 -0.34767 0.5934 -0.35021 0.60347 -0.3516 C 0.58837 -0.32895 0.58038 -0.29705 0.58351 -0.26376 C 0.60538 -0.28757 0.63646 -0.29312 0.66337 -0.27578 C 0.6724 -0.27046 0.68142 -0.26099 0.6875 -0.25151 C 0.66441 -0.25428 0.64045 -0.24226 0.62344 -0.21822 C 0.65035 -0.21013 0.67344 -0.18216 0.68038 -0.14356 C 0.68247 -0.13038 0.68247 -0.11697 0.68038 -0.1038 C 0.66736 -0.12899 0.64549 -0.14633 0.62135 -0.14887 C 0.63351 -0.11559 0.63038 -0.07421 0.6125 -0.04346 C 0.60538 -0.03283 0.5974 -0.02358 0.58837 -0.01827 C 0.59549 -0.04762 0.59149 -0.08091 0.57847 -0.10773 C 0.56649 -0.07421 0.54045 -0.05155 0.51042 -0.05155 C 0.49948 -0.05155 0.48941 -0.0541 0.48038 -0.05964 C 0.50243 -0.07028 0.51944 -0.09571 0.52743 -0.12645 C 0.49948 -0.11836 0.47049 -0.13038 0.45139 -0.16089 C 0.44444 -0.17291 0.44045 -0.18493 0.4375 -0.19834 C 0.45747 -0.181 0.48351 -0.17823 0.50642 -0.19025 Z " pathEditMode="relative" rAng="0" ptsTypes="ffffffffffffffffffffff">
                                      <p:cBhvr>
                                        <p:cTn id="23" dur="3000" fill="hold"/>
                                        <p:tgtEl>
                                          <p:spTgt spid="132106"/>
                                        </p:tgtEl>
                                        <p:attrNameLst>
                                          <p:attrName>ppt_x</p:attrName>
                                          <p:attrName>ppt_y</p:attrName>
                                        </p:attrNameLst>
                                      </p:cBhvr>
                                      <p:rCtr x="5608" y="532"/>
                                    </p:animMotion>
                                  </p:childTnLst>
                                </p:cTn>
                              </p:par>
                              <p:par>
                                <p:cTn id="24" presetID="30" presetClass="path" presetSubtype="0" repeatCount="indefinite" accel="50000" decel="50000" fill="hold" nodeType="withEffect">
                                  <p:stCondLst>
                                    <p:cond delay="1500"/>
                                  </p:stCondLst>
                                  <p:endCondLst>
                                    <p:cond evt="onNext" delay="0">
                                      <p:tgtEl>
                                        <p:sldTgt/>
                                      </p:tgtEl>
                                    </p:cond>
                                  </p:endCondLst>
                                  <p:childTnLst>
                                    <p:animMotion origin="layout" path="M -0.09167 -0.2206 C -0.09167 -0.22222 -0.06858 -0.12824 -0.06858 -0.13009 C -0.04531 -0.05185 -0.00851 -0.02361 0.04462 -0.02361 C 0.07205 -0.02361 0.0967 -0.03426 0.11597 -0.05185 C 0.12934 -0.0662 0.14583 -0.07315 0.16372 -0.07315 C 0.19792 -0.07315 0.22639 -0.04653 0.2375 -0.00926 C 0.2375 -0.01111 0.25 0.03333 0.25 0.03148 C 0.25 0.03333 0.225 -0.06088 0.225 -0.0625 C 0.20191 -0.13357 0.1651 -0.16366 0.11319 -0.16366 C 0.08576 -0.16366 0.05972 -0.15301 0.03924 -0.13357 C 0.02708 -0.12107 0.01059 -0.11412 -0.00573 -0.11412 C -0.03993 -0.11412 -0.06858 -0.14074 -0.07951 -0.17616 C -0.07951 -0.17801 -0.09167 -0.2206 -0.09167 -0.22222 Z " pathEditMode="relative" rAng="0" ptsTypes="fffffffffffff">
                                      <p:cBhvr>
                                        <p:cTn id="25" dur="3000" fill="hold"/>
                                        <p:tgtEl>
                                          <p:spTgt spid="132107"/>
                                        </p:tgtEl>
                                        <p:attrNameLst>
                                          <p:attrName>ppt_x</p:attrName>
                                          <p:attrName>ppt_y</p:attrName>
                                        </p:attrNameLst>
                                      </p:cBhvr>
                                      <p:rCtr x="17083" y="12616"/>
                                    </p:animMotion>
                                  </p:childTnLst>
                                </p:cTn>
                              </p:par>
                              <p:par>
                                <p:cTn id="26" presetID="30" presetClass="path" presetSubtype="0" repeatCount="indefinite" accel="50000" decel="50000" fill="hold" nodeType="withEffect">
                                  <p:stCondLst>
                                    <p:cond delay="1500"/>
                                  </p:stCondLst>
                                  <p:endCondLst>
                                    <p:cond evt="onNext" delay="0">
                                      <p:tgtEl>
                                        <p:sldTgt/>
                                      </p:tgtEl>
                                    </p:cond>
                                  </p:endCondLst>
                                  <p:childTnLst>
                                    <p:animMotion origin="layout" path="M -0.09167 -0.2206 C -0.09167 -0.22222 -0.06858 -0.12824 -0.06858 -0.13009 C -0.04531 -0.05185 -0.00851 -0.02361 0.04462 -0.02361 C 0.07205 -0.02361 0.0967 -0.03426 0.11597 -0.05185 C 0.12934 -0.0662 0.14583 -0.07315 0.16372 -0.07315 C 0.19792 -0.07315 0.22639 -0.04653 0.2375 -0.00926 C 0.2375 -0.01111 0.25 0.03333 0.25 0.03148 C 0.25 0.03333 0.225 -0.06088 0.225 -0.0625 C 0.20191 -0.13357 0.1651 -0.16366 0.11319 -0.16366 C 0.08576 -0.16366 0.05972 -0.15301 0.03924 -0.13357 C 0.02708 -0.12107 0.01059 -0.11412 -0.00573 -0.11412 C -0.03993 -0.11412 -0.06858 -0.14074 -0.07951 -0.17616 C -0.07951 -0.17801 -0.09167 -0.2206 -0.09167 -0.22222 Z " pathEditMode="relative" rAng="0" ptsTypes="fffffffffffff">
                                      <p:cBhvr>
                                        <p:cTn id="27" dur="3000" fill="hold"/>
                                        <p:tgtEl>
                                          <p:spTgt spid="132108"/>
                                        </p:tgtEl>
                                        <p:attrNameLst>
                                          <p:attrName>ppt_x</p:attrName>
                                          <p:attrName>ppt_y</p:attrName>
                                        </p:attrNameLst>
                                      </p:cBhvr>
                                      <p:rCtr x="17083" y="1261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099" grpId="0" animBg="1"/>
      <p:bldP spid="13210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32"/>
          <p:cNvSpPr txBox="1">
            <a:spLocks noChangeArrowheads="1"/>
          </p:cNvSpPr>
          <p:nvPr/>
        </p:nvSpPr>
        <p:spPr bwMode="auto">
          <a:xfrm>
            <a:off x="227013" y="458210"/>
            <a:ext cx="8915400" cy="120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3600" b="1" dirty="0">
                <a:latin typeface="Times New Roman" panose="02020603050405020304" pitchFamily="18" charset="0"/>
                <a:cs typeface="Times New Roman" panose="02020603050405020304" pitchFamily="18" charset="0"/>
              </a:rPr>
              <a:t>* </a:t>
            </a:r>
            <a:r>
              <a:rPr lang="en-US" altLang="en-US" sz="3600" b="1" u="sng" dirty="0" err="1">
                <a:latin typeface="Times New Roman" panose="02020603050405020304" pitchFamily="18" charset="0"/>
                <a:cs typeface="Times New Roman" panose="02020603050405020304" pitchFamily="18" charset="0"/>
              </a:rPr>
              <a:t>Bài</a:t>
            </a:r>
            <a:r>
              <a:rPr lang="en-US" altLang="en-US" sz="3600" b="1" u="sng" dirty="0">
                <a:latin typeface="Times New Roman" panose="02020603050405020304" pitchFamily="18" charset="0"/>
                <a:cs typeface="Times New Roman" panose="02020603050405020304" pitchFamily="18" charset="0"/>
              </a:rPr>
              <a:t> 1:</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Hãy</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kể</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tên</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một</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số</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dân</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tộc</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thiểu</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số</a:t>
            </a:r>
            <a:r>
              <a:rPr lang="en-US" altLang="en-US" sz="3600" b="1" dirty="0">
                <a:latin typeface="Times New Roman" panose="02020603050405020304" pitchFamily="18" charset="0"/>
                <a:cs typeface="Times New Roman" panose="02020603050405020304" pitchFamily="18" charset="0"/>
              </a:rPr>
              <a:t> ở </a:t>
            </a:r>
            <a:r>
              <a:rPr lang="en-US" altLang="en-US" sz="3600" b="1" dirty="0" err="1">
                <a:latin typeface="Times New Roman" panose="02020603050405020304" pitchFamily="18" charset="0"/>
                <a:cs typeface="Times New Roman" panose="02020603050405020304" pitchFamily="18" charset="0"/>
              </a:rPr>
              <a:t>nước</a:t>
            </a:r>
            <a:r>
              <a:rPr lang="en-US" altLang="en-US" sz="3600" b="1" dirty="0">
                <a:latin typeface="Times New Roman" panose="02020603050405020304" pitchFamily="18" charset="0"/>
                <a:cs typeface="Times New Roman" panose="02020603050405020304" pitchFamily="18" charset="0"/>
              </a:rPr>
              <a:t> ta </a:t>
            </a:r>
            <a:r>
              <a:rPr lang="en-US" altLang="en-US" sz="3600" b="1" dirty="0" err="1">
                <a:latin typeface="Times New Roman" panose="02020603050405020304" pitchFamily="18" charset="0"/>
                <a:cs typeface="Times New Roman" panose="02020603050405020304" pitchFamily="18" charset="0"/>
              </a:rPr>
              <a:t>mà</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em</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biết</a:t>
            </a:r>
            <a:r>
              <a:rPr lang="en-US" altLang="en-US" sz="3600" b="1" dirty="0">
                <a:latin typeface="Times New Roman" panose="02020603050405020304" pitchFamily="18" charset="0"/>
                <a:cs typeface="Times New Roman" panose="02020603050405020304" pitchFamily="18" charset="0"/>
              </a:rPr>
              <a:t>.</a:t>
            </a:r>
          </a:p>
        </p:txBody>
      </p:sp>
      <p:sp>
        <p:nvSpPr>
          <p:cNvPr id="5131" name="Text Box 11"/>
          <p:cNvSpPr txBox="1">
            <a:spLocks noChangeArrowheads="1"/>
          </p:cNvSpPr>
          <p:nvPr/>
        </p:nvSpPr>
        <p:spPr bwMode="auto">
          <a:xfrm>
            <a:off x="188130" y="2112705"/>
            <a:ext cx="8915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nl-NL" altLang="en-US" sz="3600" b="1" dirty="0">
                <a:latin typeface="Times New Roman" panose="02020603050405020304" pitchFamily="18" charset="0"/>
                <a:cs typeface="Times New Roman" panose="02020603050405020304" pitchFamily="18" charset="0"/>
              </a:rPr>
              <a:t>   1. Em hiểu thế nào là dân tộc thiểu số ?</a:t>
            </a:r>
            <a:endParaRPr lang="en-US" altLang="en-US" sz="3600" b="1" dirty="0">
              <a:latin typeface="Times New Roman" panose="02020603050405020304" pitchFamily="18" charset="0"/>
              <a:cs typeface="Times New Roman" panose="02020603050405020304" pitchFamily="18" charset="0"/>
            </a:endParaRPr>
          </a:p>
        </p:txBody>
      </p:sp>
      <p:sp>
        <p:nvSpPr>
          <p:cNvPr id="5132" name="Text Box 12"/>
          <p:cNvSpPr txBox="1">
            <a:spLocks noChangeArrowheads="1"/>
          </p:cNvSpPr>
          <p:nvPr/>
        </p:nvSpPr>
        <p:spPr bwMode="auto">
          <a:xfrm>
            <a:off x="0" y="2709931"/>
            <a:ext cx="953588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smtClean="0">
                <a:solidFill>
                  <a:srgbClr val="FF0000"/>
                </a:solidFill>
                <a:latin typeface="Times New Roman" panose="02020603050405020304" pitchFamily="18" charset="0"/>
                <a:cs typeface="Times New Roman" panose="02020603050405020304" pitchFamily="18" charset="0"/>
              </a:rPr>
              <a:t> </a:t>
            </a:r>
            <a:r>
              <a:rPr lang="en-US" altLang="en-US" sz="3600" b="1" dirty="0" err="1" smtClean="0">
                <a:solidFill>
                  <a:srgbClr val="FF0000"/>
                </a:solidFill>
                <a:latin typeface="Times New Roman" panose="02020603050405020304" pitchFamily="18" charset="0"/>
                <a:cs typeface="Times New Roman" panose="02020603050405020304" pitchFamily="18" charset="0"/>
              </a:rPr>
              <a:t>Dân</a:t>
            </a:r>
            <a:r>
              <a:rPr lang="en-US" altLang="en-US" sz="3600" b="1" dirty="0" smtClean="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tộc</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thiểu</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số</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là</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những</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dân</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tộc</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có</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ít</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người</a:t>
            </a:r>
            <a:r>
              <a:rPr lang="en-US" altLang="en-US" sz="3600" b="1" dirty="0">
                <a:solidFill>
                  <a:srgbClr val="FF0000"/>
                </a:solidFill>
                <a:latin typeface="Times New Roman" panose="02020603050405020304" pitchFamily="18" charset="0"/>
                <a:cs typeface="Times New Roman" panose="02020603050405020304" pitchFamily="18" charset="0"/>
              </a:rPr>
              <a:t>.</a:t>
            </a:r>
          </a:p>
        </p:txBody>
      </p:sp>
      <p:sp>
        <p:nvSpPr>
          <p:cNvPr id="5133" name="Text Box 13"/>
          <p:cNvSpPr txBox="1">
            <a:spLocks noChangeArrowheads="1"/>
          </p:cNvSpPr>
          <p:nvPr/>
        </p:nvSpPr>
        <p:spPr bwMode="auto">
          <a:xfrm>
            <a:off x="493713" y="3517900"/>
            <a:ext cx="8382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3600" b="1">
                <a:latin typeface="Times New Roman" panose="02020603050405020304" pitchFamily="18" charset="0"/>
                <a:cs typeface="Times New Roman" panose="02020603050405020304" pitchFamily="18" charset="0"/>
              </a:rPr>
              <a:t>2. </a:t>
            </a:r>
            <a:r>
              <a:rPr lang="nl-NL" altLang="en-US" sz="3600" b="1">
                <a:latin typeface="Times New Roman" panose="02020603050405020304" pitchFamily="18" charset="0"/>
                <a:cs typeface="Times New Roman" panose="02020603050405020304" pitchFamily="18" charset="0"/>
              </a:rPr>
              <a:t>Người dân tộc thiểu số thường sống ở đâu trên đất nước ta?</a:t>
            </a:r>
            <a:r>
              <a:rPr lang="en-US" altLang="en-US" sz="3600" b="1">
                <a:latin typeface="Times New Roman" panose="02020603050405020304" pitchFamily="18" charset="0"/>
                <a:cs typeface="Times New Roman" panose="02020603050405020304" pitchFamily="18" charset="0"/>
              </a:rPr>
              <a:t> </a:t>
            </a:r>
          </a:p>
        </p:txBody>
      </p:sp>
      <p:sp>
        <p:nvSpPr>
          <p:cNvPr id="5134" name="Text Box 14"/>
          <p:cNvSpPr txBox="1">
            <a:spLocks noChangeArrowheads="1"/>
          </p:cNvSpPr>
          <p:nvPr/>
        </p:nvSpPr>
        <p:spPr bwMode="auto">
          <a:xfrm>
            <a:off x="344488" y="4959350"/>
            <a:ext cx="8763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Người</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dân</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tộc</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thiểu</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số</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thường</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sinh</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sống</a:t>
            </a:r>
            <a:r>
              <a:rPr lang="en-US" altLang="en-US" sz="3600" b="1" dirty="0">
                <a:solidFill>
                  <a:srgbClr val="FF0000"/>
                </a:solidFill>
                <a:latin typeface="Times New Roman" panose="02020603050405020304" pitchFamily="18" charset="0"/>
                <a:cs typeface="Times New Roman" panose="02020603050405020304" pitchFamily="18" charset="0"/>
              </a:rPr>
              <a:t> ở </a:t>
            </a:r>
            <a:r>
              <a:rPr lang="en-US" altLang="en-US" sz="3600" b="1" dirty="0" err="1">
                <a:solidFill>
                  <a:srgbClr val="FF0000"/>
                </a:solidFill>
                <a:latin typeface="Times New Roman" panose="02020603050405020304" pitchFamily="18" charset="0"/>
                <a:cs typeface="Times New Roman" panose="02020603050405020304" pitchFamily="18" charset="0"/>
              </a:rPr>
              <a:t>các</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vùng</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núi</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cao</a:t>
            </a:r>
            <a:r>
              <a:rPr lang="en-US" altLang="en-US" sz="3600" b="1" dirty="0">
                <a:solidFill>
                  <a:srgbClr val="FF0000"/>
                </a:solidFill>
                <a:latin typeface="Times New Roman" panose="02020603050405020304" pitchFamily="18" charset="0"/>
                <a:cs typeface="Times New Roman" panose="02020603050405020304" pitchFamily="18" charset="0"/>
              </a:rPr>
              <a:t>.</a:t>
            </a:r>
          </a:p>
        </p:txBody>
      </p:sp>
      <p:grpSp>
        <p:nvGrpSpPr>
          <p:cNvPr id="6151" name="Group 3"/>
          <p:cNvGrpSpPr>
            <a:grpSpLocks/>
          </p:cNvGrpSpPr>
          <p:nvPr/>
        </p:nvGrpSpPr>
        <p:grpSpPr bwMode="auto">
          <a:xfrm>
            <a:off x="0" y="6400800"/>
            <a:ext cx="9142413" cy="457200"/>
            <a:chOff x="-192" y="3393"/>
            <a:chExt cx="5952" cy="927"/>
          </a:xfrm>
        </p:grpSpPr>
        <p:pic>
          <p:nvPicPr>
            <p:cNvPr id="6152" name="Picture 4" descr="FLOWERS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40" y="3393"/>
              <a:ext cx="1104" cy="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3" name="Picture 5" descr="FLOWERS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44" y="3393"/>
              <a:ext cx="1056" cy="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4" name="Picture 6" descr="FLOWERS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48" y="3393"/>
              <a:ext cx="912" cy="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5" name="Picture 7" descr="FLOWERS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32" y="3393"/>
              <a:ext cx="1008" cy="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6" name="Picture 8" descr="FLOWERS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8" y="3393"/>
              <a:ext cx="1152" cy="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7" name="Picture 9" descr="FLOWERS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2" y="3393"/>
              <a:ext cx="871" cy="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131">
                                            <p:txEl>
                                              <p:pRg st="0" end="0"/>
                                            </p:txEl>
                                          </p:spTgt>
                                        </p:tgtEl>
                                        <p:attrNameLst>
                                          <p:attrName>style.visibility</p:attrName>
                                        </p:attrNameLst>
                                      </p:cBhvr>
                                      <p:to>
                                        <p:strVal val="visible"/>
                                      </p:to>
                                    </p:set>
                                    <p:anim calcmode="lin" valueType="num">
                                      <p:cBhvr additive="base">
                                        <p:cTn id="7" dur="500" fill="hold"/>
                                        <p:tgtEl>
                                          <p:spTgt spid="513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13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5132">
                                            <p:txEl>
                                              <p:pRg st="0" end="0"/>
                                            </p:txEl>
                                          </p:spTgt>
                                        </p:tgtEl>
                                        <p:attrNameLst>
                                          <p:attrName>style.visibility</p:attrName>
                                        </p:attrNameLst>
                                      </p:cBhvr>
                                      <p:to>
                                        <p:strVal val="visible"/>
                                      </p:to>
                                    </p:set>
                                    <p:anim calcmode="lin" valueType="num">
                                      <p:cBhvr additive="base">
                                        <p:cTn id="13" dur="500" fill="hold"/>
                                        <p:tgtEl>
                                          <p:spTgt spid="5132">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13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2" presetClass="entr" presetSubtype="0" fill="hold" nodeType="clickEffect">
                                  <p:stCondLst>
                                    <p:cond delay="0"/>
                                  </p:stCondLst>
                                  <p:childTnLst>
                                    <p:set>
                                      <p:cBhvr>
                                        <p:cTn id="18" dur="1" fill="hold">
                                          <p:stCondLst>
                                            <p:cond delay="0"/>
                                          </p:stCondLst>
                                        </p:cTn>
                                        <p:tgtEl>
                                          <p:spTgt spid="5133">
                                            <p:txEl>
                                              <p:pRg st="0" end="0"/>
                                            </p:txEl>
                                          </p:spTgt>
                                        </p:tgtEl>
                                        <p:attrNameLst>
                                          <p:attrName>style.visibility</p:attrName>
                                        </p:attrNameLst>
                                      </p:cBhvr>
                                      <p:to>
                                        <p:strVal val="visible"/>
                                      </p:to>
                                    </p:set>
                                    <p:animEffect transition="in" filter="fade">
                                      <p:cBhvr>
                                        <p:cTn id="19" dur="1000"/>
                                        <p:tgtEl>
                                          <p:spTgt spid="5133">
                                            <p:txEl>
                                              <p:pRg st="0" end="0"/>
                                            </p:txEl>
                                          </p:spTgt>
                                        </p:tgtEl>
                                      </p:cBhvr>
                                    </p:animEffect>
                                    <p:anim calcmode="lin" valueType="num">
                                      <p:cBhvr>
                                        <p:cTn id="20" dur="1000" fill="hold"/>
                                        <p:tgtEl>
                                          <p:spTgt spid="513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513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16" presetClass="entr" presetSubtype="21" fill="hold" nodeType="clickEffect">
                                  <p:stCondLst>
                                    <p:cond delay="0"/>
                                  </p:stCondLst>
                                  <p:childTnLst>
                                    <p:set>
                                      <p:cBhvr>
                                        <p:cTn id="25" dur="1" fill="hold">
                                          <p:stCondLst>
                                            <p:cond delay="0"/>
                                          </p:stCondLst>
                                        </p:cTn>
                                        <p:tgtEl>
                                          <p:spTgt spid="5134">
                                            <p:txEl>
                                              <p:pRg st="0" end="0"/>
                                            </p:txEl>
                                          </p:spTgt>
                                        </p:tgtEl>
                                        <p:attrNameLst>
                                          <p:attrName>style.visibility</p:attrName>
                                        </p:attrNameLst>
                                      </p:cBhvr>
                                      <p:to>
                                        <p:strVal val="visible"/>
                                      </p:to>
                                    </p:set>
                                    <p:animEffect transition="in" filter="barn(inVertical)">
                                      <p:cBhvr>
                                        <p:cTn id="26" dur="500"/>
                                        <p:tgtEl>
                                          <p:spTgt spid="513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228600" y="0"/>
            <a:ext cx="8686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vi-VN" sz="3400" b="1">
                <a:latin typeface="Times New Roman" panose="02020603050405020304" pitchFamily="18" charset="0"/>
                <a:cs typeface="Times New Roman" panose="02020603050405020304" pitchFamily="18" charset="0"/>
              </a:rPr>
              <a:t>Một số dân tộc thiểu số ở nước ta</a:t>
            </a:r>
          </a:p>
        </p:txBody>
      </p:sp>
      <p:sp>
        <p:nvSpPr>
          <p:cNvPr id="6146" name="AutoShape 2" descr="data:image/jpeg;base64,/9j/4AAQSkZJRgABAQAAAQABAAD/2wCEAAkGBhQSERQUExQVFRQWFxUYGBUUGBQdFhcVGBUVFRUUFxcXHCYeFx0jHRcUHy8gJCgpLCwsFR4xNTAqNSYrLCkBCQoKDgwOGg8PGiwkHyUsLCwpLCksLCwsKSwsKiwsLCwsLCwsLCwpLSwsLCwsLCwuKSw0KSwpLCwsLCwqLCotLf/AABEIAOUA3AMBIgACEQEDEQH/xAAcAAACAgMBAQAAAAAAAAAAAAAEBgMFAAIHAQj/xABCEAACAQMCBAQEBAQEAwcFAAABAgMABBESIQUGMUETIlFhMnGBkQcUQqEjUrHBFTPh8GJyoiRDU4KSstEWNERz8f/EABoBAAIDAQEAAAAAAAAAAAAAAAIDAQQFAAb/xAA1EQABAwIEBAUDAwMFAQAAAAABAAIRAyEEEjFBUWFx8BMikaGxBcHRMkKBI6LhUmKywvEU/9oADAMBAAIRAxEAPwBVNwTUDwFq1Rcd6njk01V00VZVlzaaTWmKs2IbNRQ2YOc0YfxUwhoJcA0JJLk5xVynC9s1BcWq9KgPErkLEmayJcGt44iOleBMHJpqJSOox0qGBSMijfEWsjIOaEFQAhLNMHrRy2ynrQJQKc9B60dwS8tpH8N3aNm2jlYAwBz0EoGG0n+YHbuK5wMSiawusFFPw8dq8XSo3YV5xLizRSvb3VtHqRireHmNh7qQSDkEEEjcEVSXduQviISYidiQAy+gcDOD8tqJoEXKb4HAzx5K11K26kd9sjO3tmplgYrqKsF6asHGfTNKpk9x/v6U18tXzRWHEJXbYpDCi56yvJrB+aqjHNS+GhC2mHWUTtpqa3uzVNDxpW2fUPfrj6dx8t/nVtBCdIbqGGVI6EdMj9xQvbZBlIupZ5c1Ca8lbevC4NABCEhYJx6V7rz02NaiCvHTHTrRKYRcTGiNVBQs1E27k0DgpWSSmg5Ls5xRN4+KrPF1GuaJXK0t5sjeon61FG3YV66nNcFKLAGM0FNMe1S69jQs79q4C6BS25Jo+1uMVVqcUfZjAqHBcjfF1DbahHG+9bteAUPdSkjINC1pBULZ5wBQzzZoDxTnepASacBCIFGiPNeF1iUs5+Q7k+gra3Y1Q8avdcmOy7dds9z/AL9KJolELqPiHETIxzsOyjp/qaFDE9f9K0dtztXmr1pqOE18am/OWcV1nM0GmC49WUf/AG8p9dhoJ9hVHYcSMRPdTsydmHv70VyxfhZWjkx4U6GJ/YN8D/NW0n71USqUYqeqkg/MEg0hliWHTUdD+D9k8uIio3VT8StFV8x7o26+vyqXiLBI44gSWGXk9NZACrj1Ve/qxoEyMSNzt39/apo1Hfr8+/1o8pJF0LniSQNVEYmGMq2D0yDuPUetXvC7pkgcHqHQoCD+rIfA7g4U/MUTd3BazgYb+Gzxn27r/v3qqW5PqM+pH7e1GLqXt8M8QR8j7H4TaLcFVYbakVwD1wdj9iCPtXqWORsKXbbiRU9dx0zuMDt7infmGQQxK8Kqr+FbyyR5ONMy9Rk5GGHT0YelA4AEBAKeeS1VKxDvtW3hoKK4fwi6uYDOtvJo3IbAAZQOq6iM9DsOu3rQ1tZsygjzAgEEeh3FLIhKi6xo1qGdwvSiTw1wdxiq/icZWhUKO8nBWquM4NbTS7VBCd96YBChWUB70TqzQkRHrRagYoCFK0VeuK8a1yRWwG9SKuDvQzCAqRbNe9bhcEAVHI/pUttCS3tXAHVcAgb20OrNDOh6Zq9vrTbrVc9oetGHIoQgiA60RFbbVKIs1NDAzEKilmPRVBJP0FcVyht5FSSFWO8kiIPQZYAk+wzS/wAY4Ph3aPzAMwZf1IwJDDHcZBo/njgNzazKZlIUgaJFOYztkhWG2oHqOu1Q3kzXANzEcSgAzoPUbGZfVW6sOxJ7GuMtIKs0MuUtIn575Jfr350a9wknxDQ/8y9D7kUJJHjuD8jTQVDmRcGQvM1NdqzjxWO8jHHvjGpvuQPvQ+qirt/8sdljX7nLH9yag6hQNCookqXFaLR/D+GSzMFijdyeyKT6e22MjrRoDxRXD2zbTr6FGHz/ANrVcUp2seRJYVl/NSQ26MmzM4YtjqyqmSep39QaxvyViYzbxtfTSbxPLgQgh9I0onxtqUjr9KgWkpr3Z6THNvaPcn7qt5N5OlvJVLLpt1ZTJK2AoH8qk9ScY29afLziVpb3UzzEXMrqCyaf+zw240+GArDMjAAb7d9qXPxG5lnZIrZ/KSiySquQmok4RfUAgkk9T8qr+Joq28U4YMZLWFCMHylHaPB9yFG3t70sjMC7fbomUWh7crrbmOhkSFc2fN8t1xKSCa5CwyeLChRSoTfMDRKCSj6lUDJPXFT8Juo7W5itp5ArmINKGG0VwzFggx8OVK6h2Y1UcYt44L24vJv8uOUCBEypkl0IcrnfSgOonucDvS7z0dPEJ2XVu4cFzliHVXySD79Kmc5jh37KHDKPN2F2+94ECDtvXOOZbEqTnpTDwDm1pIsFssixk5/lZAVP03H0pd5j4q0hOaWReUmoMpISpcLWtvHmiJKxRimJSntrTNG+EB1xQnj6VzVVPxIk9aHLKkJgnBBwRgivUbNX3HbdXOtetU2oDrSRMAkJQIdotHIAzRFjceXNB3EgA3ry3nyMCjEwmBF3EpasaIkVHGpBqwjcYrkYCppJSDijuE3jxs0upkRUdXddviQgIGyME4OMEdqgvIsny9aMncxWUcJIzdTHKZGWjEZCgjGRluhyPrtRW3QgNzBrt1V8t84XKW90Wl8RY1j0xTDUpLOExuDvgnqfWstuarPR4r2ircBio8DWi6Sv+YMNgMCMYxjzHY0HYWwFle+GSwf8uNOncHWxIYnocCgxBp4c5IAb8ygGQdWPCJODjpnHfvTjDhCc+kcuX4/IVlKeHTq8pSaHDKpCsmnLhiGAxt8J9q1h4Vw0qXL3WhW0lsREamUlBkbjdT2+1VvDYlNld5zqU25G22NbD+9EW1qg4bqJbU90AF/SVSIkn/qFSG2gcEtwe5pGnPeEbw/hfDJCSr3eETxHDeGMqvxAYGcnIPtg9etG8LThkkmhLSd9CSPqeY+YRgyYKgdwMbdqruXGVXlBRmBgmBCYyMqBk56gdaY+VOX5EzKEJ8ki4XGcMhUnfsMg1xLRChrH1AWAxz3CF4FzNatcLEnD7ZI5GPmcFmUbuCCxIGCOnptQ3MnPVxLFb6JRGskbNIkPlGvxGQkgbgkAVZ8G5dMd3EQiNjUcOuoHCtny96qeYeFSNa2RONISYAKoXT/FJ0k9ScHIz2xUgy1d4Lm3m3DpP59lpPGxtbSRskNFcrljliwlBOc79DU1terb2NvNnVcfx0hXb+GHYEykddhq0+7VXyRyJYRZKEJcSDRqbXiREJOOgB0dR617dz+Nw/xGP8RbnRpA2CGEaFHoBp2pbm5iRsRf8Iw0Na0NuQSek6+ik57mczxLJnKW1uu4wd4w5J9ySaLWDxrGzRSVIabWx+FI43EjSH5Z+u1Qc/Wzf4g6Z1uVhyBnyt4KZQ9gR1IGwzVxZTw/kFPiaFtp1EwQEuUcKYn+IeQOBkDrj23io79rd0dJ7iPE0B1HUaKh/EHiLTXh1ElFSLSMEDQ0auSB75Jz/wDFB8+8OjgvDHFgqI4t1BAJKAg4JO+NP9ds4qw/EC9hdoxHIJJU1CRkVRGQcMukjAJ33wMeb1zS61008iGQ50Ki5xuVQaVB9TsBUkQZ6qD5323VzwW7ZbllBwBAqtvt5Qp/0+tHXr5NUt0v5ZH8TBuJsZTvDHqD4b0diqjHYA567MdyAw1dMgH7jNKzCJUVx55VLKMVqDUrwnetHhIWmBJQN7d7VUNLRF+29BZogiC6Ba8UxnVvVjd8HLRiRcZ64qmwPSj7TirIcMfL6UFRzi0NGyFmVgNtVWKSWwRVzb8MAGVqC7/ieZBt/vNQJeae+K57SAFLHyEdbruc1uF3O9R2U4J3NEv4Y70tFKHeAUt848UYmKLtH5kbJyNXUfQgEfWmd5Vqk5h4YJULLu6Db3HUimNg6obTKGtnL2l00YOZBG0gDKBGyMzscHchwSRg7YYelDRX8h4c41HC3Kf9Ub5Gf/KK24bxprfh8qKcPPLHjHUJECWb5FiFHyarGw4jC3CrhXKmczR6IgoGT8Xi7EZGFYH0On1rmyJB0VkPnv3VTweUNb3gbJbw4iOn6ZRk/TIqxnjU2FoACG8S4JydicoAQPkMfSoeV7dSLyRmCrHbOMaRpZpCEVcex3+YFMTWSSWVhKp8wDwuoxgFCGB+ZDAn11VLqoaO+qTFRz4m32jT1upuS+GpEWeUA6o3XzdBqH+ldKj4UrQhBkHbcEjpv23x61X8j2MQ3lx02Hf1P0wDn5mrmCcBiUbKnUFYAgYIOnr9BSC85Q5XfDblIAjmgordEnywypVycHGMLnt7gUn81IDbWwUD+GZVYjqWypGo9zppvvINSkZI2xkfMH+tL9/a6gQ2zdcdj21D1oM5kELjSB1SpwuwS6t54sfxB4bqdsjBIPv3pp5I/DNWtYppS4cS+MYh+owuRGqqTpYMA2538wxikSWU2t0rg+XPm/5ScN/802cySz/l3WKVgkgXUoJ+EHI0n9Oehx1FONWDfQpLKQExquecd5lllu7iYgI0zuWXG6jpoJ67AAH5VWQ3bLrwfjUqwP6gTn9iAR7isuYiMg7EUGrkf60wAbJMmIK3c0Ra8WaIHwgFJ/X1cD/hJ+H5jegmNaGpLQ6xUtcW6LZ3JJJJJPUnqT86eHkOhMfyJ0/5RSIK6Db2ZWOIHsqg/b/+0urAhJqGF4lvgZY0JcSg9Kn4k+21B2kJahB3KBgLtFQ8ThwarcU4cX4Z5c0pSJg4prHA6KxlcNU/AY7VFOpIpsm5cZjnSKq+KcO8FctioDIukAFV3DLvQcEbb0Tf8uGXEi+21U/+IDfanjluYmMMelC4PcRCZnysyxzSo/BpVI8pqOe1dDk5+VdXswjjcCl/mjhAU6h0ppZFkO0pGQs3WrGCA/OpcD0oyWZdIC9aAWUhvNc447w8QzMuDjYjHYHfFBGbbAwB7dT8zTnzLYAxtLjzKBkdmUHow9s5B6iklnHYY+tEmB1rI/h0zaWiXo5Un30aiq/LJz9KZuDySFUjTGnVq39SAv8AQVS8BtcXEWezL9jT1Ly66NqhGe+PQ0p7honU6Z1V1DJcxKPKrpjcZ3q44bxoSYBUofQj+lKdzYXxClZUXbzKxGBvtg9elXPCLeUN5irYIwwx5h327VXdKshMly+FzShxETXBx5Y09T1p5urL+HmlPiPBWdgGJ0Y3C5ySe+R0xUXBU6qkvuUInTT4uW9SRuTRXAbnCflbjaVBhSekkfYqT1I6GpuE8ioCSZJyT31Yx/XP1pnbl6LSA41kdC+Mj5YAozJ6Lg0a6Lj3OXCvDl6denvVCeBuULjBHp3rp/4gcN1BCBvkj9tv6UiKCu520kn0zgbj74+9G15DbJZpAvulY0Xw7gzzBig+EZ3zj+lRG2OfMQo3yf8ASuocvXsYEMcY/hhBg9znck++c1ZBlUngs1CQOF8FIfVICAp6Eblh6jtTnBMGUUXcxoXnZ10amGlMjOFXGs47scn5AVRtcAEgdKVVbZId5kRxFloS0mXPWqril2RVPFfNnY0AYS2FawzhTeCU8XZBWk+8txrNWcN0xWq24Q6qRSBaSFs1/Dc0OAXUbPm1skHf5ClXnDi7yPg9M1d8B4dqGSKi5k4JtkCn1KgbYLEY2blKTSgp70zfh5cmQOhPw0qY0Ng0TwyeSCUvFjBG49aYxyh7YuF13htuwJ67Vtx8Hw8Uh2/4jSptoyfnUF5z/O4x4Z+9MsgLiQArNocVqNjStNxqdt9OKFFzcntQrk8CIMCDgg7EHpj0qjveQELIYyVBbzDIwq9SRnf2x70JZT3HerS3uZsjNTKlBDg5trlFO65Uq2OoznSfcYrq3D4gaTLyxZyjfykH6dx9iacOG3OwI6YpDxeVfoPlsKy/wSM7kURDZIvlUAUNJxDANQR8SZELFCxJyMdaEwE0gpp/LgpigmgUbHGaqRzcoTvqx8PfNbSX7zIp0FMb79TXZwdEOUjVWRiAoS4ehIeIE7HrXry5ri4EJjWwqfmO21qAOucg/wB/61y3nLCYjHU5P/lB7+pJ/pXQ+dOP/lYlfGolwuM42wSd/pXK+buJma5dsYGlAo9F0KR8+prqTJMpNapAypean7lVSBEG2Onp9aR7eAs6gd2Ufc4ro9rE3iIcd6sOICoFS8asckmlpoyKc+L5BxjqKpPyBPak1KrQNUtJnFnNDcOjy1WnMFrpNQcItSaIPBbKYFc28O1THgZO+KP4fYHbam+ysBoG1KzhODnREo6ztwqgAVlzaBgQamWMrjNB8Q4l4ZA9apB50RTFki8z8H0kkVS2SuOxwfaurty2s8Zc9TvSysQgJDr02/1rQbTc0CUkvBkBLfC7L+NuD9qZxw1D+nf0xTPwyyheIOFGTV3Hw5WZWCjYb1bp0c91UqVwzQLmjNEracDNSKUBxpxnptTnxHgkMjM+ACPlQ11HGyjSBkYpDy1pWk3DO8PMTrdK1wdAyFP2org19G/lK+fsKYL+xDoOgpV4QcXq4Gw6nt8qLM2FT6ppt7R9DMUIAB3/AGoq7tzGR6EbfTYirPil7piC4GGKD3xrBIH0FZxFhIMj/ZrqzPKCCm0auR8FVBBI+VbQ8yRtmNQWZeqkEY+netkGDpNeXnDlOGKBv2P0Ybg1VGq05BK8jtnJBEG5zgkjG3XapZeZHQaWhJbbyxkFsHODpPQbetQm7jGP83btrP16Cp7VS+yoET26n5nqaOGjdEWnV0LWEs3mZSuexIJHscbVJJNijbhAB8qpriTfFLNlLLrnP4o8V1ypCD/lgs3sz4wPsB96V7mDUyknqkZ+mgD+1ScwxMLqcPnV4j5++37YqbiGyW7djGF+qsf7MKtsbAAWXUdmcSrnlvhqNKnl8ylMY+HGTk/Y/euiWPCxgAjBG9cw4DxPw5EbHQjI9u4rr8HEFZQynIIyD/v/AH1rLxodISiYQd5w8FhtWj8NGOlWwmB/2Khnk2rKdmJUZly/m3hmW2FecucHO2RTpd8NEh3FEWHCwnarraxyZVIcs4fwbptTDBw3A6VJw7TV7GFxVqkwgXTmpOurjbFV1/w7xAPpUtzcYrI7kGqDKr8sJbqhLpKKt+J+GgUdhjtSzx2QSBiMZ9KuLnDDAoF+FIExvk1p0cQ948yWOSreAcRkTdsaR03NT3vPUgJCf3oeLhLAnzHHpRi2KZGwq34zmKHU2EeZVFtxqYqzs3XqMUfFxMlMrmiP8NjBPv2qVLdUGAKp1K2YrjXdEAqqZ7hhqDH5UdwrgzKdRO5+dGLKB2o6K6qu6qSgD0XONSICRs3rvkKe3XG43qa1hY96p5r4527DBHud/wClF23FtJAJ61Je6Ap8S8L3mm9aGESKuohlBG+SpznGO+wr3l/mWK4TUjZ6alPxKfRh/ejeI2vjQ4UgHIYE9AVOrOew2OfbNK/BuXFtZJHU+ST4Q3xMudSlVHwrvsW3O21WmEuaSVoYYOcCdu9E4iOI74FEf4hGgwBSpc3RHwk/Idaih4TdTn4Sq+rkgdM7DqftQh5mAFbhupKtOIcZ1HC7n9hWljbEn1Y/c1a8L5PVBl3LH0XYevzq2luIrbSFUAsSAFHmwMkkk74Hc0xtJxu5CawPlYJXNuffw2uJiLmCLU2nEialDEKPK4BO5xkY67CkPi9q35aMmN0VML51xvk6yM+5XH/LXYOK8ZeaYxRZaRttOfIgBO528o6H1PtWnEbO1gyt3L42VGqNSNQfbChN8DHdjmrUho6LqeBfVgwfNoALnnHDmSJ2lcXtYATGw6EEH5rgbfQqfvT1y/flFwTtsCD79GHtQ3GbC0kH/ZY5ICGLBXYMhyAMDunQeooK1kZSNQww6g9x+oH+oqtVioLJOOwFfDR4jSAd0+x3m1btOKo7S5yv2+3aiQ5rJey6yZhWIk3oqJxVZFmhJZZNWwq7hMLnuVYo0y8pwsoh61boMDrSrwmVgMtRsvFsHGa2PBpjVWzReNEq3zHSK2hYkDFSCUYwe9TW9uF6V5wNnRZgutLYebBqxvrFQgYHegp232qDxD61ZY0hMkCykjj9a1uFONhXiS4rVpzmoLHEqDBQMdu5OcUYLNmHpWNee+K0biioN2qHUyhDWhbJCf1GiI7fPQ1XDisWetepxxAdjQGkVEXsjza6FPrWs0KhNbbAevao1vzKCVQkJjU22lc5xqJ2HQ9fSl7i3HhLiPOFB6DOCfXPenMonXZaOCwJxNQCwHEmEyjiw/I3MmcBisMec5OfM5H++1MvALdZ7aLxVDyRqqkkEHpldxgnbb5qaTDBmGxiPR2kkb0K6h1x7KfvT9yRcpplXHm1Bm6Z8wOB9AP396v0myO+q2PqrWUGNo0huT0A8g9SCUXBw1V+BFX5Df79aJitcdv9j/Q1YvIo9KEe/wCy9fam5QFhZiVFeuIky+3QBf1MdwAB/c9AM0jcW4jLNJ4UA1zON8dEQhTk56AdR9z2o3mfizlxHH5pXOlFG4znzMfl0+nsaHvLyPhkBRDru5Bl3z0O+GPsDnA74zQPdHLie91t/T8IXBry2Sf0t2dG5/2D+420C84hOvCoPDQhrmQZZj1GerH09APrSLbcWRJNUsfjhs5zIV3PfI70DxC8MuSxZmJzqOTn6nrWthbRuw8ZjEjbeIE1BGxsWA3KnuQdqrgZiCdNgvQOqeA1zWGXG7nj40sBoI4zsU78M5usGieGVJ0jcYwSsgjbBwyMAGU/1pcl0ByqOJFBYK46N6HfocdjTLwr8MblXVglrdW0mkkiRhlf/ERsakbHoTn0povfwVtmB8KSWM+5V1z75Ab96shpIusSri6MuDjM+n86lcztLzwiVb2I+VHLxTNXE3IkiTLbTkK758CcZMUrAf5TZ3RsZ/161T3HB2hlaNgQynByMfUe1IfRGsLCrUWNf5DITFwEa8Zq6uokUZwKqOGDw0VvbP33H7VDfcR17VfbFJlk+jQJI4KaS+9KGZ81DAKkxVeS67lpOc2YaqS542mcis/+pxjYUub/ADrXUAao+E0XXnYAV1LzIc4xUJ441VLTjOTW7SgrtsamFOUImfj8natY+Nu/U4qCKM46ZqSOw70cBTkC9nu39TitZPP3NGPKhj043oe1jwRXG2i6F7aWpJxTbyvyEZczzP4VqmS0jbZA6hc/+77ZNacL4ZHGgmuElZSyhIoQNUhJxuSRgE4GBuf3qt5t4te3LlHiniRdkhCPoRR0AA+I+pNMaw6u0VvD4R9Y8B89FY8YIv7gQWPiNGg8uRohjQDGdIGSSckux1N2AraThKWA1NDJLMP+9cERAnuB9uvp2zSd+bngLRq7xnYlVGCW6gHfJO9WVjzPeiMxu+UIxhsEkem+4qXvAF+/4Xq8HQOYU2Nlvc3aTHoJTRbz+K0bk5ZbcljgEa5ZSOmwIwTntjNNfJfCw4eTcZeQYPXZgi5PsE/ek7hx8IEn9MUR98qsjjB6dSvXqM96duRFK26KP/DVu/VnkPffvTsOczAT3t9li/UjL3luggDpd3/YJgbho7nb96p+P8wRwRsF2xsxAyc7AqPfJA+Z9jRvGLjwo2Z20bYB9Ce4A9Otc+vrpVAmmU4/7mInqf8AxGGPfIz/AFNRWqik2d9lUwWF8ZwkE30Gp5DmfYSToJ2tuItagzsA11MMKmM6VOwUDGR2/p3ovlrgzOZ3vowPGXZ5tIbJOBpU9N8du1IPEOMymYPrKudww6gjsvpUcXD7q5RplE0yqcMVIZlPXDLnIqpRDv1OMr1FT+i11L9xgEj9sRDW3EAW2uoLqEwy49G1I2AR6qcNsQR6in/ke8sL6QQXdpALgglZEXQkoHXyqQFb2rncnC5j5Sk/bYxtVnYcs3qKZ0hlXwP4niEadOnfYHc1YaqOIbmBiRwM36W9vRfR3D7COFFjiQIijAVRgDvROa5zwjne8Cxs6QXCSKrr4bGKXS2P0P5WPbGRvThwvjMd7CzRMyndGGNMkT43VgejDIPpVktI1Xm303C5vzQfOnD1ubdodQExBeEasMZI/MNPc+m3rSxwe+HELRUlx44UqshHm1qDqRj1z39x7g0LzRBdWqp+Yl8ZEcSW9yQFeOZPMIpPVZAGXPqRWnOlp+WMfEbbaKYxvIvZZDh0l9tXwn5+9JdOyu06bcoZOtwef4+8qHiE6Rpo1Asg0sPQjY/uKpRVhz3w9kkWVATFMiup64OMlCe+2OtVFnIGUEdDnH/xXPcSbptFsNjWUahxU6tQ+K2zSHHgni1kiRlq2Rdzmm0cqqN6k/8ApxMZqv4oXnpSgUXHvUS2/tTwvLsZ7VLHwKNe1cao4LpSULdhRcUbgdDvTl+RQDoKgdo1ONqA1uSjMUsx2DZyVqx4NwcvMo8N332RBux7AnYINiSxPQGrkFSM5AHqcAfUnpTXyRcW8jaYrhSU8zJCGwxG2ZZSuHAyMKuAPen0CXuuLJ1FrneaJAR/LnJ5WQXNyQ04HkjU5jgGMYT+ZsdW+1D/AIm3bpbrpuxbKch1Ckyyj+WPByO+cY67kU4T3ARSxwFAySSAAB1JJ6VxH8QebLG4n1xQGaQAL4rNIFIHQJGCCRv12z71ecYEq9hg7E1gXaD0HfykJtLE7hfc5BxvjocZ/b51acPtMlVDFskDPzNWnDuVNERnvS0a4BjiyNb++4O3v9qm5VhV7gHIAUFhnrnoP659Kz8Q6BC9hhKjaNGriD+0G8EX9Y15TxjRWvFAEikA2ywAzvsNAXI7fCcH510/l22WOEH/AIUHX+VQO/1rnfF1yiHp/EjI2GTqd+nYbaSQfbHerri/MumBo16gkHr5s5CgZHTOBV6kMlMTwH5Xj3u8VjWfum/s0f8AFB8wcc8aV2cnwYTnT2LdlOPkD9hXPeM8ReZmcthj09APSrfjt1pRYAcn4pCO7nf/AH8hS7xnl6aHTJIhCSLlWOMYPfr+1ZwJrVC4r0+Ep/8Ay4bxonNLW3ghu7hvc35CJsECkYfA1kbj4mwNWcYJxt9aeOUuReIrPHNBpiGRmXxFZGXO4wvxbVQ8r2dk0qJcmWNX21x+GYyfViRlR9679y9wKCzi8O3B0k53YsST3yausZJWXjMV4TIjzHW336H0tcGVaqNt9z/etZog6srDZgQR7EYND8U4vHbRGWdgiDGWOdskAdPc0lc08yvG0HELWbxrRT4c8SHK6Wb/ADCOxHvvsKeSsGlSc82SpfyNw5vyt2jiJWYwXKjICEkqGA9CTuNxV1yTxZY+JEI6vFeRB9SnK+NEArYz3x/WujBIrmIEhZI3AI1AFWUjIO/tiuTfidyDBZrHcwIyp4gEqqfhU9GXuOh/ajNQ5cpVqm9lQlpsT6djhH8py/Fa+8KxGFV2eeBQjfCx1hsH/wBNRRcZS94PcsYwgWOeNowc6GiB8ucb4wpzSVxXhN6fycJlNzZyXEMsMzfEoAZtDEnbyk7HbK1Jwm+aE8btTkYWacDbGGUqw/6lP0pMoxQDYAuZ9pTLy1c/m+DGN1/ixRhcHr5UDxOPmpWub210Efb4H3H/AAsOoP1p85BtZQfD0nw5bC1fVjbWqaBv6kH9q5zYxeaWJwdQZhj0bVUVAXAJ1HKxzuFvcJkSfNSrVZw9iBhs5239tsGrdY8UprQbpjwQcsqJ+NrjrW9nxAFdzSWZsV5/iDZ22FVfCWAnT/EACa2PEcjIpNfiDYre14odJBOK4U1IumK640CMCqG5uS7gZoKfiIAyN6K4OviHAUlj0ABJJ7AVxYgcLp65U5eVoWkny8RICxZwJWU58/copxt3PyomfjlwGMdpMiuDj8vb28TgegOn4e27NUPCOV5Z2iS6UyFdlhZ9NvCg3xIF800pySUXpkaj2rp8FrHAgSNFjQdBGoA+WAK06QDGZYWiC2gwBwnlsuOcy2XHJoljuI3eLG6Q6Nz1HihN2x6dKTJeHXNo6s6SQv8AEviKurIxuBnP7V9H33ERFE7yN4caqSZT+keuPX0r5z41HH4raJZJQxz4sw0Oxyfc57dftQVBF1fwFU1LREcLXPRHHny7IKyhZVxgExqxX3GRtRHAI2ln1KrKNy2lcADBOMdBv61SQRyL1kBHpjt86eOBFE4dMxUF3YqrHPfSg3G/UmqLwapyyvTPouo4RzY/X5QC0Wm021jUITi1z5Iosli4TG/n0qZNDEfq2Ixnp9aJmlMSCZwSu/hB/wBb/qfJ6gb/AL+1RcJ4P41wiNlnJYSE/wAoGAVb0CrnHbb1qs5046ZpiVOIkPhxjsqDbIHvirVdvkDJvYewXnfpdBtZzqr/ANA14xmO/EzE2gB3IoK05slhZ2jWMuzY1yIGYNn9ORhag4vzPeTLpnkLLnOlkIH9K84Ry3Ndl/C0u46xF0Vyv86qeo+Vda/DTht9HG0d7GPCQfwzLpaQeq+647moYy2UaK3isTkmoYkabEDaw+OzwtG2OWGD7EH1zmuk8j/iRcwwi3MDXLKAUIYKRF6nV1HT5V2D/B4B/wBzFv8A8Cb/ALUtc38ntPJFNa+Ek8YKEuPL4bDHQdcenvTmtgyVlOxdOqAwt9f/AH0/yVtwzmsXFw1pPCqh49aZYMsidGGMbkf2qh5l/Dl7cPNw0kB1ZZbY7o6MCDgH0z067bVVcx8F4lbJHKyRSm3cOktuCrIB8YaPoVI2OMdqfOUOere/QaGCygeaJtmHqR/MPcUTspNkvzUofTuNxqO/jfVLnJ3NVtYRxWc12jnHlbHlQZ/y2IJ0b5xq/anXjPDEvLWSEkFZUIDDcb7qwI64ODXE/wAWuB/l792C+S4XxR6axtINvqfrUv4Vc5tb3CQu5NvN5QGziOT9OM9jQl8mITamGDgK1M31756fydN10Xl/gM9vZQW87LrilfQw3UqA2jPz1N96SOfCLXiTSMdCXVlPG2TsHEbLjP8AzKn3rrnF3ACE4ILacHvkHHyO1cq/HK6R4oE8P+Nqcg9wir5gfXJx9qJw8qqUajnVZjUH8+66Rygmm0tVJ/8Ax4T9fDXP9q5PzfbeFxl9I2lZGXbrnBJ+6mur8BufEtoGXfXDGV9souBXMvxHeV+IvpIBtbUMcDOQx0lR7kP17UThoUNAkuc0b/lR3NmE0aXVx8O3zNGJ0pGtuJ4lZB0IB3659/emWPiIIG++N9+9Vy2DAWgwgtzalJv53bcb1CLhj22oWdWYZWoLe5bOk0tYsKygucHDUWCr9KqzYk75re1yhwelCQuU10vh+4pr5K1N/FUrH4eMzMMmMvlVMafrlOCFHTqT0pdm4cXI075xgf2p3h5atreBY7yZjJkObRJYogrOML4sjEHVpHQdN9upJMbN02hTD3jNorGPja2H8SKC3LYOXuZs3J7klhsuR+lfXvVrwv8AGu1facGBvnqX5hlz+9Hcsfh9w94Vka0hJbJGJWmGnO3nOAT8qtLrkSwxpNpDpO2yYP0Ip9Nr9zKuVn0DLXAzx7KS+ZPxbjkVo7VfF1DHiSoNO53Cxn4z7nApSTkq5dDPKqRRNvqcqBjsQig6ftVtzzyDbWSh0mcayfDhYFiSBk6XGCo33zSpwjmW5tyfBdsHZkJBX99vuKF5/wBS1cE2mGjwtzzvx7E9CFPDw4LJ4UZDZYAMCcEnuM10XmGJIVs7RCQgbW47kR7knHfIJ+3pSlyhGJr6MuB8RkYDAG2W2A2646Vdc6v4lw2AckRwJ28znLn/ANJA/wDNSKIlpdxPtqVs/U6opVKdIaNaTG2Y+VvDc8LL0T+BbPL8Ml0xji7aY84d9umdhSBzDwt4LhoZuoIPqChA3Tpn196duO3Fu12UnmKRW6IihBnLAKGUenz9qqeeePWd1HGI2bxIxgOepUDYHp996YTJLj0/Ko5G06LKTRqMxmw08o4af3GeK24HyBNcATWl1AVQgh/MkqN6Mu+n74Nd24cHESCVgz6RqZRgFsbkA9M18vcD4/NazCWF9Eg6/wArjuHHce5rtXJX4ii+BUkRzKMtGe4/mQ9x7U1kaLExrajxmFwPUd9yACnkyblD36H+xpd4feyx8Slid9cMkYeLceQqQjx7ep3x71ZC+jJCSOuqTKhMgMQcjYdfrXMuc+UEsPy5dpZLPxJQfMQ0TSY0uGG7EY7+lMdbRU8PTzHK60jf5HRdguIg6Mh6MCp+RGD/AFrillwFy0tmr+Fe2Ts9tIML4kTNllYj6HJ/m9KuV4xxDhSq7H87YtjS4+MKdxv1G3rkVrzDxmL8zZ8WtiGjyIZh+oBtiJB22P8A00skFXaFJ9OWi86HmNjwtr6aq5HAJOLWCpeoYbqJmAkwNmGPMMdVYEZxXKOZuTbuw/zY8rqys0e65B2Jx8J+1fSIcYUjp2x0xivbiBXUowyrAgj1BGDRFgKrMxr2EjY7cJ4d9IXMoOf0uLSxOdUjXEUUygnIYpICMdcHZgfelrjY/PcWmXOY7aEoCx7gZ3I9yftUHA+TinFHiwR4Ezsc5OU0EwHHzzuO1Ac1zvZ8RvT3mj1Dp+rTn+4qHXbdWKHkreU3F/8AP3XRvw65iRLa0gmbEp8WKNSD5vBYjr0zgjrQi8NF1xTi/f8A7OsYPoxRT+xFU/FuDFeCcOulXTJalJHwN9LuS7H64NM/4ZSC4l4jdp8M0+EJ28qr6fUUR4JQDWh1Vtje3C4A+Vw2I/x0HrhfrnFMFxCQxAPc/wBSKj43wvweKTLjaNpHHy3YY+/7VY3ONbe5JHuDuDSqzd0zBVjJEc0o8PTcjO1SXMQBrKykOWUVPGvlBrZLXV1NZWUJJlCm/kKHPELePbcO2WGcaVOMDPXJBz7Uzc8Cy4XoK2MU8j7mSZiSSc5LZB1H7V7WVbp6LSaMpbltLdkXyX+Khu38L8ssYAyND7AemnTTbJcEyA5+nasrKexVarQIhJ34w3rJbwKAhDvIDrUMRhMgqT8J964vq3GnY5+LqTn19a9rKRU1K2MCSKTI3cR8HsroX4ZR5uXJ6rEf6iroW/i8QTfToMkpx0ZkC427bt+wrKyhww/pd8Ve+q+bGmdm/DSR7rmvGTqYuepdv3NQQ8J8S3mmLDMLAEFR5skjqCNPT3rKyq9IyFo/UGNFZ0cB+PgKiNwB+gfc0dblmzIG0lQSNOc/LOelZWVZe0AAhedwVR1V7mONoJta4FtIV5yzwsSRtcF38SM5U6jnUu4Oa+h+J8KS6tDFKMrIgz6g4BDD3B3rKyl0SS5wPFU8TUcHDlB/mAk78Ir9pbaa3kw6wSFFJ7o2TpI9t/vSh+JvBRw2V2tm0xXUbCSEjKdQMjfYg7g9q9rKdqO+KeDlxD2jSD7NJHf5Tz+FnGnu7GPxOsShM5+LGwJ+mPtTrGcqD6f2rKyjaZaqOKaG1THI+oBSbzOBDxCKdfieFlYeuh10nPrhyK57+NEAee0k6FwY291DAj/3GsrK4/pRUj529F0m6m0WEsYAKpC5AI2IUHYj02qo/BS+M9pKxATEzEBNlGpQcYrKypfYhDTANN55fdqWubbZTxmb/wDXEP8A1kgn7CgLewxGmlsAqDggHB74z0HtWVlcLkoCSGhf/9k="/>
          <p:cNvSpPr>
            <a:spLocks noChangeAspect="1" noChangeArrowheads="1"/>
          </p:cNvSpPr>
          <p:nvPr/>
        </p:nvSpPr>
        <p:spPr bwMode="auto">
          <a:xfrm>
            <a:off x="155575" y="-1042988"/>
            <a:ext cx="2095500" cy="2181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vi-VN" sz="1800"/>
          </a:p>
        </p:txBody>
      </p:sp>
      <p:pic>
        <p:nvPicPr>
          <p:cNvPr id="8194" name="Picture 2" descr="http://www.vietnam-un.org/images/gallery/Map5.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43000"/>
            <a:ext cx="3733800" cy="525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Straight Arrow Connector 10">
            <a:extLst>
              <a:ext uri="{FF2B5EF4-FFF2-40B4-BE49-F238E27FC236}">
                <a16:creationId xmlns="" xmlns:a16="http://schemas.microsoft.com/office/drawing/2014/main" id="{15328D95-9957-4505-B279-858010F66DB4}"/>
              </a:ext>
            </a:extLst>
          </p:cNvPr>
          <p:cNvCxnSpPr/>
          <p:nvPr/>
        </p:nvCxnSpPr>
        <p:spPr>
          <a:xfrm>
            <a:off x="1679575" y="1668463"/>
            <a:ext cx="2663825"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 xmlns:a16="http://schemas.microsoft.com/office/drawing/2014/main" id="{752DB886-94D5-4D0D-876A-EC80E4C2E3CC}"/>
              </a:ext>
            </a:extLst>
          </p:cNvPr>
          <p:cNvSpPr/>
          <p:nvPr/>
        </p:nvSpPr>
        <p:spPr>
          <a:xfrm>
            <a:off x="4343400" y="615950"/>
            <a:ext cx="4495800" cy="160020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US" altLang="vi-VN" sz="2800" b="1">
                <a:solidFill>
                  <a:srgbClr val="FF0000"/>
                </a:solidFill>
                <a:latin typeface="Times New Roman" panose="02020603050405020304" pitchFamily="18" charset="0"/>
                <a:cs typeface="Times New Roman" panose="02020603050405020304" pitchFamily="18" charset="0"/>
              </a:rPr>
              <a:t>Miền Bắc</a:t>
            </a:r>
            <a:r>
              <a:rPr lang="en-US" altLang="vi-VN" sz="2800" b="1">
                <a:solidFill>
                  <a:srgbClr val="0000CC"/>
                </a:solidFill>
                <a:latin typeface="Times New Roman" panose="02020603050405020304" pitchFamily="18" charset="0"/>
                <a:cs typeface="Times New Roman" panose="02020603050405020304" pitchFamily="18" charset="0"/>
              </a:rPr>
              <a:t>: Tày, Nùng, Thái, Dao, Mông, Giáy, Tà ôi…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8194"/>
                                        </p:tgtEl>
                                        <p:attrNameLst>
                                          <p:attrName>style.visibility</p:attrName>
                                        </p:attrNameLst>
                                      </p:cBhvr>
                                      <p:to>
                                        <p:strVal val="visible"/>
                                      </p:to>
                                    </p:set>
                                    <p:animEffect transition="in" filter="blinds(horizontal)">
                                      <p:cBhvr>
                                        <p:cTn id="12" dur="500"/>
                                        <p:tgtEl>
                                          <p:spTgt spid="819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nodePh="1">
                                  <p:stCondLst>
                                    <p:cond delay="0"/>
                                  </p:stCondLst>
                                  <p:endCondLst>
                                    <p:cond evt="begin" delay="0">
                                      <p:tn val="15"/>
                                    </p:cond>
                                  </p:endCondLst>
                                  <p:childTnLst>
                                    <p:set>
                                      <p:cBhvr>
                                        <p:cTn id="16" dur="1" fill="hold">
                                          <p:stCondLst>
                                            <p:cond delay="0"/>
                                          </p:stCondLst>
                                        </p:cTn>
                                        <p:tgtEl>
                                          <p:spTgt spid="6146"/>
                                        </p:tgtEl>
                                        <p:attrNameLst>
                                          <p:attrName>style.visibility</p:attrName>
                                        </p:attrNameLst>
                                      </p:cBhvr>
                                      <p:to>
                                        <p:strVal val="visible"/>
                                      </p:to>
                                    </p:set>
                                    <p:animEffect transition="in" filter="blinds(horizontal)">
                                      <p:cBhvr>
                                        <p:cTn id="17" dur="500"/>
                                        <p:tgtEl>
                                          <p:spTgt spid="614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linds(horizontal)">
                                      <p:cBhvr>
                                        <p:cTn id="22" dur="500"/>
                                        <p:tgtEl>
                                          <p:spTgt spid="1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blinds(horizontal)">
                                      <p:cBhvr>
                                        <p:cTn id="2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146" grpId="0"/>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Nền PP-Viền hoa và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 y="-58738"/>
            <a:ext cx="9144000"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Rectangle 154"/>
          <p:cNvSpPr>
            <a:spLocks noChangeArrowheads="1"/>
          </p:cNvSpPr>
          <p:nvPr/>
        </p:nvSpPr>
        <p:spPr bwMode="auto">
          <a:xfrm>
            <a:off x="1828800" y="534988"/>
            <a:ext cx="5410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vi-VN" sz="2400" b="1">
                <a:latin typeface="Times New Roman" panose="02020603050405020304" pitchFamily="18" charset="0"/>
                <a:cs typeface="Times New Roman" panose="02020603050405020304" pitchFamily="18" charset="0"/>
              </a:rPr>
              <a:t>Các dân tộc thiểu số ở phía Bắc</a:t>
            </a:r>
            <a:r>
              <a:rPr lang="en-US" altLang="vi-VN" sz="2400">
                <a:latin typeface="Times New Roman" panose="02020603050405020304" pitchFamily="18" charset="0"/>
                <a:cs typeface="Times New Roman" panose="02020603050405020304" pitchFamily="18" charset="0"/>
              </a:rPr>
              <a:t> </a:t>
            </a:r>
          </a:p>
        </p:txBody>
      </p:sp>
      <p:pic>
        <p:nvPicPr>
          <p:cNvPr id="24731" name="Picture 155" descr="Dan toc ta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663" y="1111250"/>
            <a:ext cx="1531937" cy="2057400"/>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pic>
        <p:nvPicPr>
          <p:cNvPr id="24732" name="Picture 156" descr="dan_toc_nu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0" y="1114425"/>
            <a:ext cx="1427163" cy="2054225"/>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pic>
        <p:nvPicPr>
          <p:cNvPr id="24733" name="Picture 157" descr="Thai"/>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86200" y="1114425"/>
            <a:ext cx="1430338" cy="2054225"/>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pic>
        <p:nvPicPr>
          <p:cNvPr id="24734" name="Picture 158" descr="Muo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86400" y="1114425"/>
            <a:ext cx="1384300" cy="2054225"/>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pic>
        <p:nvPicPr>
          <p:cNvPr id="24735" name="Picture 159" descr="Da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9600" y="3860800"/>
            <a:ext cx="1676400" cy="1930400"/>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pic>
        <p:nvPicPr>
          <p:cNvPr id="24736" name="Picture 160" descr="Hmoo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10400" y="1114425"/>
            <a:ext cx="1447800" cy="2054225"/>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pic>
        <p:nvPicPr>
          <p:cNvPr id="24737" name="Picture 161" descr="Giáy"/>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641600" y="3886200"/>
            <a:ext cx="1695450" cy="1905000"/>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pic>
        <p:nvPicPr>
          <p:cNvPr id="24738" name="Picture 162" descr="DT hoa"/>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781800" y="3886200"/>
            <a:ext cx="1695450" cy="1905000"/>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
        <p:nvSpPr>
          <p:cNvPr id="24739" name="AutoShape 163" descr="Divot"/>
          <p:cNvSpPr>
            <a:spLocks noChangeArrowheads="1"/>
          </p:cNvSpPr>
          <p:nvPr/>
        </p:nvSpPr>
        <p:spPr bwMode="auto">
          <a:xfrm>
            <a:off x="911225" y="3273425"/>
            <a:ext cx="841375" cy="276225"/>
          </a:xfrm>
          <a:prstGeom prst="flowChartTerminator">
            <a:avLst/>
          </a:prstGeom>
          <a:blipFill dpi="0" rotWithShape="0">
            <a:blip r:embed="rId11"/>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vi-VN" sz="2400" b="1">
                <a:solidFill>
                  <a:srgbClr val="0000CC"/>
                </a:solidFill>
                <a:latin typeface="Times New Roman" panose="02020603050405020304" pitchFamily="18" charset="0"/>
                <a:cs typeface="Times New Roman" panose="02020603050405020304" pitchFamily="18" charset="0"/>
              </a:rPr>
              <a:t>Tày</a:t>
            </a:r>
          </a:p>
        </p:txBody>
      </p:sp>
      <p:sp>
        <p:nvSpPr>
          <p:cNvPr id="24740" name="AutoShape 164" descr="Divot"/>
          <p:cNvSpPr>
            <a:spLocks noChangeArrowheads="1"/>
          </p:cNvSpPr>
          <p:nvPr/>
        </p:nvSpPr>
        <p:spPr bwMode="auto">
          <a:xfrm>
            <a:off x="2663825" y="3273425"/>
            <a:ext cx="841375" cy="276225"/>
          </a:xfrm>
          <a:prstGeom prst="flowChartTerminator">
            <a:avLst/>
          </a:prstGeom>
          <a:blipFill dpi="0" rotWithShape="0">
            <a:blip r:embed="rId11"/>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vi-VN" sz="2400" b="1">
                <a:solidFill>
                  <a:srgbClr val="0000CC"/>
                </a:solidFill>
                <a:latin typeface="Times New Roman" panose="02020603050405020304" pitchFamily="18" charset="0"/>
                <a:cs typeface="Times New Roman" panose="02020603050405020304" pitchFamily="18" charset="0"/>
              </a:rPr>
              <a:t>Nùng</a:t>
            </a:r>
          </a:p>
        </p:txBody>
      </p:sp>
      <p:sp>
        <p:nvSpPr>
          <p:cNvPr id="24741" name="AutoShape 165" descr="Divot"/>
          <p:cNvSpPr>
            <a:spLocks noChangeArrowheads="1"/>
          </p:cNvSpPr>
          <p:nvPr/>
        </p:nvSpPr>
        <p:spPr bwMode="auto">
          <a:xfrm>
            <a:off x="1035050" y="5921375"/>
            <a:ext cx="841375" cy="276225"/>
          </a:xfrm>
          <a:prstGeom prst="flowChartTerminator">
            <a:avLst/>
          </a:prstGeom>
          <a:blipFill dpi="0" rotWithShape="0">
            <a:blip r:embed="rId11"/>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vi-VN" sz="2400" b="1">
                <a:solidFill>
                  <a:srgbClr val="0000CC"/>
                </a:solidFill>
                <a:latin typeface="Times New Roman" panose="02020603050405020304" pitchFamily="18" charset="0"/>
                <a:cs typeface="Times New Roman" panose="02020603050405020304" pitchFamily="18" charset="0"/>
              </a:rPr>
              <a:t>Dao</a:t>
            </a:r>
          </a:p>
        </p:txBody>
      </p:sp>
      <p:sp>
        <p:nvSpPr>
          <p:cNvPr id="24742" name="AutoShape 166" descr="Divot"/>
          <p:cNvSpPr>
            <a:spLocks noChangeArrowheads="1"/>
          </p:cNvSpPr>
          <p:nvPr/>
        </p:nvSpPr>
        <p:spPr bwMode="auto">
          <a:xfrm>
            <a:off x="7451725" y="3305175"/>
            <a:ext cx="841375" cy="276225"/>
          </a:xfrm>
          <a:prstGeom prst="flowChartTerminator">
            <a:avLst/>
          </a:prstGeom>
          <a:blipFill dpi="0" rotWithShape="0">
            <a:blip r:embed="rId11"/>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vi-VN" sz="2400" b="1">
                <a:solidFill>
                  <a:srgbClr val="0000CC"/>
                </a:solidFill>
                <a:latin typeface="Times New Roman" panose="02020603050405020304" pitchFamily="18" charset="0"/>
                <a:cs typeface="Times New Roman" panose="02020603050405020304" pitchFamily="18" charset="0"/>
              </a:rPr>
              <a:t>Mông</a:t>
            </a:r>
          </a:p>
        </p:txBody>
      </p:sp>
      <p:sp>
        <p:nvSpPr>
          <p:cNvPr id="24743" name="AutoShape 167" descr="Divot"/>
          <p:cNvSpPr>
            <a:spLocks noChangeArrowheads="1"/>
          </p:cNvSpPr>
          <p:nvPr/>
        </p:nvSpPr>
        <p:spPr bwMode="auto">
          <a:xfrm>
            <a:off x="5791200" y="3305175"/>
            <a:ext cx="841375" cy="276225"/>
          </a:xfrm>
          <a:prstGeom prst="flowChartTerminator">
            <a:avLst/>
          </a:prstGeom>
          <a:blipFill dpi="0" rotWithShape="0">
            <a:blip r:embed="rId11"/>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vi-VN" sz="2400" b="1">
                <a:solidFill>
                  <a:srgbClr val="0000CC"/>
                </a:solidFill>
                <a:latin typeface="Times New Roman" panose="02020603050405020304" pitchFamily="18" charset="0"/>
                <a:cs typeface="Times New Roman" panose="02020603050405020304" pitchFamily="18" charset="0"/>
              </a:rPr>
              <a:t>Mường</a:t>
            </a:r>
          </a:p>
        </p:txBody>
      </p:sp>
      <p:sp>
        <p:nvSpPr>
          <p:cNvPr id="24744" name="AutoShape 168" descr="Divot"/>
          <p:cNvSpPr>
            <a:spLocks noChangeArrowheads="1"/>
          </p:cNvSpPr>
          <p:nvPr/>
        </p:nvSpPr>
        <p:spPr bwMode="auto">
          <a:xfrm>
            <a:off x="4191000" y="3305175"/>
            <a:ext cx="841375" cy="276225"/>
          </a:xfrm>
          <a:prstGeom prst="flowChartTerminator">
            <a:avLst/>
          </a:prstGeom>
          <a:blipFill dpi="0" rotWithShape="0">
            <a:blip r:embed="rId11"/>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vi-VN" sz="2400" b="1">
                <a:solidFill>
                  <a:srgbClr val="0000CC"/>
                </a:solidFill>
                <a:latin typeface="Times New Roman" panose="02020603050405020304" pitchFamily="18" charset="0"/>
                <a:cs typeface="Times New Roman" panose="02020603050405020304" pitchFamily="18" charset="0"/>
              </a:rPr>
              <a:t>Thái</a:t>
            </a:r>
          </a:p>
        </p:txBody>
      </p:sp>
      <p:sp>
        <p:nvSpPr>
          <p:cNvPr id="24745" name="AutoShape 169" descr="Divot"/>
          <p:cNvSpPr>
            <a:spLocks noChangeArrowheads="1"/>
          </p:cNvSpPr>
          <p:nvPr/>
        </p:nvSpPr>
        <p:spPr bwMode="auto">
          <a:xfrm>
            <a:off x="3184525" y="5902325"/>
            <a:ext cx="841375" cy="276225"/>
          </a:xfrm>
          <a:prstGeom prst="flowChartTerminator">
            <a:avLst/>
          </a:prstGeom>
          <a:blipFill dpi="0" rotWithShape="0">
            <a:blip r:embed="rId11"/>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vi-VN" sz="2400" b="1">
                <a:solidFill>
                  <a:srgbClr val="0000CC"/>
                </a:solidFill>
                <a:latin typeface="Times New Roman" panose="02020603050405020304" pitchFamily="18" charset="0"/>
                <a:cs typeface="Times New Roman" panose="02020603050405020304" pitchFamily="18" charset="0"/>
              </a:rPr>
              <a:t>Giáy</a:t>
            </a:r>
          </a:p>
        </p:txBody>
      </p:sp>
      <p:sp>
        <p:nvSpPr>
          <p:cNvPr id="24746" name="AutoShape 170" descr="Divot"/>
          <p:cNvSpPr>
            <a:spLocks noChangeArrowheads="1"/>
          </p:cNvSpPr>
          <p:nvPr/>
        </p:nvSpPr>
        <p:spPr bwMode="auto">
          <a:xfrm>
            <a:off x="5181600" y="5934075"/>
            <a:ext cx="841375" cy="276225"/>
          </a:xfrm>
          <a:prstGeom prst="flowChartTerminator">
            <a:avLst/>
          </a:prstGeom>
          <a:blipFill dpi="0" rotWithShape="0">
            <a:blip r:embed="rId11"/>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vi-VN" sz="2400" b="1">
                <a:solidFill>
                  <a:srgbClr val="0000CC"/>
                </a:solidFill>
                <a:latin typeface="Times New Roman" panose="02020603050405020304" pitchFamily="18" charset="0"/>
                <a:cs typeface="Times New Roman" panose="02020603050405020304" pitchFamily="18" charset="0"/>
              </a:rPr>
              <a:t>Tà ôi</a:t>
            </a:r>
          </a:p>
        </p:txBody>
      </p:sp>
      <p:sp>
        <p:nvSpPr>
          <p:cNvPr id="24747" name="AutoShape 171" descr="Divot"/>
          <p:cNvSpPr>
            <a:spLocks noChangeArrowheads="1"/>
          </p:cNvSpPr>
          <p:nvPr/>
        </p:nvSpPr>
        <p:spPr bwMode="auto">
          <a:xfrm>
            <a:off x="7254875" y="5918200"/>
            <a:ext cx="841375" cy="276225"/>
          </a:xfrm>
          <a:prstGeom prst="flowChartTerminator">
            <a:avLst/>
          </a:prstGeom>
          <a:blipFill dpi="0" rotWithShape="0">
            <a:blip r:embed="rId11"/>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vi-VN" sz="2400" b="1">
                <a:solidFill>
                  <a:srgbClr val="0000CC"/>
                </a:solidFill>
                <a:latin typeface="Times New Roman" panose="02020603050405020304" pitchFamily="18" charset="0"/>
                <a:cs typeface="Times New Roman" panose="02020603050405020304" pitchFamily="18" charset="0"/>
              </a:rPr>
              <a:t>Hoa</a:t>
            </a:r>
          </a:p>
        </p:txBody>
      </p:sp>
      <p:pic>
        <p:nvPicPr>
          <p:cNvPr id="24748" name="Picture 172" descr="Tà ôi"/>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740275" y="3886200"/>
            <a:ext cx="1695450" cy="1905000"/>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slow">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grpId="0" nodeType="withEffect">
                                  <p:stCondLst>
                                    <p:cond delay="0"/>
                                  </p:stCondLst>
                                  <p:childTnLst>
                                    <p:set>
                                      <p:cBhvr>
                                        <p:cTn id="6" dur="1" fill="hold">
                                          <p:stCondLst>
                                            <p:cond delay="0"/>
                                          </p:stCondLst>
                                        </p:cTn>
                                        <p:tgtEl>
                                          <p:spTgt spid="24739"/>
                                        </p:tgtEl>
                                        <p:attrNameLst>
                                          <p:attrName>style.visibility</p:attrName>
                                        </p:attrNameLst>
                                      </p:cBhvr>
                                      <p:to>
                                        <p:strVal val="visible"/>
                                      </p:to>
                                    </p:set>
                                    <p:animEffect transition="in" filter="wedge">
                                      <p:cBhvr>
                                        <p:cTn id="7" dur="1000"/>
                                        <p:tgtEl>
                                          <p:spTgt spid="24739"/>
                                        </p:tgtEl>
                                      </p:cBhvr>
                                    </p:animEffect>
                                  </p:childTnLst>
                                </p:cTn>
                              </p:par>
                              <p:par>
                                <p:cTn id="8" presetID="20" presetClass="entr" presetSubtype="0" fill="hold" nodeType="withEffect">
                                  <p:stCondLst>
                                    <p:cond delay="0"/>
                                  </p:stCondLst>
                                  <p:childTnLst>
                                    <p:set>
                                      <p:cBhvr>
                                        <p:cTn id="9" dur="1" fill="hold">
                                          <p:stCondLst>
                                            <p:cond delay="0"/>
                                          </p:stCondLst>
                                        </p:cTn>
                                        <p:tgtEl>
                                          <p:spTgt spid="24731"/>
                                        </p:tgtEl>
                                        <p:attrNameLst>
                                          <p:attrName>style.visibility</p:attrName>
                                        </p:attrNameLst>
                                      </p:cBhvr>
                                      <p:to>
                                        <p:strVal val="visible"/>
                                      </p:to>
                                    </p:set>
                                    <p:animEffect transition="in" filter="wedge">
                                      <p:cBhvr>
                                        <p:cTn id="10" dur="1000"/>
                                        <p:tgtEl>
                                          <p:spTgt spid="24731"/>
                                        </p:tgtEl>
                                      </p:cBhvr>
                                    </p:animEffect>
                                  </p:childTnLst>
                                </p:cTn>
                              </p:par>
                            </p:childTnLst>
                          </p:cTn>
                        </p:par>
                        <p:par>
                          <p:cTn id="11" fill="hold" nodeType="afterGroup">
                            <p:stCondLst>
                              <p:cond delay="1000"/>
                            </p:stCondLst>
                            <p:childTnLst>
                              <p:par>
                                <p:cTn id="12" presetID="20" presetClass="entr" presetSubtype="0" fill="hold" nodeType="afterEffect">
                                  <p:stCondLst>
                                    <p:cond delay="0"/>
                                  </p:stCondLst>
                                  <p:childTnLst>
                                    <p:set>
                                      <p:cBhvr>
                                        <p:cTn id="13" dur="1" fill="hold">
                                          <p:stCondLst>
                                            <p:cond delay="0"/>
                                          </p:stCondLst>
                                        </p:cTn>
                                        <p:tgtEl>
                                          <p:spTgt spid="24732"/>
                                        </p:tgtEl>
                                        <p:attrNameLst>
                                          <p:attrName>style.visibility</p:attrName>
                                        </p:attrNameLst>
                                      </p:cBhvr>
                                      <p:to>
                                        <p:strVal val="visible"/>
                                      </p:to>
                                    </p:set>
                                    <p:animEffect transition="in" filter="wedge">
                                      <p:cBhvr>
                                        <p:cTn id="14" dur="1000"/>
                                        <p:tgtEl>
                                          <p:spTgt spid="24732"/>
                                        </p:tgtEl>
                                      </p:cBhvr>
                                    </p:animEffect>
                                  </p:childTnLst>
                                </p:cTn>
                              </p:par>
                              <p:par>
                                <p:cTn id="15" presetID="20" presetClass="entr" presetSubtype="0" fill="hold" grpId="0" nodeType="withEffect">
                                  <p:stCondLst>
                                    <p:cond delay="0"/>
                                  </p:stCondLst>
                                  <p:childTnLst>
                                    <p:set>
                                      <p:cBhvr>
                                        <p:cTn id="16" dur="1" fill="hold">
                                          <p:stCondLst>
                                            <p:cond delay="0"/>
                                          </p:stCondLst>
                                        </p:cTn>
                                        <p:tgtEl>
                                          <p:spTgt spid="24740"/>
                                        </p:tgtEl>
                                        <p:attrNameLst>
                                          <p:attrName>style.visibility</p:attrName>
                                        </p:attrNameLst>
                                      </p:cBhvr>
                                      <p:to>
                                        <p:strVal val="visible"/>
                                      </p:to>
                                    </p:set>
                                    <p:animEffect transition="in" filter="wedge">
                                      <p:cBhvr>
                                        <p:cTn id="17" dur="1000"/>
                                        <p:tgtEl>
                                          <p:spTgt spid="24740"/>
                                        </p:tgtEl>
                                      </p:cBhvr>
                                    </p:animEffect>
                                  </p:childTnLst>
                                </p:cTn>
                              </p:par>
                            </p:childTnLst>
                          </p:cTn>
                        </p:par>
                        <p:par>
                          <p:cTn id="18" fill="hold" nodeType="afterGroup">
                            <p:stCondLst>
                              <p:cond delay="2000"/>
                            </p:stCondLst>
                            <p:childTnLst>
                              <p:par>
                                <p:cTn id="19" presetID="21" presetClass="entr" presetSubtype="4" fill="hold" nodeType="afterEffect">
                                  <p:stCondLst>
                                    <p:cond delay="0"/>
                                  </p:stCondLst>
                                  <p:childTnLst>
                                    <p:set>
                                      <p:cBhvr>
                                        <p:cTn id="20" dur="1" fill="hold">
                                          <p:stCondLst>
                                            <p:cond delay="0"/>
                                          </p:stCondLst>
                                        </p:cTn>
                                        <p:tgtEl>
                                          <p:spTgt spid="24733"/>
                                        </p:tgtEl>
                                        <p:attrNameLst>
                                          <p:attrName>style.visibility</p:attrName>
                                        </p:attrNameLst>
                                      </p:cBhvr>
                                      <p:to>
                                        <p:strVal val="visible"/>
                                      </p:to>
                                    </p:set>
                                    <p:animEffect transition="in" filter="wheel(4)">
                                      <p:cBhvr>
                                        <p:cTn id="21" dur="1000"/>
                                        <p:tgtEl>
                                          <p:spTgt spid="24733"/>
                                        </p:tgtEl>
                                      </p:cBhvr>
                                    </p:animEffect>
                                  </p:childTnLst>
                                </p:cTn>
                              </p:par>
                              <p:par>
                                <p:cTn id="22" presetID="21" presetClass="entr" presetSubtype="4" fill="hold" grpId="0" nodeType="withEffect">
                                  <p:stCondLst>
                                    <p:cond delay="0"/>
                                  </p:stCondLst>
                                  <p:childTnLst>
                                    <p:set>
                                      <p:cBhvr>
                                        <p:cTn id="23" dur="1" fill="hold">
                                          <p:stCondLst>
                                            <p:cond delay="0"/>
                                          </p:stCondLst>
                                        </p:cTn>
                                        <p:tgtEl>
                                          <p:spTgt spid="24744"/>
                                        </p:tgtEl>
                                        <p:attrNameLst>
                                          <p:attrName>style.visibility</p:attrName>
                                        </p:attrNameLst>
                                      </p:cBhvr>
                                      <p:to>
                                        <p:strVal val="visible"/>
                                      </p:to>
                                    </p:set>
                                    <p:animEffect transition="in" filter="wheel(4)">
                                      <p:cBhvr>
                                        <p:cTn id="24" dur="1000"/>
                                        <p:tgtEl>
                                          <p:spTgt spid="24744"/>
                                        </p:tgtEl>
                                      </p:cBhvr>
                                    </p:animEffect>
                                  </p:childTnLst>
                                </p:cTn>
                              </p:par>
                            </p:childTnLst>
                          </p:cTn>
                        </p:par>
                        <p:par>
                          <p:cTn id="25" fill="hold" nodeType="afterGroup">
                            <p:stCondLst>
                              <p:cond delay="3000"/>
                            </p:stCondLst>
                            <p:childTnLst>
                              <p:par>
                                <p:cTn id="26" presetID="21" presetClass="entr" presetSubtype="4" fill="hold" nodeType="afterEffect">
                                  <p:stCondLst>
                                    <p:cond delay="0"/>
                                  </p:stCondLst>
                                  <p:childTnLst>
                                    <p:set>
                                      <p:cBhvr>
                                        <p:cTn id="27" dur="1" fill="hold">
                                          <p:stCondLst>
                                            <p:cond delay="0"/>
                                          </p:stCondLst>
                                        </p:cTn>
                                        <p:tgtEl>
                                          <p:spTgt spid="24734"/>
                                        </p:tgtEl>
                                        <p:attrNameLst>
                                          <p:attrName>style.visibility</p:attrName>
                                        </p:attrNameLst>
                                      </p:cBhvr>
                                      <p:to>
                                        <p:strVal val="visible"/>
                                      </p:to>
                                    </p:set>
                                    <p:animEffect transition="in" filter="wheel(4)">
                                      <p:cBhvr>
                                        <p:cTn id="28" dur="1000"/>
                                        <p:tgtEl>
                                          <p:spTgt spid="24734"/>
                                        </p:tgtEl>
                                      </p:cBhvr>
                                    </p:animEffect>
                                  </p:childTnLst>
                                </p:cTn>
                              </p:par>
                              <p:par>
                                <p:cTn id="29" presetID="21" presetClass="entr" presetSubtype="4" fill="hold" grpId="0" nodeType="withEffect">
                                  <p:stCondLst>
                                    <p:cond delay="0"/>
                                  </p:stCondLst>
                                  <p:childTnLst>
                                    <p:set>
                                      <p:cBhvr>
                                        <p:cTn id="30" dur="1" fill="hold">
                                          <p:stCondLst>
                                            <p:cond delay="0"/>
                                          </p:stCondLst>
                                        </p:cTn>
                                        <p:tgtEl>
                                          <p:spTgt spid="24743"/>
                                        </p:tgtEl>
                                        <p:attrNameLst>
                                          <p:attrName>style.visibility</p:attrName>
                                        </p:attrNameLst>
                                      </p:cBhvr>
                                      <p:to>
                                        <p:strVal val="visible"/>
                                      </p:to>
                                    </p:set>
                                    <p:animEffect transition="in" filter="wheel(4)">
                                      <p:cBhvr>
                                        <p:cTn id="31" dur="1000"/>
                                        <p:tgtEl>
                                          <p:spTgt spid="24743"/>
                                        </p:tgtEl>
                                      </p:cBhvr>
                                    </p:animEffect>
                                  </p:childTnLst>
                                </p:cTn>
                              </p:par>
                            </p:childTnLst>
                          </p:cTn>
                        </p:par>
                        <p:par>
                          <p:cTn id="32" fill="hold" nodeType="afterGroup">
                            <p:stCondLst>
                              <p:cond delay="4000"/>
                            </p:stCondLst>
                            <p:childTnLst>
                              <p:par>
                                <p:cTn id="33" presetID="20" presetClass="entr" presetSubtype="0" fill="hold" nodeType="afterEffect">
                                  <p:stCondLst>
                                    <p:cond delay="0"/>
                                  </p:stCondLst>
                                  <p:childTnLst>
                                    <p:set>
                                      <p:cBhvr>
                                        <p:cTn id="34" dur="1" fill="hold">
                                          <p:stCondLst>
                                            <p:cond delay="0"/>
                                          </p:stCondLst>
                                        </p:cTn>
                                        <p:tgtEl>
                                          <p:spTgt spid="24736"/>
                                        </p:tgtEl>
                                        <p:attrNameLst>
                                          <p:attrName>style.visibility</p:attrName>
                                        </p:attrNameLst>
                                      </p:cBhvr>
                                      <p:to>
                                        <p:strVal val="visible"/>
                                      </p:to>
                                    </p:set>
                                    <p:animEffect transition="in" filter="wedge">
                                      <p:cBhvr>
                                        <p:cTn id="35" dur="1000"/>
                                        <p:tgtEl>
                                          <p:spTgt spid="24736"/>
                                        </p:tgtEl>
                                      </p:cBhvr>
                                    </p:animEffect>
                                  </p:childTnLst>
                                </p:cTn>
                              </p:par>
                              <p:par>
                                <p:cTn id="36" presetID="20" presetClass="entr" presetSubtype="0" fill="hold" grpId="0" nodeType="withEffect">
                                  <p:stCondLst>
                                    <p:cond delay="0"/>
                                  </p:stCondLst>
                                  <p:childTnLst>
                                    <p:set>
                                      <p:cBhvr>
                                        <p:cTn id="37" dur="1" fill="hold">
                                          <p:stCondLst>
                                            <p:cond delay="0"/>
                                          </p:stCondLst>
                                        </p:cTn>
                                        <p:tgtEl>
                                          <p:spTgt spid="24742"/>
                                        </p:tgtEl>
                                        <p:attrNameLst>
                                          <p:attrName>style.visibility</p:attrName>
                                        </p:attrNameLst>
                                      </p:cBhvr>
                                      <p:to>
                                        <p:strVal val="visible"/>
                                      </p:to>
                                    </p:set>
                                    <p:animEffect transition="in" filter="wedge">
                                      <p:cBhvr>
                                        <p:cTn id="38" dur="1000"/>
                                        <p:tgtEl>
                                          <p:spTgt spid="24742"/>
                                        </p:tgtEl>
                                      </p:cBhvr>
                                    </p:animEffect>
                                  </p:childTnLst>
                                </p:cTn>
                              </p:par>
                            </p:childTnLst>
                          </p:cTn>
                        </p:par>
                        <p:par>
                          <p:cTn id="39" fill="hold" nodeType="afterGroup">
                            <p:stCondLst>
                              <p:cond delay="5000"/>
                            </p:stCondLst>
                            <p:childTnLst>
                              <p:par>
                                <p:cTn id="40" presetID="20" presetClass="entr" presetSubtype="0" fill="hold" nodeType="afterEffect">
                                  <p:stCondLst>
                                    <p:cond delay="0"/>
                                  </p:stCondLst>
                                  <p:childTnLst>
                                    <p:set>
                                      <p:cBhvr>
                                        <p:cTn id="41" dur="1" fill="hold">
                                          <p:stCondLst>
                                            <p:cond delay="0"/>
                                          </p:stCondLst>
                                        </p:cTn>
                                        <p:tgtEl>
                                          <p:spTgt spid="24735"/>
                                        </p:tgtEl>
                                        <p:attrNameLst>
                                          <p:attrName>style.visibility</p:attrName>
                                        </p:attrNameLst>
                                      </p:cBhvr>
                                      <p:to>
                                        <p:strVal val="visible"/>
                                      </p:to>
                                    </p:set>
                                    <p:animEffect transition="in" filter="wedge">
                                      <p:cBhvr>
                                        <p:cTn id="42" dur="1000"/>
                                        <p:tgtEl>
                                          <p:spTgt spid="24735"/>
                                        </p:tgtEl>
                                      </p:cBhvr>
                                    </p:animEffect>
                                  </p:childTnLst>
                                </p:cTn>
                              </p:par>
                              <p:par>
                                <p:cTn id="43" presetID="20" presetClass="entr" presetSubtype="0" fill="hold" grpId="0" nodeType="withEffect">
                                  <p:stCondLst>
                                    <p:cond delay="0"/>
                                  </p:stCondLst>
                                  <p:childTnLst>
                                    <p:set>
                                      <p:cBhvr>
                                        <p:cTn id="44" dur="1" fill="hold">
                                          <p:stCondLst>
                                            <p:cond delay="0"/>
                                          </p:stCondLst>
                                        </p:cTn>
                                        <p:tgtEl>
                                          <p:spTgt spid="24741"/>
                                        </p:tgtEl>
                                        <p:attrNameLst>
                                          <p:attrName>style.visibility</p:attrName>
                                        </p:attrNameLst>
                                      </p:cBhvr>
                                      <p:to>
                                        <p:strVal val="visible"/>
                                      </p:to>
                                    </p:set>
                                    <p:animEffect transition="in" filter="wedge">
                                      <p:cBhvr>
                                        <p:cTn id="45" dur="1000"/>
                                        <p:tgtEl>
                                          <p:spTgt spid="24741"/>
                                        </p:tgtEl>
                                      </p:cBhvr>
                                    </p:animEffect>
                                  </p:childTnLst>
                                </p:cTn>
                              </p:par>
                            </p:childTnLst>
                          </p:cTn>
                        </p:par>
                        <p:par>
                          <p:cTn id="46" fill="hold" nodeType="afterGroup">
                            <p:stCondLst>
                              <p:cond delay="6000"/>
                            </p:stCondLst>
                            <p:childTnLst>
                              <p:par>
                                <p:cTn id="47" presetID="21" presetClass="entr" presetSubtype="4" fill="hold" nodeType="afterEffect">
                                  <p:stCondLst>
                                    <p:cond delay="0"/>
                                  </p:stCondLst>
                                  <p:childTnLst>
                                    <p:set>
                                      <p:cBhvr>
                                        <p:cTn id="48" dur="1" fill="hold">
                                          <p:stCondLst>
                                            <p:cond delay="0"/>
                                          </p:stCondLst>
                                        </p:cTn>
                                        <p:tgtEl>
                                          <p:spTgt spid="24737"/>
                                        </p:tgtEl>
                                        <p:attrNameLst>
                                          <p:attrName>style.visibility</p:attrName>
                                        </p:attrNameLst>
                                      </p:cBhvr>
                                      <p:to>
                                        <p:strVal val="visible"/>
                                      </p:to>
                                    </p:set>
                                    <p:animEffect transition="in" filter="wheel(4)">
                                      <p:cBhvr>
                                        <p:cTn id="49" dur="1000"/>
                                        <p:tgtEl>
                                          <p:spTgt spid="24737"/>
                                        </p:tgtEl>
                                      </p:cBhvr>
                                    </p:animEffect>
                                  </p:childTnLst>
                                </p:cTn>
                              </p:par>
                              <p:par>
                                <p:cTn id="50" presetID="21" presetClass="entr" presetSubtype="4" fill="hold" grpId="0" nodeType="withEffect">
                                  <p:stCondLst>
                                    <p:cond delay="0"/>
                                  </p:stCondLst>
                                  <p:childTnLst>
                                    <p:set>
                                      <p:cBhvr>
                                        <p:cTn id="51" dur="1" fill="hold">
                                          <p:stCondLst>
                                            <p:cond delay="0"/>
                                          </p:stCondLst>
                                        </p:cTn>
                                        <p:tgtEl>
                                          <p:spTgt spid="24745"/>
                                        </p:tgtEl>
                                        <p:attrNameLst>
                                          <p:attrName>style.visibility</p:attrName>
                                        </p:attrNameLst>
                                      </p:cBhvr>
                                      <p:to>
                                        <p:strVal val="visible"/>
                                      </p:to>
                                    </p:set>
                                    <p:animEffect transition="in" filter="wheel(4)">
                                      <p:cBhvr>
                                        <p:cTn id="52" dur="1000"/>
                                        <p:tgtEl>
                                          <p:spTgt spid="24745"/>
                                        </p:tgtEl>
                                      </p:cBhvr>
                                    </p:animEffect>
                                  </p:childTnLst>
                                </p:cTn>
                              </p:par>
                            </p:childTnLst>
                          </p:cTn>
                        </p:par>
                        <p:par>
                          <p:cTn id="53" fill="hold" nodeType="afterGroup">
                            <p:stCondLst>
                              <p:cond delay="7000"/>
                            </p:stCondLst>
                            <p:childTnLst>
                              <p:par>
                                <p:cTn id="54" presetID="21" presetClass="entr" presetSubtype="4" fill="hold" nodeType="afterEffect">
                                  <p:stCondLst>
                                    <p:cond delay="0"/>
                                  </p:stCondLst>
                                  <p:childTnLst>
                                    <p:set>
                                      <p:cBhvr>
                                        <p:cTn id="55" dur="1" fill="hold">
                                          <p:stCondLst>
                                            <p:cond delay="0"/>
                                          </p:stCondLst>
                                        </p:cTn>
                                        <p:tgtEl>
                                          <p:spTgt spid="24748"/>
                                        </p:tgtEl>
                                        <p:attrNameLst>
                                          <p:attrName>style.visibility</p:attrName>
                                        </p:attrNameLst>
                                      </p:cBhvr>
                                      <p:to>
                                        <p:strVal val="visible"/>
                                      </p:to>
                                    </p:set>
                                    <p:animEffect transition="in" filter="wheel(4)">
                                      <p:cBhvr>
                                        <p:cTn id="56" dur="1000"/>
                                        <p:tgtEl>
                                          <p:spTgt spid="24748"/>
                                        </p:tgtEl>
                                      </p:cBhvr>
                                    </p:animEffect>
                                  </p:childTnLst>
                                </p:cTn>
                              </p:par>
                              <p:par>
                                <p:cTn id="57" presetID="21" presetClass="entr" presetSubtype="4" fill="hold" grpId="0" nodeType="withEffect">
                                  <p:stCondLst>
                                    <p:cond delay="0"/>
                                  </p:stCondLst>
                                  <p:childTnLst>
                                    <p:set>
                                      <p:cBhvr>
                                        <p:cTn id="58" dur="1" fill="hold">
                                          <p:stCondLst>
                                            <p:cond delay="0"/>
                                          </p:stCondLst>
                                        </p:cTn>
                                        <p:tgtEl>
                                          <p:spTgt spid="24746"/>
                                        </p:tgtEl>
                                        <p:attrNameLst>
                                          <p:attrName>style.visibility</p:attrName>
                                        </p:attrNameLst>
                                      </p:cBhvr>
                                      <p:to>
                                        <p:strVal val="visible"/>
                                      </p:to>
                                    </p:set>
                                    <p:animEffect transition="in" filter="wheel(4)">
                                      <p:cBhvr>
                                        <p:cTn id="59" dur="1000"/>
                                        <p:tgtEl>
                                          <p:spTgt spid="24746"/>
                                        </p:tgtEl>
                                      </p:cBhvr>
                                    </p:animEffect>
                                  </p:childTnLst>
                                </p:cTn>
                              </p:par>
                            </p:childTnLst>
                          </p:cTn>
                        </p:par>
                        <p:par>
                          <p:cTn id="60" fill="hold" nodeType="afterGroup">
                            <p:stCondLst>
                              <p:cond delay="8000"/>
                            </p:stCondLst>
                            <p:childTnLst>
                              <p:par>
                                <p:cTn id="61" presetID="21" presetClass="entr" presetSubtype="4" fill="hold" nodeType="afterEffect">
                                  <p:stCondLst>
                                    <p:cond delay="0"/>
                                  </p:stCondLst>
                                  <p:childTnLst>
                                    <p:set>
                                      <p:cBhvr>
                                        <p:cTn id="62" dur="1" fill="hold">
                                          <p:stCondLst>
                                            <p:cond delay="0"/>
                                          </p:stCondLst>
                                        </p:cTn>
                                        <p:tgtEl>
                                          <p:spTgt spid="24738"/>
                                        </p:tgtEl>
                                        <p:attrNameLst>
                                          <p:attrName>style.visibility</p:attrName>
                                        </p:attrNameLst>
                                      </p:cBhvr>
                                      <p:to>
                                        <p:strVal val="visible"/>
                                      </p:to>
                                    </p:set>
                                    <p:animEffect transition="in" filter="wheel(4)">
                                      <p:cBhvr>
                                        <p:cTn id="63" dur="1000"/>
                                        <p:tgtEl>
                                          <p:spTgt spid="24738"/>
                                        </p:tgtEl>
                                      </p:cBhvr>
                                    </p:animEffect>
                                  </p:childTnLst>
                                </p:cTn>
                              </p:par>
                              <p:par>
                                <p:cTn id="64" presetID="21" presetClass="entr" presetSubtype="4" fill="hold" grpId="0" nodeType="withEffect">
                                  <p:stCondLst>
                                    <p:cond delay="0"/>
                                  </p:stCondLst>
                                  <p:childTnLst>
                                    <p:set>
                                      <p:cBhvr>
                                        <p:cTn id="65" dur="1" fill="hold">
                                          <p:stCondLst>
                                            <p:cond delay="0"/>
                                          </p:stCondLst>
                                        </p:cTn>
                                        <p:tgtEl>
                                          <p:spTgt spid="24747"/>
                                        </p:tgtEl>
                                        <p:attrNameLst>
                                          <p:attrName>style.visibility</p:attrName>
                                        </p:attrNameLst>
                                      </p:cBhvr>
                                      <p:to>
                                        <p:strVal val="visible"/>
                                      </p:to>
                                    </p:set>
                                    <p:animEffect transition="in" filter="wheel(4)">
                                      <p:cBhvr>
                                        <p:cTn id="66" dur="1000"/>
                                        <p:tgtEl>
                                          <p:spTgt spid="247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739" grpId="0" animBg="1"/>
      <p:bldP spid="24740" grpId="0" animBg="1"/>
      <p:bldP spid="24741" grpId="0" animBg="1"/>
      <p:bldP spid="24742" grpId="0" animBg="1"/>
      <p:bldP spid="24743" grpId="0" animBg="1"/>
      <p:bldP spid="24744" grpId="0" animBg="1"/>
      <p:bldP spid="24745" grpId="0" animBg="1"/>
      <p:bldP spid="24746" grpId="0" animBg="1"/>
      <p:bldP spid="2474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Box 1"/>
          <p:cNvSpPr txBox="1">
            <a:spLocks noChangeArrowheads="1"/>
          </p:cNvSpPr>
          <p:nvPr/>
        </p:nvSpPr>
        <p:spPr bwMode="auto">
          <a:xfrm>
            <a:off x="228600" y="0"/>
            <a:ext cx="8686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vi-VN" sz="3400" b="1">
                <a:latin typeface="Times New Roman" panose="02020603050405020304" pitchFamily="18" charset="0"/>
                <a:cs typeface="Times New Roman" panose="02020603050405020304" pitchFamily="18" charset="0"/>
              </a:rPr>
              <a:t>Một số dân tộc thiểu số ở nước ta</a:t>
            </a:r>
          </a:p>
        </p:txBody>
      </p:sp>
      <p:sp>
        <p:nvSpPr>
          <p:cNvPr id="9219" name="AutoShape 2" descr="data:image/jpeg;base64,/9j/4AAQSkZJRgABAQAAAQABAAD/2wCEAAkGBhQSERQUExQVFRQWFxUYGBUUGBQdFhcVGBUVFRUUFxcXHCYeFx0jHRcUHy8gJCgpLCwsFR4xNTAqNSYrLCkBCQoKDgwOGg8PGiwkHyUsLCwpLCksLCwsKSwsKiwsLCwsLCwsLCwpLSwsLCwsLCwuKSw0KSwpLCwsLCwqLCotLf/AABEIAOUA3AMBIgACEQEDEQH/xAAcAAACAgMBAQAAAAAAAAAAAAAEBgMFAAIHAQj/xABCEAACAQMCBAQEBAQEAwcFAAABAgMABBESIQUGMUETIlFhMnGBkQcUQqEjUrHBFTPh8GJyoiRDU4KSstEWNERz8f/EABoBAAIDAQEAAAAAAAAAAAAAAAIDAQQFAAb/xAA1EQABAwIEBAUDAwMFAQAAAAABAAIRAyEEEjFBUWFx8BMikaGxBcHRMkKBI6LhUmKywvEU/9oADAMBAAIRAxEAPwBVNwTUDwFq1Rcd6njk01V00VZVlzaaTWmKs2IbNRQ2YOc0YfxUwhoJcA0JJLk5xVynC9s1BcWq9KgPErkLEmayJcGt44iOleBMHJpqJSOox0qGBSMijfEWsjIOaEFQAhLNMHrRy2ynrQJQKc9B60dwS8tpH8N3aNm2jlYAwBz0EoGG0n+YHbuK5wMSiawusFFPw8dq8XSo3YV5xLizRSvb3VtHqRireHmNh7qQSDkEEEjcEVSXduQviISYidiQAy+gcDOD8tqJoEXKb4HAzx5K11K26kd9sjO3tmplgYrqKsF6asHGfTNKpk9x/v6U18tXzRWHEJXbYpDCi56yvJrB+aqjHNS+GhC2mHWUTtpqa3uzVNDxpW2fUPfrj6dx8t/nVtBCdIbqGGVI6EdMj9xQvbZBlIupZ5c1Ca8lbevC4NABCEhYJx6V7rz02NaiCvHTHTrRKYRcTGiNVBQs1E27k0DgpWSSmg5Ls5xRN4+KrPF1GuaJXK0t5sjeon61FG3YV66nNcFKLAGM0FNMe1S69jQs79q4C6BS25Jo+1uMVVqcUfZjAqHBcjfF1DbahHG+9bteAUPdSkjINC1pBULZ5wBQzzZoDxTnepASacBCIFGiPNeF1iUs5+Q7k+gra3Y1Q8avdcmOy7dds9z/AL9KJolELqPiHETIxzsOyjp/qaFDE9f9K0dtztXmr1pqOE18am/OWcV1nM0GmC49WUf/AG8p9dhoJ9hVHYcSMRPdTsydmHv70VyxfhZWjkx4U6GJ/YN8D/NW0n71USqUYqeqkg/MEg0hliWHTUdD+D9k8uIio3VT8StFV8x7o26+vyqXiLBI44gSWGXk9NZACrj1Ve/qxoEyMSNzt39/apo1Hfr8+/1o8pJF0LniSQNVEYmGMq2D0yDuPUetXvC7pkgcHqHQoCD+rIfA7g4U/MUTd3BazgYb+Gzxn27r/v3qqW5PqM+pH7e1GLqXt8M8QR8j7H4TaLcFVYbakVwD1wdj9iCPtXqWORsKXbbiRU9dx0zuMDt7infmGQQxK8Kqr+FbyyR5ONMy9Rk5GGHT0YelA4AEBAKeeS1VKxDvtW3hoKK4fwi6uYDOtvJo3IbAAZQOq6iM9DsOu3rQ1tZsygjzAgEEeh3FLIhKi6xo1qGdwvSiTw1wdxiq/icZWhUKO8nBWquM4NbTS7VBCd96YBChWUB70TqzQkRHrRagYoCFK0VeuK8a1yRWwG9SKuDvQzCAqRbNe9bhcEAVHI/pUttCS3tXAHVcAgb20OrNDOh6Zq9vrTbrVc9oetGHIoQgiA60RFbbVKIs1NDAzEKilmPRVBJP0FcVyht5FSSFWO8kiIPQZYAk+wzS/wAY4Ph3aPzAMwZf1IwJDDHcZBo/njgNzazKZlIUgaJFOYztkhWG2oHqOu1Q3kzXANzEcSgAzoPUbGZfVW6sOxJ7GuMtIKs0MuUtIn575Jfr350a9wknxDQ/8y9D7kUJJHjuD8jTQVDmRcGQvM1NdqzjxWO8jHHvjGpvuQPvQ+qirt/8sdljX7nLH9yag6hQNCookqXFaLR/D+GSzMFijdyeyKT6e22MjrRoDxRXD2zbTr6FGHz/ANrVcUp2seRJYVl/NSQ26MmzM4YtjqyqmSep39QaxvyViYzbxtfTSbxPLgQgh9I0onxtqUjr9KgWkpr3Z6THNvaPcn7qt5N5OlvJVLLpt1ZTJK2AoH8qk9ScY29afLziVpb3UzzEXMrqCyaf+zw240+GArDMjAAb7d9qXPxG5lnZIrZ/KSiySquQmok4RfUAgkk9T8qr+Joq28U4YMZLWFCMHylHaPB9yFG3t70sjMC7fbomUWh7crrbmOhkSFc2fN8t1xKSCa5CwyeLChRSoTfMDRKCSj6lUDJPXFT8Juo7W5itp5ArmINKGG0VwzFggx8OVK6h2Y1UcYt44L24vJv8uOUCBEypkl0IcrnfSgOonucDvS7z0dPEJ2XVu4cFzliHVXySD79Kmc5jh37KHDKPN2F2+94ECDtvXOOZbEqTnpTDwDm1pIsFssixk5/lZAVP03H0pd5j4q0hOaWReUmoMpISpcLWtvHmiJKxRimJSntrTNG+EB1xQnj6VzVVPxIk9aHLKkJgnBBwRgivUbNX3HbdXOtetU2oDrSRMAkJQIdotHIAzRFjceXNB3EgA3ry3nyMCjEwmBF3EpasaIkVHGpBqwjcYrkYCppJSDijuE3jxs0upkRUdXddviQgIGyME4OMEdqgvIsny9aMncxWUcJIzdTHKZGWjEZCgjGRluhyPrtRW3QgNzBrt1V8t84XKW90Wl8RY1j0xTDUpLOExuDvgnqfWstuarPR4r2ircBio8DWi6Sv+YMNgMCMYxjzHY0HYWwFle+GSwf8uNOncHWxIYnocCgxBp4c5IAb8ygGQdWPCJODjpnHfvTjDhCc+kcuX4/IVlKeHTq8pSaHDKpCsmnLhiGAxt8J9q1h4Vw0qXL3WhW0lsREamUlBkbjdT2+1VvDYlNld5zqU25G22NbD+9EW1qg4bqJbU90AF/SVSIkn/qFSG2gcEtwe5pGnPeEbw/hfDJCSr3eETxHDeGMqvxAYGcnIPtg9etG8LThkkmhLSd9CSPqeY+YRgyYKgdwMbdqruXGVXlBRmBgmBCYyMqBk56gdaY+VOX5EzKEJ8ki4XGcMhUnfsMg1xLRChrH1AWAxz3CF4FzNatcLEnD7ZI5GPmcFmUbuCCxIGCOnptQ3MnPVxLFb6JRGskbNIkPlGvxGQkgbgkAVZ8G5dMd3EQiNjUcOuoHCtny96qeYeFSNa2RONISYAKoXT/FJ0k9ScHIz2xUgy1d4Lm3m3DpP59lpPGxtbSRskNFcrljliwlBOc79DU1terb2NvNnVcfx0hXb+GHYEykddhq0+7VXyRyJYRZKEJcSDRqbXiREJOOgB0dR617dz+Nw/xGP8RbnRpA2CGEaFHoBp2pbm5iRsRf8Iw0Na0NuQSek6+ik57mczxLJnKW1uu4wd4w5J9ySaLWDxrGzRSVIabWx+FI43EjSH5Z+u1Qc/Wzf4g6Z1uVhyBnyt4KZQ9gR1IGwzVxZTw/kFPiaFtp1EwQEuUcKYn+IeQOBkDrj23io79rd0dJ7iPE0B1HUaKh/EHiLTXh1ElFSLSMEDQ0auSB75Jz/wDFB8+8OjgvDHFgqI4t1BAJKAg4JO+NP9ds4qw/EC9hdoxHIJJU1CRkVRGQcMukjAJ33wMeb1zS61008iGQ50Ki5xuVQaVB9TsBUkQZ6qD5323VzwW7ZbllBwBAqtvt5Qp/0+tHXr5NUt0v5ZH8TBuJsZTvDHqD4b0diqjHYA567MdyAw1dMgH7jNKzCJUVx55VLKMVqDUrwnetHhIWmBJQN7d7VUNLRF+29BZogiC6Ba8UxnVvVjd8HLRiRcZ64qmwPSj7TirIcMfL6UFRzi0NGyFmVgNtVWKSWwRVzb8MAGVqC7/ieZBt/vNQJeae+K57SAFLHyEdbruc1uF3O9R2U4J3NEv4Y70tFKHeAUt848UYmKLtH5kbJyNXUfQgEfWmd5Vqk5h4YJULLu6Db3HUimNg6obTKGtnL2l00YOZBG0gDKBGyMzscHchwSRg7YYelDRX8h4c41HC3Kf9Ub5Gf/KK24bxprfh8qKcPPLHjHUJECWb5FiFHyarGw4jC3CrhXKmczR6IgoGT8Xi7EZGFYH0On1rmyJB0VkPnv3VTweUNb3gbJbw4iOn6ZRk/TIqxnjU2FoACG8S4JydicoAQPkMfSoeV7dSLyRmCrHbOMaRpZpCEVcex3+YFMTWSSWVhKp8wDwuoxgFCGB+ZDAn11VLqoaO+qTFRz4m32jT1upuS+GpEWeUA6o3XzdBqH+ldKj4UrQhBkHbcEjpv23x61X8j2MQ3lx02Hf1P0wDn5mrmCcBiUbKnUFYAgYIOnr9BSC85Q5XfDblIAjmgordEnywypVycHGMLnt7gUn81IDbWwUD+GZVYjqWypGo9zppvvINSkZI2xkfMH+tL9/a6gQ2zdcdj21D1oM5kELjSB1SpwuwS6t54sfxB4bqdsjBIPv3pp5I/DNWtYppS4cS+MYh+owuRGqqTpYMA2538wxikSWU2t0rg+XPm/5ScN/802cySz/l3WKVgkgXUoJ+EHI0n9Oehx1FONWDfQpLKQExquecd5lllu7iYgI0zuWXG6jpoJ67AAH5VWQ3bLrwfjUqwP6gTn9iAR7isuYiMg7EUGrkf60wAbJMmIK3c0Ra8WaIHwgFJ/X1cD/hJ+H5jegmNaGpLQ6xUtcW6LZ3JJJJJPUnqT86eHkOhMfyJ0/5RSIK6Db2ZWOIHsqg/b/+0urAhJqGF4lvgZY0JcSg9Kn4k+21B2kJahB3KBgLtFQ8ThwarcU4cX4Z5c0pSJg4prHA6KxlcNU/AY7VFOpIpsm5cZjnSKq+KcO8FctioDIukAFV3DLvQcEbb0Tf8uGXEi+21U/+IDfanjluYmMMelC4PcRCZnysyxzSo/BpVI8pqOe1dDk5+VdXswjjcCl/mjhAU6h0ppZFkO0pGQs3WrGCA/OpcD0oyWZdIC9aAWUhvNc447w8QzMuDjYjHYHfFBGbbAwB7dT8zTnzLYAxtLjzKBkdmUHow9s5B6iklnHYY+tEmB1rI/h0zaWiXo5Un30aiq/LJz9KZuDySFUjTGnVq39SAv8AQVS8BtcXEWezL9jT1Ly66NqhGe+PQ0p7honU6Z1V1DJcxKPKrpjcZ3q44bxoSYBUofQj+lKdzYXxClZUXbzKxGBvtg9elXPCLeUN5irYIwwx5h327VXdKshMly+FzShxETXBx5Y09T1p5urL+HmlPiPBWdgGJ0Y3C5ySe+R0xUXBU6qkvuUInTT4uW9SRuTRXAbnCflbjaVBhSekkfYqT1I6GpuE8ioCSZJyT31Yx/XP1pnbl6LSA41kdC+Mj5YAozJ6Lg0a6Lj3OXCvDl6denvVCeBuULjBHp3rp/4gcN1BCBvkj9tv6UiKCu520kn0zgbj74+9G15DbJZpAvulY0Xw7gzzBig+EZ3zj+lRG2OfMQo3yf8ASuocvXsYEMcY/hhBg9znck++c1ZBlUngs1CQOF8FIfVICAp6Eblh6jtTnBMGUUXcxoXnZ10amGlMjOFXGs47scn5AVRtcAEgdKVVbZId5kRxFloS0mXPWqril2RVPFfNnY0AYS2FawzhTeCU8XZBWk+8txrNWcN0xWq24Q6qRSBaSFs1/Dc0OAXUbPm1skHf5ClXnDi7yPg9M1d8B4dqGSKi5k4JtkCn1KgbYLEY2blKTSgp70zfh5cmQOhPw0qY0Ng0TwyeSCUvFjBG49aYxyh7YuF13htuwJ67Vtx8Hw8Uh2/4jSptoyfnUF5z/O4x4Z+9MsgLiQArNocVqNjStNxqdt9OKFFzcntQrk8CIMCDgg7EHpj0qjveQELIYyVBbzDIwq9SRnf2x70JZT3HerS3uZsjNTKlBDg5trlFO65Uq2OoznSfcYrq3D4gaTLyxZyjfykH6dx9iacOG3OwI6YpDxeVfoPlsKy/wSM7kURDZIvlUAUNJxDANQR8SZELFCxJyMdaEwE0gpp/LgpigmgUbHGaqRzcoTvqx8PfNbSX7zIp0FMb79TXZwdEOUjVWRiAoS4ehIeIE7HrXry5ri4EJjWwqfmO21qAOucg/wB/61y3nLCYjHU5P/lB7+pJ/pXQ+dOP/lYlfGolwuM42wSd/pXK+buJma5dsYGlAo9F0KR8+prqTJMpNapAypean7lVSBEG2Onp9aR7eAs6gd2Ufc4ro9rE3iIcd6sOICoFS8asckmlpoyKc+L5BxjqKpPyBPak1KrQNUtJnFnNDcOjy1WnMFrpNQcItSaIPBbKYFc28O1THgZO+KP4fYHbam+ysBoG1KzhODnREo6ztwqgAVlzaBgQamWMrjNB8Q4l4ZA9apB50RTFki8z8H0kkVS2SuOxwfaurty2s8Zc9TvSysQgJDr02/1rQbTc0CUkvBkBLfC7L+NuD9qZxw1D+nf0xTPwyyheIOFGTV3Hw5WZWCjYb1bp0c91UqVwzQLmjNEracDNSKUBxpxnptTnxHgkMjM+ACPlQ11HGyjSBkYpDy1pWk3DO8PMTrdK1wdAyFP2org19G/lK+fsKYL+xDoOgpV4QcXq4Gw6nt8qLM2FT6ppt7R9DMUIAB3/AGoq7tzGR6EbfTYirPil7piC4GGKD3xrBIH0FZxFhIMj/ZrqzPKCCm0auR8FVBBI+VbQ8yRtmNQWZeqkEY+netkGDpNeXnDlOGKBv2P0Ybg1VGq05BK8jtnJBEG5zgkjG3XapZeZHQaWhJbbyxkFsHODpPQbetQm7jGP83btrP16Cp7VS+yoET26n5nqaOGjdEWnV0LWEs3mZSuexIJHscbVJJNijbhAB8qpriTfFLNlLLrnP4o8V1ypCD/lgs3sz4wPsB96V7mDUyknqkZ+mgD+1ScwxMLqcPnV4j5++37YqbiGyW7djGF+qsf7MKtsbAAWXUdmcSrnlvhqNKnl8ylMY+HGTk/Y/euiWPCxgAjBG9cw4DxPw5EbHQjI9u4rr8HEFZQynIIyD/v/AH1rLxodISiYQd5w8FhtWj8NGOlWwmB/2Khnk2rKdmJUZly/m3hmW2FecucHO2RTpd8NEh3FEWHCwnarraxyZVIcs4fwbptTDBw3A6VJw7TV7GFxVqkwgXTmpOurjbFV1/w7xAPpUtzcYrI7kGqDKr8sJbqhLpKKt+J+GgUdhjtSzx2QSBiMZ9KuLnDDAoF+FIExvk1p0cQ948yWOSreAcRkTdsaR03NT3vPUgJCf3oeLhLAnzHHpRi2KZGwq34zmKHU2EeZVFtxqYqzs3XqMUfFxMlMrmiP8NjBPv2qVLdUGAKp1K2YrjXdEAqqZ7hhqDH5UdwrgzKdRO5+dGLKB2o6K6qu6qSgD0XONSICRs3rvkKe3XG43qa1hY96p5r4527DBHud/wClF23FtJAJ61Je6Ap8S8L3mm9aGESKuohlBG+SpznGO+wr3l/mWK4TUjZ6alPxKfRh/ejeI2vjQ4UgHIYE9AVOrOew2OfbNK/BuXFtZJHU+ST4Q3xMudSlVHwrvsW3O21WmEuaSVoYYOcCdu9E4iOI74FEf4hGgwBSpc3RHwk/Idaih4TdTn4Sq+rkgdM7DqftQh5mAFbhupKtOIcZ1HC7n9hWljbEn1Y/c1a8L5PVBl3LH0XYevzq2luIrbSFUAsSAFHmwMkkk74Hc0xtJxu5CawPlYJXNuffw2uJiLmCLU2nEialDEKPK4BO5xkY67CkPi9q35aMmN0VML51xvk6yM+5XH/LXYOK8ZeaYxRZaRttOfIgBO528o6H1PtWnEbO1gyt3L42VGqNSNQfbChN8DHdjmrUho6LqeBfVgwfNoALnnHDmSJ2lcXtYATGw6EEH5rgbfQqfvT1y/flFwTtsCD79GHtQ3GbC0kH/ZY5ICGLBXYMhyAMDunQeooK1kZSNQww6g9x+oH+oqtVioLJOOwFfDR4jSAd0+x3m1btOKo7S5yv2+3aiQ5rJey6yZhWIk3oqJxVZFmhJZZNWwq7hMLnuVYo0y8pwsoh61boMDrSrwmVgMtRsvFsHGa2PBpjVWzReNEq3zHSK2hYkDFSCUYwe9TW9uF6V5wNnRZgutLYebBqxvrFQgYHegp232qDxD61ZY0hMkCykjj9a1uFONhXiS4rVpzmoLHEqDBQMdu5OcUYLNmHpWNee+K0biioN2qHUyhDWhbJCf1GiI7fPQ1XDisWetepxxAdjQGkVEXsjza6FPrWs0KhNbbAevao1vzKCVQkJjU22lc5xqJ2HQ9fSl7i3HhLiPOFB6DOCfXPenMonXZaOCwJxNQCwHEmEyjiw/I3MmcBisMec5OfM5H++1MvALdZ7aLxVDyRqqkkEHpldxgnbb5qaTDBmGxiPR2kkb0K6h1x7KfvT9yRcpplXHm1Bm6Z8wOB9AP396v0myO+q2PqrWUGNo0huT0A8g9SCUXBw1V+BFX5Df79aJitcdv9j/Q1YvIo9KEe/wCy9fam5QFhZiVFeuIky+3QBf1MdwAB/c9AM0jcW4jLNJ4UA1zON8dEQhTk56AdR9z2o3mfizlxHH5pXOlFG4znzMfl0+nsaHvLyPhkBRDru5Bl3z0O+GPsDnA74zQPdHLie91t/T8IXBry2Sf0t2dG5/2D+420C84hOvCoPDQhrmQZZj1GerH09APrSLbcWRJNUsfjhs5zIV3PfI70DxC8MuSxZmJzqOTn6nrWthbRuw8ZjEjbeIE1BGxsWA3KnuQdqrgZiCdNgvQOqeA1zWGXG7nj40sBoI4zsU78M5usGieGVJ0jcYwSsgjbBwyMAGU/1pcl0ByqOJFBYK46N6HfocdjTLwr8MblXVglrdW0mkkiRhlf/ERsakbHoTn0povfwVtmB8KSWM+5V1z75Ab96shpIusSri6MuDjM+n86lcztLzwiVb2I+VHLxTNXE3IkiTLbTkK758CcZMUrAf5TZ3RsZ/161T3HB2hlaNgQynByMfUe1IfRGsLCrUWNf5DITFwEa8Zq6uokUZwKqOGDw0VvbP33H7VDfcR17VfbFJlk+jQJI4KaS+9KGZ81DAKkxVeS67lpOc2YaqS542mcis/+pxjYUub/ADrXUAao+E0XXnYAV1LzIc4xUJ441VLTjOTW7SgrtsamFOUImfj8natY+Nu/U4qCKM46ZqSOw70cBTkC9nu39TitZPP3NGPKhj043oe1jwRXG2i6F7aWpJxTbyvyEZczzP4VqmS0jbZA6hc/+77ZNacL4ZHGgmuElZSyhIoQNUhJxuSRgE4GBuf3qt5t4te3LlHiniRdkhCPoRR0AA+I+pNMaw6u0VvD4R9Y8B89FY8YIv7gQWPiNGg8uRohjQDGdIGSSckux1N2AraThKWA1NDJLMP+9cERAnuB9uvp2zSd+bngLRq7xnYlVGCW6gHfJO9WVjzPeiMxu+UIxhsEkem+4qXvAF+/4Xq8HQOYU2Nlvc3aTHoJTRbz+K0bk5ZbcljgEa5ZSOmwIwTntjNNfJfCw4eTcZeQYPXZgi5PsE/ek7hx8IEn9MUR98qsjjB6dSvXqM96duRFK26KP/DVu/VnkPffvTsOczAT3t9li/UjL3luggDpd3/YJgbho7nb96p+P8wRwRsF2xsxAyc7AqPfJA+Z9jRvGLjwo2Z20bYB9Ce4A9Otc+vrpVAmmU4/7mInqf8AxGGPfIz/AFNRWqik2d9lUwWF8ZwkE30Gp5DmfYSToJ2tuItagzsA11MMKmM6VOwUDGR2/p3ovlrgzOZ3vowPGXZ5tIbJOBpU9N8du1IPEOMymYPrKudww6gjsvpUcXD7q5RplE0yqcMVIZlPXDLnIqpRDv1OMr1FT+i11L9xgEj9sRDW3EAW2uoLqEwy49G1I2AR6qcNsQR6in/ke8sL6QQXdpALgglZEXQkoHXyqQFb2rncnC5j5Sk/bYxtVnYcs3qKZ0hlXwP4niEadOnfYHc1YaqOIbmBiRwM36W9vRfR3D7COFFjiQIijAVRgDvROa5zwjne8Cxs6QXCSKrr4bGKXS2P0P5WPbGRvThwvjMd7CzRMyndGGNMkT43VgejDIPpVktI1Xm303C5vzQfOnD1ubdodQExBeEasMZI/MNPc+m3rSxwe+HELRUlx44UqshHm1qDqRj1z39x7g0LzRBdWqp+Yl8ZEcSW9yQFeOZPMIpPVZAGXPqRWnOlp+WMfEbbaKYxvIvZZDh0l9tXwn5+9JdOyu06bcoZOtwef4+8qHiE6Rpo1Asg0sPQjY/uKpRVhz3w9kkWVATFMiup64OMlCe+2OtVFnIGUEdDnH/xXPcSbptFsNjWUahxU6tQ+K2zSHHgni1kiRlq2Rdzmm0cqqN6k/8ApxMZqv4oXnpSgUXHvUS2/tTwvLsZ7VLHwKNe1cao4LpSULdhRcUbgdDvTl+RQDoKgdo1ONqA1uSjMUsx2DZyVqx4NwcvMo8N332RBux7AnYINiSxPQGrkFSM5AHqcAfUnpTXyRcW8jaYrhSU8zJCGwxG2ZZSuHAyMKuAPen0CXuuLJ1FrneaJAR/LnJ5WQXNyQ04HkjU5jgGMYT+ZsdW+1D/AIm3bpbrpuxbKch1Ckyyj+WPByO+cY67kU4T3ARSxwFAySSAAB1JJ6VxH8QebLG4n1xQGaQAL4rNIFIHQJGCCRv12z71ecYEq9hg7E1gXaD0HfykJtLE7hfc5BxvjocZ/b51acPtMlVDFskDPzNWnDuVNERnvS0a4BjiyNb++4O3v9qm5VhV7gHIAUFhnrnoP659Kz8Q6BC9hhKjaNGriD+0G8EX9Y15TxjRWvFAEikA2ywAzvsNAXI7fCcH510/l22WOEH/AIUHX+VQO/1rnfF1yiHp/EjI2GTqd+nYbaSQfbHerri/MumBo16gkHr5s5CgZHTOBV6kMlMTwH5Xj3u8VjWfum/s0f8AFB8wcc8aV2cnwYTnT2LdlOPkD9hXPeM8ReZmcthj09APSrfjt1pRYAcn4pCO7nf/AH8hS7xnl6aHTJIhCSLlWOMYPfr+1ZwJrVC4r0+Ep/8Ay4bxonNLW3ghu7hvc35CJsECkYfA1kbj4mwNWcYJxt9aeOUuReIrPHNBpiGRmXxFZGXO4wvxbVQ8r2dk0qJcmWNX21x+GYyfViRlR9679y9wKCzi8O3B0k53YsST3yausZJWXjMV4TIjzHW336H0tcGVaqNt9z/etZog6srDZgQR7EYND8U4vHbRGWdgiDGWOdskAdPc0lc08yvG0HELWbxrRT4c8SHK6Wb/ADCOxHvvsKeSsGlSc82SpfyNw5vyt2jiJWYwXKjICEkqGA9CTuNxV1yTxZY+JEI6vFeRB9SnK+NEArYz3x/WujBIrmIEhZI3AI1AFWUjIO/tiuTfidyDBZrHcwIyp4gEqqfhU9GXuOh/ajNQ5cpVqm9lQlpsT6djhH8py/Fa+8KxGFV2eeBQjfCx1hsH/wBNRRcZS94PcsYwgWOeNowc6GiB8ucb4wpzSVxXhN6fycJlNzZyXEMsMzfEoAZtDEnbyk7HbK1Jwm+aE8btTkYWacDbGGUqw/6lP0pMoxQDYAuZ9pTLy1c/m+DGN1/ixRhcHr5UDxOPmpWub210Efb4H3H/AAsOoP1p85BtZQfD0nw5bC1fVjbWqaBv6kH9q5zYxeaWJwdQZhj0bVUVAXAJ1HKxzuFvcJkSfNSrVZw9iBhs5239tsGrdY8UprQbpjwQcsqJ+NrjrW9nxAFdzSWZsV5/iDZ22FVfCWAnT/EACa2PEcjIpNfiDYre14odJBOK4U1IumK640CMCqG5uS7gZoKfiIAyN6K4OviHAUlj0ABJJ7AVxYgcLp65U5eVoWkny8RICxZwJWU58/copxt3PyomfjlwGMdpMiuDj8vb28TgegOn4e27NUPCOV5Z2iS6UyFdlhZ9NvCg3xIF800pySUXpkaj2rp8FrHAgSNFjQdBGoA+WAK06QDGZYWiC2gwBwnlsuOcy2XHJoljuI3eLG6Q6Nz1HihN2x6dKTJeHXNo6s6SQv8AEviKurIxuBnP7V9H33ERFE7yN4caqSZT+keuPX0r5z41HH4raJZJQxz4sw0Oxyfc57dftQVBF1fwFU1LREcLXPRHHny7IKyhZVxgExqxX3GRtRHAI2ln1KrKNy2lcADBOMdBv61SQRyL1kBHpjt86eOBFE4dMxUF3YqrHPfSg3G/UmqLwapyyvTPouo4RzY/X5QC0Wm021jUITi1z5Iosli4TG/n0qZNDEfq2Ixnp9aJmlMSCZwSu/hB/wBb/qfJ6gb/AL+1RcJ4P41wiNlnJYSE/wAoGAVb0CrnHbb1qs5046ZpiVOIkPhxjsqDbIHvirVdvkDJvYewXnfpdBtZzqr/ANA14xmO/EzE2gB3IoK05slhZ2jWMuzY1yIGYNn9ORhag4vzPeTLpnkLLnOlkIH9K84Ry3Ndl/C0u46xF0Vyv86qeo+Vda/DTht9HG0d7GPCQfwzLpaQeq+647moYy2UaK3isTkmoYkabEDaw+OzwtG2OWGD7EH1zmuk8j/iRcwwi3MDXLKAUIYKRF6nV1HT5V2D/B4B/wBzFv8A8Cb/ALUtc38ntPJFNa+Ek8YKEuPL4bDHQdcenvTmtgyVlOxdOqAwt9f/AH0/yVtwzmsXFw1pPCqh49aZYMsidGGMbkf2qh5l/Dl7cPNw0kB1ZZbY7o6MCDgH0z067bVVcx8F4lbJHKyRSm3cOktuCrIB8YaPoVI2OMdqfOUOere/QaGCygeaJtmHqR/MPcUTspNkvzUofTuNxqO/jfVLnJ3NVtYRxWc12jnHlbHlQZ/y2IJ0b5xq/anXjPDEvLWSEkFZUIDDcb7qwI64ODXE/wAWuB/l792C+S4XxR6axtINvqfrUv4Vc5tb3CQu5NvN5QGziOT9OM9jQl8mITamGDgK1M31756fydN10Xl/gM9vZQW87LrilfQw3UqA2jPz1N96SOfCLXiTSMdCXVlPG2TsHEbLjP8AzKn3rrnF3ACE4ILacHvkHHyO1cq/HK6R4oE8P+Nqcg9wir5gfXJx9qJw8qqUajnVZjUH8+66Rygmm0tVJ/8Ax4T9fDXP9q5PzfbeFxl9I2lZGXbrnBJ+6mur8BufEtoGXfXDGV9souBXMvxHeV+IvpIBtbUMcDOQx0lR7kP17UThoUNAkuc0b/lR3NmE0aXVx8O3zNGJ0pGtuJ4lZB0IB3659/emWPiIIG++N9+9Vy2DAWgwgtzalJv53bcb1CLhj22oWdWYZWoLe5bOk0tYsKygucHDUWCr9KqzYk75re1yhwelCQuU10vh+4pr5K1N/FUrH4eMzMMmMvlVMafrlOCFHTqT0pdm4cXI075xgf2p3h5atreBY7yZjJkObRJYogrOML4sjEHVpHQdN9upJMbN02hTD3jNorGPja2H8SKC3LYOXuZs3J7klhsuR+lfXvVrwv8AGu1facGBvnqX5hlz+9Hcsfh9w94Vka0hJbJGJWmGnO3nOAT8qtLrkSwxpNpDpO2yYP0Ip9Nr9zKuVn0DLXAzx7KS+ZPxbjkVo7VfF1DHiSoNO53Cxn4z7nApSTkq5dDPKqRRNvqcqBjsQig6ftVtzzyDbWSh0mcayfDhYFiSBk6XGCo33zSpwjmW5tyfBdsHZkJBX99vuKF5/wBS1cE2mGjwtzzvx7E9CFPDw4LJ4UZDZYAMCcEnuM10XmGJIVs7RCQgbW47kR7knHfIJ+3pSlyhGJr6MuB8RkYDAG2W2A2646Vdc6v4lw2AckRwJ28znLn/ANJA/wDNSKIlpdxPtqVs/U6opVKdIaNaTG2Y+VvDc8LL0T+BbPL8Ml0xji7aY84d9umdhSBzDwt4LhoZuoIPqChA3Tpn196duO3Fu12UnmKRW6IihBnLAKGUenz9qqeeePWd1HGI2bxIxgOepUDYHp996YTJLj0/Ko5G06LKTRqMxmw08o4af3GeK24HyBNcATWl1AVQgh/MkqN6Mu+n74Nd24cHESCVgz6RqZRgFsbkA9M18vcD4/NazCWF9Eg6/wArjuHHce5rtXJX4ii+BUkRzKMtGe4/mQ9x7U1kaLExrajxmFwPUd9yACnkyblD36H+xpd4feyx8Slid9cMkYeLceQqQjx7ep3x71ZC+jJCSOuqTKhMgMQcjYdfrXMuc+UEsPy5dpZLPxJQfMQ0TSY0uGG7EY7+lMdbRU8PTzHK60jf5HRdguIg6Mh6MCp+RGD/AFrillwFy0tmr+Fe2Ts9tIML4kTNllYj6HJ/m9KuV4xxDhSq7H87YtjS4+MKdxv1G3rkVrzDxmL8zZ8WtiGjyIZh+oBtiJB22P8A00skFXaFJ9OWi86HmNjwtr6aq5HAJOLWCpeoYbqJmAkwNmGPMMdVYEZxXKOZuTbuw/zY8rqys0e65B2Jx8J+1fSIcYUjp2x0xivbiBXUowyrAgj1BGDRFgKrMxr2EjY7cJ4d9IXMoOf0uLSxOdUjXEUUygnIYpICMdcHZgfelrjY/PcWmXOY7aEoCx7gZ3I9yftUHA+TinFHiwR4Ezsc5OU0EwHHzzuO1Ac1zvZ8RvT3mj1Dp+rTn+4qHXbdWKHkreU3F/8AP3XRvw65iRLa0gmbEp8WKNSD5vBYjr0zgjrQi8NF1xTi/f8A7OsYPoxRT+xFU/FuDFeCcOulXTJalJHwN9LuS7H64NM/4ZSC4l4jdp8M0+EJ28qr6fUUR4JQDWh1Vtje3C4A+Vw2I/x0HrhfrnFMFxCQxAPc/wBSKj43wvweKTLjaNpHHy3YY+/7VY3ONbe5JHuDuDSqzd0zBVjJEc0o8PTcjO1SXMQBrKykOWUVPGvlBrZLXV1NZWUJJlCm/kKHPELePbcO2WGcaVOMDPXJBz7Uzc8Cy4XoK2MU8j7mSZiSSc5LZB1H7V7WVbp6LSaMpbltLdkXyX+Khu38L8ssYAyND7AemnTTbJcEyA5+nasrKexVarQIhJ34w3rJbwKAhDvIDrUMRhMgqT8J964vq3GnY5+LqTn19a9rKRU1K2MCSKTI3cR8HsroX4ZR5uXJ6rEf6iroW/i8QTfToMkpx0ZkC427bt+wrKyhww/pd8Ve+q+bGmdm/DSR7rmvGTqYuepdv3NQQ8J8S3mmLDMLAEFR5skjqCNPT3rKyq9IyFo/UGNFZ0cB+PgKiNwB+gfc0dblmzIG0lQSNOc/LOelZWVZe0AAhedwVR1V7mONoJta4FtIV5yzwsSRtcF38SM5U6jnUu4Oa+h+J8KS6tDFKMrIgz6g4BDD3B3rKyl0SS5wPFU8TUcHDlB/mAk78Ir9pbaa3kw6wSFFJ7o2TpI9t/vSh+JvBRw2V2tm0xXUbCSEjKdQMjfYg7g9q9rKdqO+KeDlxD2jSD7NJHf5Tz+FnGnu7GPxOsShM5+LGwJ+mPtTrGcqD6f2rKyjaZaqOKaG1THI+oBSbzOBDxCKdfieFlYeuh10nPrhyK57+NEAee0k6FwY291DAj/3GsrK4/pRUj529F0m6m0WEsYAKpC5AI2IUHYj02qo/BS+M9pKxATEzEBNlGpQcYrKypfYhDTANN55fdqWubbZTxmb/wDXEP8A1kgn7CgLewxGmlsAqDggHB74z0HtWVlcLkoCSGhf/9k="/>
          <p:cNvSpPr>
            <a:spLocks noChangeAspect="1" noChangeArrowheads="1"/>
          </p:cNvSpPr>
          <p:nvPr/>
        </p:nvSpPr>
        <p:spPr bwMode="auto">
          <a:xfrm>
            <a:off x="155575" y="-1042988"/>
            <a:ext cx="2095500" cy="2181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vi-VN" sz="1800"/>
          </a:p>
        </p:txBody>
      </p:sp>
      <p:pic>
        <p:nvPicPr>
          <p:cNvPr id="9220" name="Picture 2" descr="http://www.vietnam-un.org/images/gallery/Map5.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43000"/>
            <a:ext cx="3733800" cy="525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Straight Arrow Connector 10">
            <a:extLst>
              <a:ext uri="{FF2B5EF4-FFF2-40B4-BE49-F238E27FC236}">
                <a16:creationId xmlns="" xmlns:a16="http://schemas.microsoft.com/office/drawing/2014/main" id="{447CA89B-39A7-47C0-B820-95033FA127F6}"/>
              </a:ext>
            </a:extLst>
          </p:cNvPr>
          <p:cNvCxnSpPr/>
          <p:nvPr/>
        </p:nvCxnSpPr>
        <p:spPr>
          <a:xfrm>
            <a:off x="1679575" y="1668463"/>
            <a:ext cx="2663825"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 xmlns:a16="http://schemas.microsoft.com/office/drawing/2014/main" id="{599884F9-30F5-4845-9A99-4FDAF68960D3}"/>
              </a:ext>
            </a:extLst>
          </p:cNvPr>
          <p:cNvSpPr/>
          <p:nvPr/>
        </p:nvSpPr>
        <p:spPr>
          <a:xfrm>
            <a:off x="4343400" y="615950"/>
            <a:ext cx="4495800" cy="160020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US" altLang="vi-VN" sz="2800" b="1">
                <a:solidFill>
                  <a:srgbClr val="FF0000"/>
                </a:solidFill>
                <a:latin typeface="Times New Roman" panose="02020603050405020304" pitchFamily="18" charset="0"/>
                <a:cs typeface="Times New Roman" panose="02020603050405020304" pitchFamily="18" charset="0"/>
              </a:rPr>
              <a:t>Miền Bắc</a:t>
            </a:r>
            <a:r>
              <a:rPr lang="en-US" altLang="vi-VN" sz="2800" b="1">
                <a:solidFill>
                  <a:srgbClr val="0000CC"/>
                </a:solidFill>
                <a:latin typeface="Times New Roman" panose="02020603050405020304" pitchFamily="18" charset="0"/>
                <a:cs typeface="Times New Roman" panose="02020603050405020304" pitchFamily="18" charset="0"/>
              </a:rPr>
              <a:t>: Tày, Nùng, Thái, Dao, Mông, Giáy, Tà ôi… </a:t>
            </a:r>
          </a:p>
        </p:txBody>
      </p:sp>
      <p:sp>
        <p:nvSpPr>
          <p:cNvPr id="17" name="Rectangle 16">
            <a:extLst>
              <a:ext uri="{FF2B5EF4-FFF2-40B4-BE49-F238E27FC236}">
                <a16:creationId xmlns="" xmlns:a16="http://schemas.microsoft.com/office/drawing/2014/main" id="{B1D020E8-713A-4B3C-A3FA-0DB0814B441E}"/>
              </a:ext>
            </a:extLst>
          </p:cNvPr>
          <p:cNvSpPr/>
          <p:nvPr/>
        </p:nvSpPr>
        <p:spPr>
          <a:xfrm>
            <a:off x="4419600" y="3048000"/>
            <a:ext cx="4495800" cy="160020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800" b="1">
                <a:solidFill>
                  <a:srgbClr val="FF0000"/>
                </a:solidFill>
                <a:latin typeface="Times New Roman" pitchFamily="18" charset="0"/>
                <a:cs typeface="Times New Roman" pitchFamily="18" charset="0"/>
              </a:rPr>
              <a:t>Miền Trung</a:t>
            </a:r>
            <a:r>
              <a:rPr lang="en-US" sz="2800" b="1">
                <a:solidFill>
                  <a:srgbClr val="0000CC"/>
                </a:solidFill>
                <a:latin typeface="Times New Roman" pitchFamily="18" charset="0"/>
                <a:cs typeface="Times New Roman" pitchFamily="18" charset="0"/>
              </a:rPr>
              <a:t>: Vân Kiều, Ba-na, Ê-đê, Gia-rai, Xơ-đăng… </a:t>
            </a:r>
          </a:p>
        </p:txBody>
      </p:sp>
      <p:cxnSp>
        <p:nvCxnSpPr>
          <p:cNvPr id="25" name="Straight Arrow Connector 24">
            <a:extLst>
              <a:ext uri="{FF2B5EF4-FFF2-40B4-BE49-F238E27FC236}">
                <a16:creationId xmlns="" xmlns:a16="http://schemas.microsoft.com/office/drawing/2014/main" id="{CBC47323-B85E-494C-B803-2D776D80165F}"/>
              </a:ext>
            </a:extLst>
          </p:cNvPr>
          <p:cNvCxnSpPr/>
          <p:nvPr/>
        </p:nvCxnSpPr>
        <p:spPr>
          <a:xfrm>
            <a:off x="2133600" y="3768725"/>
            <a:ext cx="220980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ppt_x"/>
                                          </p:val>
                                        </p:tav>
                                        <p:tav tm="100000">
                                          <p:val>
                                            <p:strVal val="#ppt_x"/>
                                          </p:val>
                                        </p:tav>
                                      </p:tavLst>
                                    </p:anim>
                                    <p:anim calcmode="lin" valueType="num">
                                      <p:cBhvr additive="base">
                                        <p:cTn id="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barn(inVertical)">
                                      <p:cBhvr>
                                        <p:cTn id="1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Nền PP-Viền hoa và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Rectangle 152"/>
          <p:cNvSpPr>
            <a:spLocks noChangeArrowheads="1"/>
          </p:cNvSpPr>
          <p:nvPr/>
        </p:nvSpPr>
        <p:spPr bwMode="auto">
          <a:xfrm>
            <a:off x="1828800" y="534988"/>
            <a:ext cx="5410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vi-VN" sz="2400" b="1">
                <a:latin typeface="Times New Roman" panose="02020603050405020304" pitchFamily="18" charset="0"/>
                <a:cs typeface="Times New Roman" panose="02020603050405020304" pitchFamily="18" charset="0"/>
              </a:rPr>
              <a:t>Các dân tộc thiểu số ở miền Trung</a:t>
            </a:r>
            <a:r>
              <a:rPr lang="en-US" altLang="vi-VN" sz="2400">
                <a:latin typeface="Times New Roman" panose="02020603050405020304" pitchFamily="18" charset="0"/>
                <a:cs typeface="Times New Roman" panose="02020603050405020304" pitchFamily="18" charset="0"/>
              </a:rPr>
              <a:t> </a:t>
            </a:r>
          </a:p>
        </p:txBody>
      </p:sp>
      <p:pic>
        <p:nvPicPr>
          <p:cNvPr id="27801" name="Picture 153" descr="dan toc Bru- Vân Kiều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143000"/>
            <a:ext cx="1828800" cy="2133600"/>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pic>
        <p:nvPicPr>
          <p:cNvPr id="27802" name="Picture 154" descr="Cơ h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3200" y="1143000"/>
            <a:ext cx="1752600" cy="2133600"/>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pic>
        <p:nvPicPr>
          <p:cNvPr id="27803" name="Picture 155" descr="Khơ mu"/>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0600" y="1143000"/>
            <a:ext cx="1628775" cy="2133600"/>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pic>
        <p:nvPicPr>
          <p:cNvPr id="27804" name="Picture 156" descr="Ê đê"/>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05600" y="1143000"/>
            <a:ext cx="1752600" cy="2133600"/>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pic>
        <p:nvPicPr>
          <p:cNvPr id="27805" name="Picture 157" descr="Giarai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8338" y="3962400"/>
            <a:ext cx="1863725" cy="1981200"/>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pic>
        <p:nvPicPr>
          <p:cNvPr id="27806" name="Picture 158" descr="Ba na"/>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19400" y="3962400"/>
            <a:ext cx="1676400" cy="1981200"/>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pic>
        <p:nvPicPr>
          <p:cNvPr id="27807" name="Picture 159" descr="Chăm"/>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800600" y="3962400"/>
            <a:ext cx="1676400" cy="1981200"/>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pic>
        <p:nvPicPr>
          <p:cNvPr id="27808" name="Picture 160" descr="Xê đă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754813" y="3962400"/>
            <a:ext cx="1703387" cy="1981200"/>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
        <p:nvSpPr>
          <p:cNvPr id="27809" name="AutoShape 161" descr="Divot"/>
          <p:cNvSpPr>
            <a:spLocks noChangeArrowheads="1"/>
          </p:cNvSpPr>
          <p:nvPr/>
        </p:nvSpPr>
        <p:spPr bwMode="auto">
          <a:xfrm>
            <a:off x="1116013" y="3365500"/>
            <a:ext cx="806450" cy="292100"/>
          </a:xfrm>
          <a:prstGeom prst="flowChartTerminator">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vi-VN" sz="2400" b="1">
                <a:solidFill>
                  <a:srgbClr val="0000CC"/>
                </a:solidFill>
                <a:latin typeface="Times New Roman" panose="02020603050405020304" pitchFamily="18" charset="0"/>
                <a:cs typeface="Times New Roman" panose="02020603050405020304" pitchFamily="18" charset="0"/>
              </a:rPr>
              <a:t>Vân Kiều</a:t>
            </a:r>
          </a:p>
        </p:txBody>
      </p:sp>
      <p:sp>
        <p:nvSpPr>
          <p:cNvPr id="27810" name="AutoShape 162" descr="Divot"/>
          <p:cNvSpPr>
            <a:spLocks noChangeArrowheads="1"/>
          </p:cNvSpPr>
          <p:nvPr/>
        </p:nvSpPr>
        <p:spPr bwMode="auto">
          <a:xfrm>
            <a:off x="3276600" y="3352800"/>
            <a:ext cx="806450" cy="292100"/>
          </a:xfrm>
          <a:prstGeom prst="flowChartTerminator">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vi-VN" sz="2400" b="1">
                <a:solidFill>
                  <a:srgbClr val="0000CC"/>
                </a:solidFill>
                <a:latin typeface="Times New Roman" panose="02020603050405020304" pitchFamily="18" charset="0"/>
                <a:cs typeface="Times New Roman" panose="02020603050405020304" pitchFamily="18" charset="0"/>
              </a:rPr>
              <a:t>Cơ-ho</a:t>
            </a:r>
          </a:p>
        </p:txBody>
      </p:sp>
      <p:sp>
        <p:nvSpPr>
          <p:cNvPr id="27811" name="AutoShape 163" descr="Divot"/>
          <p:cNvSpPr>
            <a:spLocks noChangeArrowheads="1"/>
          </p:cNvSpPr>
          <p:nvPr/>
        </p:nvSpPr>
        <p:spPr bwMode="auto">
          <a:xfrm>
            <a:off x="5257800" y="3365500"/>
            <a:ext cx="806450" cy="292100"/>
          </a:xfrm>
          <a:prstGeom prst="flowChartTerminator">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vi-VN" sz="2400" b="1">
                <a:solidFill>
                  <a:srgbClr val="0000CC"/>
                </a:solidFill>
                <a:latin typeface="Times New Roman" panose="02020603050405020304" pitchFamily="18" charset="0"/>
                <a:cs typeface="Times New Roman" panose="02020603050405020304" pitchFamily="18" charset="0"/>
              </a:rPr>
              <a:t>Khơ-mú</a:t>
            </a:r>
          </a:p>
        </p:txBody>
      </p:sp>
      <p:sp>
        <p:nvSpPr>
          <p:cNvPr id="27812" name="AutoShape 164" descr="Divot"/>
          <p:cNvSpPr>
            <a:spLocks noChangeArrowheads="1"/>
          </p:cNvSpPr>
          <p:nvPr/>
        </p:nvSpPr>
        <p:spPr bwMode="auto">
          <a:xfrm>
            <a:off x="7239000" y="3352800"/>
            <a:ext cx="806450" cy="292100"/>
          </a:xfrm>
          <a:prstGeom prst="flowChartTerminator">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vi-VN" sz="2400" b="1">
                <a:solidFill>
                  <a:srgbClr val="0000CC"/>
                </a:solidFill>
                <a:latin typeface="Times New Roman" panose="02020603050405020304" pitchFamily="18" charset="0"/>
                <a:cs typeface="Times New Roman" panose="02020603050405020304" pitchFamily="18" charset="0"/>
              </a:rPr>
              <a:t>Ê-đê</a:t>
            </a:r>
          </a:p>
        </p:txBody>
      </p:sp>
      <p:sp>
        <p:nvSpPr>
          <p:cNvPr id="27813" name="AutoShape 165" descr="Divot"/>
          <p:cNvSpPr>
            <a:spLocks noChangeArrowheads="1"/>
          </p:cNvSpPr>
          <p:nvPr/>
        </p:nvSpPr>
        <p:spPr bwMode="auto">
          <a:xfrm>
            <a:off x="1219200" y="5956300"/>
            <a:ext cx="806450" cy="292100"/>
          </a:xfrm>
          <a:prstGeom prst="flowChartTerminator">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vi-VN" sz="2400" b="1">
                <a:solidFill>
                  <a:srgbClr val="0000CC"/>
                </a:solidFill>
                <a:latin typeface="Times New Roman" panose="02020603050405020304" pitchFamily="18" charset="0"/>
                <a:cs typeface="Times New Roman" panose="02020603050405020304" pitchFamily="18" charset="0"/>
              </a:rPr>
              <a:t>Gia-rai</a:t>
            </a:r>
          </a:p>
        </p:txBody>
      </p:sp>
      <p:sp>
        <p:nvSpPr>
          <p:cNvPr id="27814" name="AutoShape 166" descr="Divot"/>
          <p:cNvSpPr>
            <a:spLocks noChangeArrowheads="1"/>
          </p:cNvSpPr>
          <p:nvPr/>
        </p:nvSpPr>
        <p:spPr bwMode="auto">
          <a:xfrm>
            <a:off x="3276600" y="5956300"/>
            <a:ext cx="806450" cy="292100"/>
          </a:xfrm>
          <a:prstGeom prst="flowChartTerminator">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vi-VN" sz="2400" b="1">
                <a:solidFill>
                  <a:srgbClr val="0000CC"/>
                </a:solidFill>
                <a:latin typeface="Times New Roman" panose="02020603050405020304" pitchFamily="18" charset="0"/>
                <a:cs typeface="Times New Roman" panose="02020603050405020304" pitchFamily="18" charset="0"/>
              </a:rPr>
              <a:t>Ba-na</a:t>
            </a:r>
          </a:p>
        </p:txBody>
      </p:sp>
      <p:sp>
        <p:nvSpPr>
          <p:cNvPr id="27815" name="AutoShape 167" descr="Divot"/>
          <p:cNvSpPr>
            <a:spLocks noChangeArrowheads="1"/>
          </p:cNvSpPr>
          <p:nvPr/>
        </p:nvSpPr>
        <p:spPr bwMode="auto">
          <a:xfrm>
            <a:off x="5334000" y="5956300"/>
            <a:ext cx="806450" cy="292100"/>
          </a:xfrm>
          <a:prstGeom prst="flowChartTerminator">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vi-VN" sz="2400" b="1">
                <a:solidFill>
                  <a:srgbClr val="0000CC"/>
                </a:solidFill>
                <a:latin typeface="Times New Roman" panose="02020603050405020304" pitchFamily="18" charset="0"/>
                <a:cs typeface="Times New Roman" panose="02020603050405020304" pitchFamily="18" charset="0"/>
              </a:rPr>
              <a:t>Chăm</a:t>
            </a:r>
          </a:p>
        </p:txBody>
      </p:sp>
      <p:sp>
        <p:nvSpPr>
          <p:cNvPr id="27816" name="AutoShape 168" descr="Divot"/>
          <p:cNvSpPr>
            <a:spLocks noChangeArrowheads="1"/>
          </p:cNvSpPr>
          <p:nvPr/>
        </p:nvSpPr>
        <p:spPr bwMode="auto">
          <a:xfrm>
            <a:off x="7239000" y="5943600"/>
            <a:ext cx="806450" cy="292100"/>
          </a:xfrm>
          <a:prstGeom prst="flowChartTerminator">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vi-VN" sz="2400" b="1">
                <a:solidFill>
                  <a:srgbClr val="0000CC"/>
                </a:solidFill>
                <a:latin typeface="Times New Roman" panose="02020603050405020304" pitchFamily="18" charset="0"/>
                <a:cs typeface="Times New Roman" panose="02020603050405020304" pitchFamily="18" charset="0"/>
              </a:rPr>
              <a:t>Xơ</a:t>
            </a:r>
            <a:r>
              <a:rPr lang="en-US" altLang="vi-VN" sz="2400">
                <a:solidFill>
                  <a:srgbClr val="0000CC"/>
                </a:solidFill>
                <a:latin typeface="Times New Roman" panose="02020603050405020304" pitchFamily="18" charset="0"/>
                <a:cs typeface="Times New Roman" panose="02020603050405020304" pitchFamily="18" charset="0"/>
              </a:rPr>
              <a:t>-</a:t>
            </a:r>
            <a:r>
              <a:rPr lang="en-US" altLang="vi-VN" sz="2400" b="1">
                <a:solidFill>
                  <a:srgbClr val="0000CC"/>
                </a:solidFill>
                <a:latin typeface="Times New Roman" panose="02020603050405020304" pitchFamily="18" charset="0"/>
                <a:cs typeface="Times New Roman" panose="02020603050405020304" pitchFamily="18" charset="0"/>
              </a:rPr>
              <a:t>đăng</a:t>
            </a:r>
          </a:p>
        </p:txBody>
      </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4" presetClass="entr" presetSubtype="0" fill="hold" nodeType="withEffect">
                                  <p:stCondLst>
                                    <p:cond delay="0"/>
                                  </p:stCondLst>
                                  <p:childTnLst>
                                    <p:set>
                                      <p:cBhvr>
                                        <p:cTn id="6" dur="1" fill="hold">
                                          <p:stCondLst>
                                            <p:cond delay="0"/>
                                          </p:stCondLst>
                                        </p:cTn>
                                        <p:tgtEl>
                                          <p:spTgt spid="27801"/>
                                        </p:tgtEl>
                                        <p:attrNameLst>
                                          <p:attrName>style.visibility</p:attrName>
                                        </p:attrNameLst>
                                      </p:cBhvr>
                                      <p:to>
                                        <p:strVal val="visible"/>
                                      </p:to>
                                    </p:set>
                                    <p:anim to="" calcmode="lin" valueType="num">
                                      <p:cBhvr>
                                        <p:cTn id="7" dur="1" fill="hold"/>
                                        <p:tgtEl>
                                          <p:spTgt spid="27801"/>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27809"/>
                                        </p:tgtEl>
                                        <p:attrNameLst>
                                          <p:attrName>style.visibility</p:attrName>
                                        </p:attrNameLst>
                                      </p:cBhvr>
                                      <p:to>
                                        <p:strVal val="visible"/>
                                      </p:to>
                                    </p:set>
                                    <p:anim to="" calcmode="lin" valueType="num">
                                      <p:cBhvr>
                                        <p:cTn id="10" dur="1" fill="hold"/>
                                        <p:tgtEl>
                                          <p:spTgt spid="27809"/>
                                        </p:tgtEl>
                                        <p:attrNameLst>
                                          <p:attrName/>
                                        </p:attrNameLst>
                                      </p:cBhvr>
                                    </p:anim>
                                  </p:childTnLst>
                                </p:cTn>
                              </p:par>
                            </p:childTnLst>
                          </p:cTn>
                        </p:par>
                        <p:par>
                          <p:cTn id="11" fill="hold" nodeType="afterGroup">
                            <p:stCondLst>
                              <p:cond delay="0"/>
                            </p:stCondLst>
                            <p:childTnLst>
                              <p:par>
                                <p:cTn id="12" presetID="24" presetClass="entr" presetSubtype="0" fill="hold" nodeType="afterEffect">
                                  <p:stCondLst>
                                    <p:cond delay="0"/>
                                  </p:stCondLst>
                                  <p:childTnLst>
                                    <p:set>
                                      <p:cBhvr>
                                        <p:cTn id="13" dur="1" fill="hold">
                                          <p:stCondLst>
                                            <p:cond delay="0"/>
                                          </p:stCondLst>
                                        </p:cTn>
                                        <p:tgtEl>
                                          <p:spTgt spid="27802"/>
                                        </p:tgtEl>
                                        <p:attrNameLst>
                                          <p:attrName>style.visibility</p:attrName>
                                        </p:attrNameLst>
                                      </p:cBhvr>
                                      <p:to>
                                        <p:strVal val="visible"/>
                                      </p:to>
                                    </p:set>
                                    <p:anim to="" calcmode="lin" valueType="num">
                                      <p:cBhvr>
                                        <p:cTn id="14" dur="1" fill="hold"/>
                                        <p:tgtEl>
                                          <p:spTgt spid="27802"/>
                                        </p:tgtEl>
                                        <p:attrNameLst>
                                          <p:attrName/>
                                        </p:attrNameLst>
                                      </p:cBhvr>
                                    </p:anim>
                                  </p:childTnLst>
                                </p:cTn>
                              </p:par>
                              <p:par>
                                <p:cTn id="15" presetID="24" presetClass="entr" presetSubtype="0" fill="hold" grpId="0" nodeType="withEffect">
                                  <p:stCondLst>
                                    <p:cond delay="0"/>
                                  </p:stCondLst>
                                  <p:childTnLst>
                                    <p:set>
                                      <p:cBhvr>
                                        <p:cTn id="16" dur="1" fill="hold">
                                          <p:stCondLst>
                                            <p:cond delay="0"/>
                                          </p:stCondLst>
                                        </p:cTn>
                                        <p:tgtEl>
                                          <p:spTgt spid="27810"/>
                                        </p:tgtEl>
                                        <p:attrNameLst>
                                          <p:attrName>style.visibility</p:attrName>
                                        </p:attrNameLst>
                                      </p:cBhvr>
                                      <p:to>
                                        <p:strVal val="visible"/>
                                      </p:to>
                                    </p:set>
                                    <p:anim to="" calcmode="lin" valueType="num">
                                      <p:cBhvr>
                                        <p:cTn id="17" dur="1" fill="hold"/>
                                        <p:tgtEl>
                                          <p:spTgt spid="27810"/>
                                        </p:tgtEl>
                                        <p:attrNameLst>
                                          <p:attrName/>
                                        </p:attrNameLst>
                                      </p:cBhvr>
                                    </p:anim>
                                  </p:childTnLst>
                                </p:cTn>
                              </p:par>
                            </p:childTnLst>
                          </p:cTn>
                        </p:par>
                        <p:par>
                          <p:cTn id="18" fill="hold" nodeType="afterGroup">
                            <p:stCondLst>
                              <p:cond delay="0"/>
                            </p:stCondLst>
                            <p:childTnLst>
                              <p:par>
                                <p:cTn id="19" presetID="24" presetClass="entr" presetSubtype="0" fill="hold" nodeType="afterEffect">
                                  <p:stCondLst>
                                    <p:cond delay="0"/>
                                  </p:stCondLst>
                                  <p:childTnLst>
                                    <p:set>
                                      <p:cBhvr>
                                        <p:cTn id="20" dur="1" fill="hold">
                                          <p:stCondLst>
                                            <p:cond delay="0"/>
                                          </p:stCondLst>
                                        </p:cTn>
                                        <p:tgtEl>
                                          <p:spTgt spid="27803"/>
                                        </p:tgtEl>
                                        <p:attrNameLst>
                                          <p:attrName>style.visibility</p:attrName>
                                        </p:attrNameLst>
                                      </p:cBhvr>
                                      <p:to>
                                        <p:strVal val="visible"/>
                                      </p:to>
                                    </p:set>
                                    <p:anim to="" calcmode="lin" valueType="num">
                                      <p:cBhvr>
                                        <p:cTn id="21" dur="1" fill="hold"/>
                                        <p:tgtEl>
                                          <p:spTgt spid="27803"/>
                                        </p:tgtEl>
                                        <p:attrNameLst>
                                          <p:attrName/>
                                        </p:attrNameLst>
                                      </p:cBhvr>
                                    </p:anim>
                                  </p:childTnLst>
                                </p:cTn>
                              </p:par>
                              <p:par>
                                <p:cTn id="22" presetID="24" presetClass="entr" presetSubtype="0" fill="hold" grpId="0" nodeType="withEffect">
                                  <p:stCondLst>
                                    <p:cond delay="0"/>
                                  </p:stCondLst>
                                  <p:childTnLst>
                                    <p:set>
                                      <p:cBhvr>
                                        <p:cTn id="23" dur="1" fill="hold">
                                          <p:stCondLst>
                                            <p:cond delay="0"/>
                                          </p:stCondLst>
                                        </p:cTn>
                                        <p:tgtEl>
                                          <p:spTgt spid="27811"/>
                                        </p:tgtEl>
                                        <p:attrNameLst>
                                          <p:attrName>style.visibility</p:attrName>
                                        </p:attrNameLst>
                                      </p:cBhvr>
                                      <p:to>
                                        <p:strVal val="visible"/>
                                      </p:to>
                                    </p:set>
                                    <p:anim to="" calcmode="lin" valueType="num">
                                      <p:cBhvr>
                                        <p:cTn id="24" dur="1" fill="hold"/>
                                        <p:tgtEl>
                                          <p:spTgt spid="27811"/>
                                        </p:tgtEl>
                                        <p:attrNameLst>
                                          <p:attrName/>
                                        </p:attrNameLst>
                                      </p:cBhvr>
                                    </p:anim>
                                  </p:childTnLst>
                                </p:cTn>
                              </p:par>
                            </p:childTnLst>
                          </p:cTn>
                        </p:par>
                        <p:par>
                          <p:cTn id="25" fill="hold" nodeType="afterGroup">
                            <p:stCondLst>
                              <p:cond delay="0"/>
                            </p:stCondLst>
                            <p:childTnLst>
                              <p:par>
                                <p:cTn id="26" presetID="24" presetClass="entr" presetSubtype="0" fill="hold" nodeType="afterEffect">
                                  <p:stCondLst>
                                    <p:cond delay="0"/>
                                  </p:stCondLst>
                                  <p:childTnLst>
                                    <p:set>
                                      <p:cBhvr>
                                        <p:cTn id="27" dur="1" fill="hold">
                                          <p:stCondLst>
                                            <p:cond delay="0"/>
                                          </p:stCondLst>
                                        </p:cTn>
                                        <p:tgtEl>
                                          <p:spTgt spid="27804"/>
                                        </p:tgtEl>
                                        <p:attrNameLst>
                                          <p:attrName>style.visibility</p:attrName>
                                        </p:attrNameLst>
                                      </p:cBhvr>
                                      <p:to>
                                        <p:strVal val="visible"/>
                                      </p:to>
                                    </p:set>
                                    <p:anim to="" calcmode="lin" valueType="num">
                                      <p:cBhvr>
                                        <p:cTn id="28" dur="1" fill="hold"/>
                                        <p:tgtEl>
                                          <p:spTgt spid="27804"/>
                                        </p:tgtEl>
                                        <p:attrNameLst>
                                          <p:attrName/>
                                        </p:attrNameLst>
                                      </p:cBhvr>
                                    </p:anim>
                                  </p:childTnLst>
                                </p:cTn>
                              </p:par>
                              <p:par>
                                <p:cTn id="29" presetID="24" presetClass="entr" presetSubtype="0" fill="hold" grpId="0" nodeType="withEffect">
                                  <p:stCondLst>
                                    <p:cond delay="0"/>
                                  </p:stCondLst>
                                  <p:childTnLst>
                                    <p:set>
                                      <p:cBhvr>
                                        <p:cTn id="30" dur="1" fill="hold">
                                          <p:stCondLst>
                                            <p:cond delay="0"/>
                                          </p:stCondLst>
                                        </p:cTn>
                                        <p:tgtEl>
                                          <p:spTgt spid="27812"/>
                                        </p:tgtEl>
                                        <p:attrNameLst>
                                          <p:attrName>style.visibility</p:attrName>
                                        </p:attrNameLst>
                                      </p:cBhvr>
                                      <p:to>
                                        <p:strVal val="visible"/>
                                      </p:to>
                                    </p:set>
                                    <p:anim to="" calcmode="lin" valueType="num">
                                      <p:cBhvr>
                                        <p:cTn id="31" dur="1" fill="hold"/>
                                        <p:tgtEl>
                                          <p:spTgt spid="27812"/>
                                        </p:tgtEl>
                                        <p:attrNameLst>
                                          <p:attrName/>
                                        </p:attrNameLst>
                                      </p:cBhvr>
                                    </p:anim>
                                  </p:childTnLst>
                                </p:cTn>
                              </p:par>
                            </p:childTnLst>
                          </p:cTn>
                        </p:par>
                        <p:par>
                          <p:cTn id="32" fill="hold" nodeType="afterGroup">
                            <p:stCondLst>
                              <p:cond delay="0"/>
                            </p:stCondLst>
                            <p:childTnLst>
                              <p:par>
                                <p:cTn id="33" presetID="21" presetClass="entr" presetSubtype="4" fill="hold" nodeType="afterEffect">
                                  <p:stCondLst>
                                    <p:cond delay="0"/>
                                  </p:stCondLst>
                                  <p:childTnLst>
                                    <p:set>
                                      <p:cBhvr>
                                        <p:cTn id="34" dur="1" fill="hold">
                                          <p:stCondLst>
                                            <p:cond delay="0"/>
                                          </p:stCondLst>
                                        </p:cTn>
                                        <p:tgtEl>
                                          <p:spTgt spid="27805"/>
                                        </p:tgtEl>
                                        <p:attrNameLst>
                                          <p:attrName>style.visibility</p:attrName>
                                        </p:attrNameLst>
                                      </p:cBhvr>
                                      <p:to>
                                        <p:strVal val="visible"/>
                                      </p:to>
                                    </p:set>
                                    <p:animEffect transition="in" filter="wheel(4)">
                                      <p:cBhvr>
                                        <p:cTn id="35" dur="1000"/>
                                        <p:tgtEl>
                                          <p:spTgt spid="27805"/>
                                        </p:tgtEl>
                                      </p:cBhvr>
                                    </p:animEffect>
                                  </p:childTnLst>
                                </p:cTn>
                              </p:par>
                              <p:par>
                                <p:cTn id="36" presetID="21" presetClass="entr" presetSubtype="4" fill="hold" grpId="0" nodeType="withEffect">
                                  <p:stCondLst>
                                    <p:cond delay="0"/>
                                  </p:stCondLst>
                                  <p:childTnLst>
                                    <p:set>
                                      <p:cBhvr>
                                        <p:cTn id="37" dur="1" fill="hold">
                                          <p:stCondLst>
                                            <p:cond delay="0"/>
                                          </p:stCondLst>
                                        </p:cTn>
                                        <p:tgtEl>
                                          <p:spTgt spid="27813"/>
                                        </p:tgtEl>
                                        <p:attrNameLst>
                                          <p:attrName>style.visibility</p:attrName>
                                        </p:attrNameLst>
                                      </p:cBhvr>
                                      <p:to>
                                        <p:strVal val="visible"/>
                                      </p:to>
                                    </p:set>
                                    <p:animEffect transition="in" filter="wheel(4)">
                                      <p:cBhvr>
                                        <p:cTn id="38" dur="1000"/>
                                        <p:tgtEl>
                                          <p:spTgt spid="27813"/>
                                        </p:tgtEl>
                                      </p:cBhvr>
                                    </p:animEffect>
                                  </p:childTnLst>
                                </p:cTn>
                              </p:par>
                            </p:childTnLst>
                          </p:cTn>
                        </p:par>
                        <p:par>
                          <p:cTn id="39" fill="hold" nodeType="afterGroup">
                            <p:stCondLst>
                              <p:cond delay="1000"/>
                            </p:stCondLst>
                            <p:childTnLst>
                              <p:par>
                                <p:cTn id="40" presetID="21" presetClass="entr" presetSubtype="4" fill="hold" nodeType="afterEffect">
                                  <p:stCondLst>
                                    <p:cond delay="0"/>
                                  </p:stCondLst>
                                  <p:childTnLst>
                                    <p:set>
                                      <p:cBhvr>
                                        <p:cTn id="41" dur="1" fill="hold">
                                          <p:stCondLst>
                                            <p:cond delay="0"/>
                                          </p:stCondLst>
                                        </p:cTn>
                                        <p:tgtEl>
                                          <p:spTgt spid="27806"/>
                                        </p:tgtEl>
                                        <p:attrNameLst>
                                          <p:attrName>style.visibility</p:attrName>
                                        </p:attrNameLst>
                                      </p:cBhvr>
                                      <p:to>
                                        <p:strVal val="visible"/>
                                      </p:to>
                                    </p:set>
                                    <p:animEffect transition="in" filter="wheel(4)">
                                      <p:cBhvr>
                                        <p:cTn id="42" dur="1000"/>
                                        <p:tgtEl>
                                          <p:spTgt spid="27806"/>
                                        </p:tgtEl>
                                      </p:cBhvr>
                                    </p:animEffect>
                                  </p:childTnLst>
                                </p:cTn>
                              </p:par>
                              <p:par>
                                <p:cTn id="43" presetID="21" presetClass="entr" presetSubtype="4" fill="hold" grpId="0" nodeType="withEffect">
                                  <p:stCondLst>
                                    <p:cond delay="0"/>
                                  </p:stCondLst>
                                  <p:childTnLst>
                                    <p:set>
                                      <p:cBhvr>
                                        <p:cTn id="44" dur="1" fill="hold">
                                          <p:stCondLst>
                                            <p:cond delay="0"/>
                                          </p:stCondLst>
                                        </p:cTn>
                                        <p:tgtEl>
                                          <p:spTgt spid="27814"/>
                                        </p:tgtEl>
                                        <p:attrNameLst>
                                          <p:attrName>style.visibility</p:attrName>
                                        </p:attrNameLst>
                                      </p:cBhvr>
                                      <p:to>
                                        <p:strVal val="visible"/>
                                      </p:to>
                                    </p:set>
                                    <p:animEffect transition="in" filter="wheel(4)">
                                      <p:cBhvr>
                                        <p:cTn id="45" dur="1000"/>
                                        <p:tgtEl>
                                          <p:spTgt spid="27814"/>
                                        </p:tgtEl>
                                      </p:cBhvr>
                                    </p:animEffect>
                                  </p:childTnLst>
                                </p:cTn>
                              </p:par>
                            </p:childTnLst>
                          </p:cTn>
                        </p:par>
                        <p:par>
                          <p:cTn id="46" fill="hold" nodeType="afterGroup">
                            <p:stCondLst>
                              <p:cond delay="2000"/>
                            </p:stCondLst>
                            <p:childTnLst>
                              <p:par>
                                <p:cTn id="47" presetID="21" presetClass="entr" presetSubtype="4" fill="hold" nodeType="afterEffect">
                                  <p:stCondLst>
                                    <p:cond delay="0"/>
                                  </p:stCondLst>
                                  <p:childTnLst>
                                    <p:set>
                                      <p:cBhvr>
                                        <p:cTn id="48" dur="1" fill="hold">
                                          <p:stCondLst>
                                            <p:cond delay="0"/>
                                          </p:stCondLst>
                                        </p:cTn>
                                        <p:tgtEl>
                                          <p:spTgt spid="27807"/>
                                        </p:tgtEl>
                                        <p:attrNameLst>
                                          <p:attrName>style.visibility</p:attrName>
                                        </p:attrNameLst>
                                      </p:cBhvr>
                                      <p:to>
                                        <p:strVal val="visible"/>
                                      </p:to>
                                    </p:set>
                                    <p:animEffect transition="in" filter="wheel(4)">
                                      <p:cBhvr>
                                        <p:cTn id="49" dur="1000"/>
                                        <p:tgtEl>
                                          <p:spTgt spid="27807"/>
                                        </p:tgtEl>
                                      </p:cBhvr>
                                    </p:animEffect>
                                  </p:childTnLst>
                                </p:cTn>
                              </p:par>
                              <p:par>
                                <p:cTn id="50" presetID="21" presetClass="entr" presetSubtype="4" fill="hold" grpId="0" nodeType="withEffect">
                                  <p:stCondLst>
                                    <p:cond delay="0"/>
                                  </p:stCondLst>
                                  <p:childTnLst>
                                    <p:set>
                                      <p:cBhvr>
                                        <p:cTn id="51" dur="1" fill="hold">
                                          <p:stCondLst>
                                            <p:cond delay="0"/>
                                          </p:stCondLst>
                                        </p:cTn>
                                        <p:tgtEl>
                                          <p:spTgt spid="27815"/>
                                        </p:tgtEl>
                                        <p:attrNameLst>
                                          <p:attrName>style.visibility</p:attrName>
                                        </p:attrNameLst>
                                      </p:cBhvr>
                                      <p:to>
                                        <p:strVal val="visible"/>
                                      </p:to>
                                    </p:set>
                                    <p:animEffect transition="in" filter="wheel(4)">
                                      <p:cBhvr>
                                        <p:cTn id="52" dur="1000"/>
                                        <p:tgtEl>
                                          <p:spTgt spid="27815"/>
                                        </p:tgtEl>
                                      </p:cBhvr>
                                    </p:animEffect>
                                  </p:childTnLst>
                                </p:cTn>
                              </p:par>
                            </p:childTnLst>
                          </p:cTn>
                        </p:par>
                        <p:par>
                          <p:cTn id="53" fill="hold" nodeType="afterGroup">
                            <p:stCondLst>
                              <p:cond delay="3000"/>
                            </p:stCondLst>
                            <p:childTnLst>
                              <p:par>
                                <p:cTn id="54" presetID="21" presetClass="entr" presetSubtype="4" fill="hold" nodeType="afterEffect">
                                  <p:stCondLst>
                                    <p:cond delay="0"/>
                                  </p:stCondLst>
                                  <p:childTnLst>
                                    <p:set>
                                      <p:cBhvr>
                                        <p:cTn id="55" dur="1" fill="hold">
                                          <p:stCondLst>
                                            <p:cond delay="0"/>
                                          </p:stCondLst>
                                        </p:cTn>
                                        <p:tgtEl>
                                          <p:spTgt spid="27808"/>
                                        </p:tgtEl>
                                        <p:attrNameLst>
                                          <p:attrName>style.visibility</p:attrName>
                                        </p:attrNameLst>
                                      </p:cBhvr>
                                      <p:to>
                                        <p:strVal val="visible"/>
                                      </p:to>
                                    </p:set>
                                    <p:animEffect transition="in" filter="wheel(4)">
                                      <p:cBhvr>
                                        <p:cTn id="56" dur="1000"/>
                                        <p:tgtEl>
                                          <p:spTgt spid="27808"/>
                                        </p:tgtEl>
                                      </p:cBhvr>
                                    </p:animEffect>
                                  </p:childTnLst>
                                </p:cTn>
                              </p:par>
                              <p:par>
                                <p:cTn id="57" presetID="21" presetClass="entr" presetSubtype="4" fill="hold" grpId="0" nodeType="withEffect">
                                  <p:stCondLst>
                                    <p:cond delay="0"/>
                                  </p:stCondLst>
                                  <p:childTnLst>
                                    <p:set>
                                      <p:cBhvr>
                                        <p:cTn id="58" dur="1" fill="hold">
                                          <p:stCondLst>
                                            <p:cond delay="0"/>
                                          </p:stCondLst>
                                        </p:cTn>
                                        <p:tgtEl>
                                          <p:spTgt spid="27816"/>
                                        </p:tgtEl>
                                        <p:attrNameLst>
                                          <p:attrName>style.visibility</p:attrName>
                                        </p:attrNameLst>
                                      </p:cBhvr>
                                      <p:to>
                                        <p:strVal val="visible"/>
                                      </p:to>
                                    </p:set>
                                    <p:animEffect transition="in" filter="wheel(4)">
                                      <p:cBhvr>
                                        <p:cTn id="59" dur="1000"/>
                                        <p:tgtEl>
                                          <p:spTgt spid="278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809" grpId="0"/>
      <p:bldP spid="27810" grpId="0"/>
      <p:bldP spid="27811" grpId="0"/>
      <p:bldP spid="27812" grpId="0"/>
      <p:bldP spid="27813" grpId="0"/>
      <p:bldP spid="27814" grpId="0"/>
      <p:bldP spid="27815" grpId="0"/>
      <p:bldP spid="278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Box 1"/>
          <p:cNvSpPr txBox="1">
            <a:spLocks noChangeArrowheads="1"/>
          </p:cNvSpPr>
          <p:nvPr/>
        </p:nvSpPr>
        <p:spPr bwMode="auto">
          <a:xfrm>
            <a:off x="165100" y="-71438"/>
            <a:ext cx="8686800" cy="609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vi-VN" sz="3400" b="1">
                <a:latin typeface="Times New Roman" panose="02020603050405020304" pitchFamily="18" charset="0"/>
                <a:cs typeface="Times New Roman" panose="02020603050405020304" pitchFamily="18" charset="0"/>
              </a:rPr>
              <a:t>Một số dân tộc thiểu số ở nước ta</a:t>
            </a:r>
          </a:p>
        </p:txBody>
      </p:sp>
      <p:sp>
        <p:nvSpPr>
          <p:cNvPr id="6146" name="AutoShape 2" descr="data:image/jpeg;base64,/9j/4AAQSkZJRgABAQAAAQABAAD/2wCEAAkGBhQSERQUExQVFRQWFxUYGBUUGBQdFhcVGBUVFRUUFxcXHCYeFx0jHRcUHy8gJCgpLCwsFR4xNTAqNSYrLCkBCQoKDgwOGg8PGiwkHyUsLCwpLCksLCwsKSwsKiwsLCwsLCwsLCwpLSwsLCwsLCwuKSw0KSwpLCwsLCwqLCotLf/AABEIAOUA3AMBIgACEQEDEQH/xAAcAAACAgMBAQAAAAAAAAAAAAAEBgMFAAIHAQj/xABCEAACAQMCBAQEBAQEAwcFAAABAgMABBESIQUGMUETIlFhMnGBkQcUQqEjUrHBFTPh8GJyoiRDU4KSstEWNERz8f/EABoBAAIDAQEAAAAAAAAAAAAAAAIDAQQFAAb/xAA1EQABAwIEBAUDAwMFAQAAAAABAAIRAyEEEjFBUWFx8BMikaGxBcHRMkKBI6LhUmKywvEU/9oADAMBAAIRAxEAPwBVNwTUDwFq1Rcd6njk01V00VZVlzaaTWmKs2IbNRQ2YOc0YfxUwhoJcA0JJLk5xVynC9s1BcWq9KgPErkLEmayJcGt44iOleBMHJpqJSOox0qGBSMijfEWsjIOaEFQAhLNMHrRy2ynrQJQKc9B60dwS8tpH8N3aNm2jlYAwBz0EoGG0n+YHbuK5wMSiawusFFPw8dq8XSo3YV5xLizRSvb3VtHqRireHmNh7qQSDkEEEjcEVSXduQviISYidiQAy+gcDOD8tqJoEXKb4HAzx5K11K26kd9sjO3tmplgYrqKsF6asHGfTNKpk9x/v6U18tXzRWHEJXbYpDCi56yvJrB+aqjHNS+GhC2mHWUTtpqa3uzVNDxpW2fUPfrj6dx8t/nVtBCdIbqGGVI6EdMj9xQvbZBlIupZ5c1Ca8lbevC4NABCEhYJx6V7rz02NaiCvHTHTrRKYRcTGiNVBQs1E27k0DgpWSSmg5Ls5xRN4+KrPF1GuaJXK0t5sjeon61FG3YV66nNcFKLAGM0FNMe1S69jQs79q4C6BS25Jo+1uMVVqcUfZjAqHBcjfF1DbahHG+9bteAUPdSkjINC1pBULZ5wBQzzZoDxTnepASacBCIFGiPNeF1iUs5+Q7k+gra3Y1Q8avdcmOy7dds9z/AL9KJolELqPiHETIxzsOyjp/qaFDE9f9K0dtztXmr1pqOE18am/OWcV1nM0GmC49WUf/AG8p9dhoJ9hVHYcSMRPdTsydmHv70VyxfhZWjkx4U6GJ/YN8D/NW0n71USqUYqeqkg/MEg0hliWHTUdD+D9k8uIio3VT8StFV8x7o26+vyqXiLBI44gSWGXk9NZACrj1Ve/qxoEyMSNzt39/apo1Hfr8+/1o8pJF0LniSQNVEYmGMq2D0yDuPUetXvC7pkgcHqHQoCD+rIfA7g4U/MUTd3BazgYb+Gzxn27r/v3qqW5PqM+pH7e1GLqXt8M8QR8j7H4TaLcFVYbakVwD1wdj9iCPtXqWORsKXbbiRU9dx0zuMDt7infmGQQxK8Kqr+FbyyR5ONMy9Rk5GGHT0YelA4AEBAKeeS1VKxDvtW3hoKK4fwi6uYDOtvJo3IbAAZQOq6iM9DsOu3rQ1tZsygjzAgEEeh3FLIhKi6xo1qGdwvSiTw1wdxiq/icZWhUKO8nBWquM4NbTS7VBCd96YBChWUB70TqzQkRHrRagYoCFK0VeuK8a1yRWwG9SKuDvQzCAqRbNe9bhcEAVHI/pUttCS3tXAHVcAgb20OrNDOh6Zq9vrTbrVc9oetGHIoQgiA60RFbbVKIs1NDAzEKilmPRVBJP0FcVyht5FSSFWO8kiIPQZYAk+wzS/wAY4Ph3aPzAMwZf1IwJDDHcZBo/njgNzazKZlIUgaJFOYztkhWG2oHqOu1Q3kzXANzEcSgAzoPUbGZfVW6sOxJ7GuMtIKs0MuUtIn575Jfr350a9wknxDQ/8y9D7kUJJHjuD8jTQVDmRcGQvM1NdqzjxWO8jHHvjGpvuQPvQ+qirt/8sdljX7nLH9yag6hQNCookqXFaLR/D+GSzMFijdyeyKT6e22MjrRoDxRXD2zbTr6FGHz/ANrVcUp2seRJYVl/NSQ26MmzM4YtjqyqmSep39QaxvyViYzbxtfTSbxPLgQgh9I0onxtqUjr9KgWkpr3Z6THNvaPcn7qt5N5OlvJVLLpt1ZTJK2AoH8qk9ScY29afLziVpb3UzzEXMrqCyaf+zw240+GArDMjAAb7d9qXPxG5lnZIrZ/KSiySquQmok4RfUAgkk9T8qr+Joq28U4YMZLWFCMHylHaPB9yFG3t70sjMC7fbomUWh7crrbmOhkSFc2fN8t1xKSCa5CwyeLChRSoTfMDRKCSj6lUDJPXFT8Juo7W5itp5ArmINKGG0VwzFggx8OVK6h2Y1UcYt44L24vJv8uOUCBEypkl0IcrnfSgOonucDvS7z0dPEJ2XVu4cFzliHVXySD79Kmc5jh37KHDKPN2F2+94ECDtvXOOZbEqTnpTDwDm1pIsFssixk5/lZAVP03H0pd5j4q0hOaWReUmoMpISpcLWtvHmiJKxRimJSntrTNG+EB1xQnj6VzVVPxIk9aHLKkJgnBBwRgivUbNX3HbdXOtetU2oDrSRMAkJQIdotHIAzRFjceXNB3EgA3ry3nyMCjEwmBF3EpasaIkVHGpBqwjcYrkYCppJSDijuE3jxs0upkRUdXddviQgIGyME4OMEdqgvIsny9aMncxWUcJIzdTHKZGWjEZCgjGRluhyPrtRW3QgNzBrt1V8t84XKW90Wl8RY1j0xTDUpLOExuDvgnqfWstuarPR4r2ircBio8DWi6Sv+YMNgMCMYxjzHY0HYWwFle+GSwf8uNOncHWxIYnocCgxBp4c5IAb8ygGQdWPCJODjpnHfvTjDhCc+kcuX4/IVlKeHTq8pSaHDKpCsmnLhiGAxt8J9q1h4Vw0qXL3WhW0lsREamUlBkbjdT2+1VvDYlNld5zqU25G22NbD+9EW1qg4bqJbU90AF/SVSIkn/qFSG2gcEtwe5pGnPeEbw/hfDJCSr3eETxHDeGMqvxAYGcnIPtg9etG8LThkkmhLSd9CSPqeY+YRgyYKgdwMbdqruXGVXlBRmBgmBCYyMqBk56gdaY+VOX5EzKEJ8ki4XGcMhUnfsMg1xLRChrH1AWAxz3CF4FzNatcLEnD7ZI5GPmcFmUbuCCxIGCOnptQ3MnPVxLFb6JRGskbNIkPlGvxGQkgbgkAVZ8G5dMd3EQiNjUcOuoHCtny96qeYeFSNa2RONISYAKoXT/FJ0k9ScHIz2xUgy1d4Lm3m3DpP59lpPGxtbSRskNFcrljliwlBOc79DU1terb2NvNnVcfx0hXb+GHYEykddhq0+7VXyRyJYRZKEJcSDRqbXiREJOOgB0dR617dz+Nw/xGP8RbnRpA2CGEaFHoBp2pbm5iRsRf8Iw0Na0NuQSek6+ik57mczxLJnKW1uu4wd4w5J9ySaLWDxrGzRSVIabWx+FI43EjSH5Z+u1Qc/Wzf4g6Z1uVhyBnyt4KZQ9gR1IGwzVxZTw/kFPiaFtp1EwQEuUcKYn+IeQOBkDrj23io79rd0dJ7iPE0B1HUaKh/EHiLTXh1ElFSLSMEDQ0auSB75Jz/wDFB8+8OjgvDHFgqI4t1BAJKAg4JO+NP9ds4qw/EC9hdoxHIJJU1CRkVRGQcMukjAJ33wMeb1zS61008iGQ50Ki5xuVQaVB9TsBUkQZ6qD5323VzwW7ZbllBwBAqtvt5Qp/0+tHXr5NUt0v5ZH8TBuJsZTvDHqD4b0diqjHYA567MdyAw1dMgH7jNKzCJUVx55VLKMVqDUrwnetHhIWmBJQN7d7VUNLRF+29BZogiC6Ba8UxnVvVjd8HLRiRcZ64qmwPSj7TirIcMfL6UFRzi0NGyFmVgNtVWKSWwRVzb8MAGVqC7/ieZBt/vNQJeae+K57SAFLHyEdbruc1uF3O9R2U4J3NEv4Y70tFKHeAUt848UYmKLtH5kbJyNXUfQgEfWmd5Vqk5h4YJULLu6Db3HUimNg6obTKGtnL2l00YOZBG0gDKBGyMzscHchwSRg7YYelDRX8h4c41HC3Kf9Ub5Gf/KK24bxprfh8qKcPPLHjHUJECWb5FiFHyarGw4jC3CrhXKmczR6IgoGT8Xi7EZGFYH0On1rmyJB0VkPnv3VTweUNb3gbJbw4iOn6ZRk/TIqxnjU2FoACG8S4JydicoAQPkMfSoeV7dSLyRmCrHbOMaRpZpCEVcex3+YFMTWSSWVhKp8wDwuoxgFCGB+ZDAn11VLqoaO+qTFRz4m32jT1upuS+GpEWeUA6o3XzdBqH+ldKj4UrQhBkHbcEjpv23x61X8j2MQ3lx02Hf1P0wDn5mrmCcBiUbKnUFYAgYIOnr9BSC85Q5XfDblIAjmgordEnywypVycHGMLnt7gUn81IDbWwUD+GZVYjqWypGo9zppvvINSkZI2xkfMH+tL9/a6gQ2zdcdj21D1oM5kELjSB1SpwuwS6t54sfxB4bqdsjBIPv3pp5I/DNWtYppS4cS+MYh+owuRGqqTpYMA2538wxikSWU2t0rg+XPm/5ScN/802cySz/l3WKVgkgXUoJ+EHI0n9Oehx1FONWDfQpLKQExquecd5lllu7iYgI0zuWXG6jpoJ67AAH5VWQ3bLrwfjUqwP6gTn9iAR7isuYiMg7EUGrkf60wAbJMmIK3c0Ra8WaIHwgFJ/X1cD/hJ+H5jegmNaGpLQ6xUtcW6LZ3JJJJJPUnqT86eHkOhMfyJ0/5RSIK6Db2ZWOIHsqg/b/+0urAhJqGF4lvgZY0JcSg9Kn4k+21B2kJahB3KBgLtFQ8ThwarcU4cX4Z5c0pSJg4prHA6KxlcNU/AY7VFOpIpsm5cZjnSKq+KcO8FctioDIukAFV3DLvQcEbb0Tf8uGXEi+21U/+IDfanjluYmMMelC4PcRCZnysyxzSo/BpVI8pqOe1dDk5+VdXswjjcCl/mjhAU6h0ppZFkO0pGQs3WrGCA/OpcD0oyWZdIC9aAWUhvNc447w8QzMuDjYjHYHfFBGbbAwB7dT8zTnzLYAxtLjzKBkdmUHow9s5B6iklnHYY+tEmB1rI/h0zaWiXo5Un30aiq/LJz9KZuDySFUjTGnVq39SAv8AQVS8BtcXEWezL9jT1Ly66NqhGe+PQ0p7honU6Z1V1DJcxKPKrpjcZ3q44bxoSYBUofQj+lKdzYXxClZUXbzKxGBvtg9elXPCLeUN5irYIwwx5h327VXdKshMly+FzShxETXBx5Y09T1p5urL+HmlPiPBWdgGJ0Y3C5ySe+R0xUXBU6qkvuUInTT4uW9SRuTRXAbnCflbjaVBhSekkfYqT1I6GpuE8ioCSZJyT31Yx/XP1pnbl6LSA41kdC+Mj5YAozJ6Lg0a6Lj3OXCvDl6denvVCeBuULjBHp3rp/4gcN1BCBvkj9tv6UiKCu520kn0zgbj74+9G15DbJZpAvulY0Xw7gzzBig+EZ3zj+lRG2OfMQo3yf8ASuocvXsYEMcY/hhBg9znck++c1ZBlUngs1CQOF8FIfVICAp6Eblh6jtTnBMGUUXcxoXnZ10amGlMjOFXGs47scn5AVRtcAEgdKVVbZId5kRxFloS0mXPWqril2RVPFfNnY0AYS2FawzhTeCU8XZBWk+8txrNWcN0xWq24Q6qRSBaSFs1/Dc0OAXUbPm1skHf5ClXnDi7yPg9M1d8B4dqGSKi5k4JtkCn1KgbYLEY2blKTSgp70zfh5cmQOhPw0qY0Ng0TwyeSCUvFjBG49aYxyh7YuF13htuwJ67Vtx8Hw8Uh2/4jSptoyfnUF5z/O4x4Z+9MsgLiQArNocVqNjStNxqdt9OKFFzcntQrk8CIMCDgg7EHpj0qjveQELIYyVBbzDIwq9SRnf2x70JZT3HerS3uZsjNTKlBDg5trlFO65Uq2OoznSfcYrq3D4gaTLyxZyjfykH6dx9iacOG3OwI6YpDxeVfoPlsKy/wSM7kURDZIvlUAUNJxDANQR8SZELFCxJyMdaEwE0gpp/LgpigmgUbHGaqRzcoTvqx8PfNbSX7zIp0FMb79TXZwdEOUjVWRiAoS4ehIeIE7HrXry5ri4EJjWwqfmO21qAOucg/wB/61y3nLCYjHU5P/lB7+pJ/pXQ+dOP/lYlfGolwuM42wSd/pXK+buJma5dsYGlAo9F0KR8+prqTJMpNapAypean7lVSBEG2Onp9aR7eAs6gd2Ufc4ro9rE3iIcd6sOICoFS8asckmlpoyKc+L5BxjqKpPyBPak1KrQNUtJnFnNDcOjy1WnMFrpNQcItSaIPBbKYFc28O1THgZO+KP4fYHbam+ysBoG1KzhODnREo6ztwqgAVlzaBgQamWMrjNB8Q4l4ZA9apB50RTFki8z8H0kkVS2SuOxwfaurty2s8Zc9TvSysQgJDr02/1rQbTc0CUkvBkBLfC7L+NuD9qZxw1D+nf0xTPwyyheIOFGTV3Hw5WZWCjYb1bp0c91UqVwzQLmjNEracDNSKUBxpxnptTnxHgkMjM+ACPlQ11HGyjSBkYpDy1pWk3DO8PMTrdK1wdAyFP2org19G/lK+fsKYL+xDoOgpV4QcXq4Gw6nt8qLM2FT6ppt7R9DMUIAB3/AGoq7tzGR6EbfTYirPil7piC4GGKD3xrBIH0FZxFhIMj/ZrqzPKCCm0auR8FVBBI+VbQ8yRtmNQWZeqkEY+netkGDpNeXnDlOGKBv2P0Ybg1VGq05BK8jtnJBEG5zgkjG3XapZeZHQaWhJbbyxkFsHODpPQbetQm7jGP83btrP16Cp7VS+yoET26n5nqaOGjdEWnV0LWEs3mZSuexIJHscbVJJNijbhAB8qpriTfFLNlLLrnP4o8V1ypCD/lgs3sz4wPsB96V7mDUyknqkZ+mgD+1ScwxMLqcPnV4j5++37YqbiGyW7djGF+qsf7MKtsbAAWXUdmcSrnlvhqNKnl8ylMY+HGTk/Y/euiWPCxgAjBG9cw4DxPw5EbHQjI9u4rr8HEFZQynIIyD/v/AH1rLxodISiYQd5w8FhtWj8NGOlWwmB/2Khnk2rKdmJUZly/m3hmW2FecucHO2RTpd8NEh3FEWHCwnarraxyZVIcs4fwbptTDBw3A6VJw7TV7GFxVqkwgXTmpOurjbFV1/w7xAPpUtzcYrI7kGqDKr8sJbqhLpKKt+J+GgUdhjtSzx2QSBiMZ9KuLnDDAoF+FIExvk1p0cQ948yWOSreAcRkTdsaR03NT3vPUgJCf3oeLhLAnzHHpRi2KZGwq34zmKHU2EeZVFtxqYqzs3XqMUfFxMlMrmiP8NjBPv2qVLdUGAKp1K2YrjXdEAqqZ7hhqDH5UdwrgzKdRO5+dGLKB2o6K6qu6qSgD0XONSICRs3rvkKe3XG43qa1hY96p5r4527DBHud/wClF23FtJAJ61Je6Ap8S8L3mm9aGESKuohlBG+SpznGO+wr3l/mWK4TUjZ6alPxKfRh/ejeI2vjQ4UgHIYE9AVOrOew2OfbNK/BuXFtZJHU+ST4Q3xMudSlVHwrvsW3O21WmEuaSVoYYOcCdu9E4iOI74FEf4hGgwBSpc3RHwk/Idaih4TdTn4Sq+rkgdM7DqftQh5mAFbhupKtOIcZ1HC7n9hWljbEn1Y/c1a8L5PVBl3LH0XYevzq2luIrbSFUAsSAFHmwMkkk74Hc0xtJxu5CawPlYJXNuffw2uJiLmCLU2nEialDEKPK4BO5xkY67CkPi9q35aMmN0VML51xvk6yM+5XH/LXYOK8ZeaYxRZaRttOfIgBO528o6H1PtWnEbO1gyt3L42VGqNSNQfbChN8DHdjmrUho6LqeBfVgwfNoALnnHDmSJ2lcXtYATGw6EEH5rgbfQqfvT1y/flFwTtsCD79GHtQ3GbC0kH/ZY5ICGLBXYMhyAMDunQeooK1kZSNQww6g9x+oH+oqtVioLJOOwFfDR4jSAd0+x3m1btOKo7S5yv2+3aiQ5rJey6yZhWIk3oqJxVZFmhJZZNWwq7hMLnuVYo0y8pwsoh61boMDrSrwmVgMtRsvFsHGa2PBpjVWzReNEq3zHSK2hYkDFSCUYwe9TW9uF6V5wNnRZgutLYebBqxvrFQgYHegp232qDxD61ZY0hMkCykjj9a1uFONhXiS4rVpzmoLHEqDBQMdu5OcUYLNmHpWNee+K0biioN2qHUyhDWhbJCf1GiI7fPQ1XDisWetepxxAdjQGkVEXsjza6FPrWs0KhNbbAevao1vzKCVQkJjU22lc5xqJ2HQ9fSl7i3HhLiPOFB6DOCfXPenMonXZaOCwJxNQCwHEmEyjiw/I3MmcBisMec5OfM5H++1MvALdZ7aLxVDyRqqkkEHpldxgnbb5qaTDBmGxiPR2kkb0K6h1x7KfvT9yRcpplXHm1Bm6Z8wOB9AP396v0myO+q2PqrWUGNo0huT0A8g9SCUXBw1V+BFX5Df79aJitcdv9j/Q1YvIo9KEe/wCy9fam5QFhZiVFeuIky+3QBf1MdwAB/c9AM0jcW4jLNJ4UA1zON8dEQhTk56AdR9z2o3mfizlxHH5pXOlFG4znzMfl0+nsaHvLyPhkBRDru5Bl3z0O+GPsDnA74zQPdHLie91t/T8IXBry2Sf0t2dG5/2D+420C84hOvCoPDQhrmQZZj1GerH09APrSLbcWRJNUsfjhs5zIV3PfI70DxC8MuSxZmJzqOTn6nrWthbRuw8ZjEjbeIE1BGxsWA3KnuQdqrgZiCdNgvQOqeA1zWGXG7nj40sBoI4zsU78M5usGieGVJ0jcYwSsgjbBwyMAGU/1pcl0ByqOJFBYK46N6HfocdjTLwr8MblXVglrdW0mkkiRhlf/ERsakbHoTn0povfwVtmB8KSWM+5V1z75Ab96shpIusSri6MuDjM+n86lcztLzwiVb2I+VHLxTNXE3IkiTLbTkK758CcZMUrAf5TZ3RsZ/161T3HB2hlaNgQynByMfUe1IfRGsLCrUWNf5DITFwEa8Zq6uokUZwKqOGDw0VvbP33H7VDfcR17VfbFJlk+jQJI4KaS+9KGZ81DAKkxVeS67lpOc2YaqS542mcis/+pxjYUub/ADrXUAao+E0XXnYAV1LzIc4xUJ441VLTjOTW7SgrtsamFOUImfj8natY+Nu/U4qCKM46ZqSOw70cBTkC9nu39TitZPP3NGPKhj043oe1jwRXG2i6F7aWpJxTbyvyEZczzP4VqmS0jbZA6hc/+77ZNacL4ZHGgmuElZSyhIoQNUhJxuSRgE4GBuf3qt5t4te3LlHiniRdkhCPoRR0AA+I+pNMaw6u0VvD4R9Y8B89FY8YIv7gQWPiNGg8uRohjQDGdIGSSckux1N2AraThKWA1NDJLMP+9cERAnuB9uvp2zSd+bngLRq7xnYlVGCW6gHfJO9WVjzPeiMxu+UIxhsEkem+4qXvAF+/4Xq8HQOYU2Nlvc3aTHoJTRbz+K0bk5ZbcljgEa5ZSOmwIwTntjNNfJfCw4eTcZeQYPXZgi5PsE/ek7hx8IEn9MUR98qsjjB6dSvXqM96duRFK26KP/DVu/VnkPffvTsOczAT3t9li/UjL3luggDpd3/YJgbho7nb96p+P8wRwRsF2xsxAyc7AqPfJA+Z9jRvGLjwo2Z20bYB9Ce4A9Otc+vrpVAmmU4/7mInqf8AxGGPfIz/AFNRWqik2d9lUwWF8ZwkE30Gp5DmfYSToJ2tuItagzsA11MMKmM6VOwUDGR2/p3ovlrgzOZ3vowPGXZ5tIbJOBpU9N8du1IPEOMymYPrKudww6gjsvpUcXD7q5RplE0yqcMVIZlPXDLnIqpRDv1OMr1FT+i11L9xgEj9sRDW3EAW2uoLqEwy49G1I2AR6qcNsQR6in/ke8sL6QQXdpALgglZEXQkoHXyqQFb2rncnC5j5Sk/bYxtVnYcs3qKZ0hlXwP4niEadOnfYHc1YaqOIbmBiRwM36W9vRfR3D7COFFjiQIijAVRgDvROa5zwjne8Cxs6QXCSKrr4bGKXS2P0P5WPbGRvThwvjMd7CzRMyndGGNMkT43VgejDIPpVktI1Xm303C5vzQfOnD1ubdodQExBeEasMZI/MNPc+m3rSxwe+HELRUlx44UqshHm1qDqRj1z39x7g0LzRBdWqp+Yl8ZEcSW9yQFeOZPMIpPVZAGXPqRWnOlp+WMfEbbaKYxvIvZZDh0l9tXwn5+9JdOyu06bcoZOtwef4+8qHiE6Rpo1Asg0sPQjY/uKpRVhz3w9kkWVATFMiup64OMlCe+2OtVFnIGUEdDnH/xXPcSbptFsNjWUahxU6tQ+K2zSHHgni1kiRlq2Rdzmm0cqqN6k/8ApxMZqv4oXnpSgUXHvUS2/tTwvLsZ7VLHwKNe1cao4LpSULdhRcUbgdDvTl+RQDoKgdo1ONqA1uSjMUsx2DZyVqx4NwcvMo8N332RBux7AnYINiSxPQGrkFSM5AHqcAfUnpTXyRcW8jaYrhSU8zJCGwxG2ZZSuHAyMKuAPen0CXuuLJ1FrneaJAR/LnJ5WQXNyQ04HkjU5jgGMYT+ZsdW+1D/AIm3bpbrpuxbKch1Ckyyj+WPByO+cY67kU4T3ARSxwFAySSAAB1JJ6VxH8QebLG4n1xQGaQAL4rNIFIHQJGCCRv12z71ecYEq9hg7E1gXaD0HfykJtLE7hfc5BxvjocZ/b51acPtMlVDFskDPzNWnDuVNERnvS0a4BjiyNb++4O3v9qm5VhV7gHIAUFhnrnoP659Kz8Q6BC9hhKjaNGriD+0G8EX9Y15TxjRWvFAEikA2ywAzvsNAXI7fCcH510/l22WOEH/AIUHX+VQO/1rnfF1yiHp/EjI2GTqd+nYbaSQfbHerri/MumBo16gkHr5s5CgZHTOBV6kMlMTwH5Xj3u8VjWfum/s0f8AFB8wcc8aV2cnwYTnT2LdlOPkD9hXPeM8ReZmcthj09APSrfjt1pRYAcn4pCO7nf/AH8hS7xnl6aHTJIhCSLlWOMYPfr+1ZwJrVC4r0+Ep/8Ay4bxonNLW3ghu7hvc35CJsECkYfA1kbj4mwNWcYJxt9aeOUuReIrPHNBpiGRmXxFZGXO4wvxbVQ8r2dk0qJcmWNX21x+GYyfViRlR9679y9wKCzi8O3B0k53YsST3yausZJWXjMV4TIjzHW336H0tcGVaqNt9z/etZog6srDZgQR7EYND8U4vHbRGWdgiDGWOdskAdPc0lc08yvG0HELWbxrRT4c8SHK6Wb/ADCOxHvvsKeSsGlSc82SpfyNw5vyt2jiJWYwXKjICEkqGA9CTuNxV1yTxZY+JEI6vFeRB9SnK+NEArYz3x/WujBIrmIEhZI3AI1AFWUjIO/tiuTfidyDBZrHcwIyp4gEqqfhU9GXuOh/ajNQ5cpVqm9lQlpsT6djhH8py/Fa+8KxGFV2eeBQjfCx1hsH/wBNRRcZS94PcsYwgWOeNowc6GiB8ucb4wpzSVxXhN6fycJlNzZyXEMsMzfEoAZtDEnbyk7HbK1Jwm+aE8btTkYWacDbGGUqw/6lP0pMoxQDYAuZ9pTLy1c/m+DGN1/ixRhcHr5UDxOPmpWub210Efb4H3H/AAsOoP1p85BtZQfD0nw5bC1fVjbWqaBv6kH9q5zYxeaWJwdQZhj0bVUVAXAJ1HKxzuFvcJkSfNSrVZw9iBhs5239tsGrdY8UprQbpjwQcsqJ+NrjrW9nxAFdzSWZsV5/iDZ22FVfCWAnT/EACa2PEcjIpNfiDYre14odJBOK4U1IumK640CMCqG5uS7gZoKfiIAyN6K4OviHAUlj0ABJJ7AVxYgcLp65U5eVoWkny8RICxZwJWU58/copxt3PyomfjlwGMdpMiuDj8vb28TgegOn4e27NUPCOV5Z2iS6UyFdlhZ9NvCg3xIF800pySUXpkaj2rp8FrHAgSNFjQdBGoA+WAK06QDGZYWiC2gwBwnlsuOcy2XHJoljuI3eLG6Q6Nz1HihN2x6dKTJeHXNo6s6SQv8AEviKurIxuBnP7V9H33ERFE7yN4caqSZT+keuPX0r5z41HH4raJZJQxz4sw0Oxyfc57dftQVBF1fwFU1LREcLXPRHHny7IKyhZVxgExqxX3GRtRHAI2ln1KrKNy2lcADBOMdBv61SQRyL1kBHpjt86eOBFE4dMxUF3YqrHPfSg3G/UmqLwapyyvTPouo4RzY/X5QC0Wm021jUITi1z5Iosli4TG/n0qZNDEfq2Ixnp9aJmlMSCZwSu/hB/wBb/qfJ6gb/AL+1RcJ4P41wiNlnJYSE/wAoGAVb0CrnHbb1qs5046ZpiVOIkPhxjsqDbIHvirVdvkDJvYewXnfpdBtZzqr/ANA14xmO/EzE2gB3IoK05slhZ2jWMuzY1yIGYNn9ORhag4vzPeTLpnkLLnOlkIH9K84Ry3Ndl/C0u46xF0Vyv86qeo+Vda/DTht9HG0d7GPCQfwzLpaQeq+647moYy2UaK3isTkmoYkabEDaw+OzwtG2OWGD7EH1zmuk8j/iRcwwi3MDXLKAUIYKRF6nV1HT5V2D/B4B/wBzFv8A8Cb/ALUtc38ntPJFNa+Ek8YKEuPL4bDHQdcenvTmtgyVlOxdOqAwt9f/AH0/yVtwzmsXFw1pPCqh49aZYMsidGGMbkf2qh5l/Dl7cPNw0kB1ZZbY7o6MCDgH0z067bVVcx8F4lbJHKyRSm3cOktuCrIB8YaPoVI2OMdqfOUOere/QaGCygeaJtmHqR/MPcUTspNkvzUofTuNxqO/jfVLnJ3NVtYRxWc12jnHlbHlQZ/y2IJ0b5xq/anXjPDEvLWSEkFZUIDDcb7qwI64ODXE/wAWuB/l792C+S4XxR6axtINvqfrUv4Vc5tb3CQu5NvN5QGziOT9OM9jQl8mITamGDgK1M31756fydN10Xl/gM9vZQW87LrilfQw3UqA2jPz1N96SOfCLXiTSMdCXVlPG2TsHEbLjP8AzKn3rrnF3ACE4ILacHvkHHyO1cq/HK6R4oE8P+Nqcg9wir5gfXJx9qJw8qqUajnVZjUH8+66Rygmm0tVJ/8Ax4T9fDXP9q5PzfbeFxl9I2lZGXbrnBJ+6mur8BufEtoGXfXDGV9souBXMvxHeV+IvpIBtbUMcDOQx0lR7kP17UThoUNAkuc0b/lR3NmE0aXVx8O3zNGJ0pGtuJ4lZB0IB3659/emWPiIIG++N9+9Vy2DAWgwgtzalJv53bcb1CLhj22oWdWYZWoLe5bOk0tYsKygucHDUWCr9KqzYk75re1yhwelCQuU10vh+4pr5K1N/FUrH4eMzMMmMvlVMafrlOCFHTqT0pdm4cXI075xgf2p3h5atreBY7yZjJkObRJYogrOML4sjEHVpHQdN9upJMbN02hTD3jNorGPja2H8SKC3LYOXuZs3J7klhsuR+lfXvVrwv8AGu1facGBvnqX5hlz+9Hcsfh9w94Vka0hJbJGJWmGnO3nOAT8qtLrkSwxpNpDpO2yYP0Ip9Nr9zKuVn0DLXAzx7KS+ZPxbjkVo7VfF1DHiSoNO53Cxn4z7nApSTkq5dDPKqRRNvqcqBjsQig6ftVtzzyDbWSh0mcayfDhYFiSBk6XGCo33zSpwjmW5tyfBdsHZkJBX99vuKF5/wBS1cE2mGjwtzzvx7E9CFPDw4LJ4UZDZYAMCcEnuM10XmGJIVs7RCQgbW47kR7knHfIJ+3pSlyhGJr6MuB8RkYDAG2W2A2646Vdc6v4lw2AckRwJ28znLn/ANJA/wDNSKIlpdxPtqVs/U6opVKdIaNaTG2Y+VvDc8LL0T+BbPL8Ml0xji7aY84d9umdhSBzDwt4LhoZuoIPqChA3Tpn196duO3Fu12UnmKRW6IihBnLAKGUenz9qqeeePWd1HGI2bxIxgOepUDYHp996YTJLj0/Ko5G06LKTRqMxmw08o4af3GeK24HyBNcATWl1AVQgh/MkqN6Mu+n74Nd24cHESCVgz6RqZRgFsbkA9M18vcD4/NazCWF9Eg6/wArjuHHce5rtXJX4ii+BUkRzKMtGe4/mQ9x7U1kaLExrajxmFwPUd9yACnkyblD36H+xpd4feyx8Slid9cMkYeLceQqQjx7ep3x71ZC+jJCSOuqTKhMgMQcjYdfrXMuc+UEsPy5dpZLPxJQfMQ0TSY0uGG7EY7+lMdbRU8PTzHK60jf5HRdguIg6Mh6MCp+RGD/AFrillwFy0tmr+Fe2Ts9tIML4kTNllYj6HJ/m9KuV4xxDhSq7H87YtjS4+MKdxv1G3rkVrzDxmL8zZ8WtiGjyIZh+oBtiJB22P8A00skFXaFJ9OWi86HmNjwtr6aq5HAJOLWCpeoYbqJmAkwNmGPMMdVYEZxXKOZuTbuw/zY8rqys0e65B2Jx8J+1fSIcYUjp2x0xivbiBXUowyrAgj1BGDRFgKrMxr2EjY7cJ4d9IXMoOf0uLSxOdUjXEUUygnIYpICMdcHZgfelrjY/PcWmXOY7aEoCx7gZ3I9yftUHA+TinFHiwR4Ezsc5OU0EwHHzzuO1Ac1zvZ8RvT3mj1Dp+rTn+4qHXbdWKHkreU3F/8AP3XRvw65iRLa0gmbEp8WKNSD5vBYjr0zgjrQi8NF1xTi/f8A7OsYPoxRT+xFU/FuDFeCcOulXTJalJHwN9LuS7H64NM/4ZSC4l4jdp8M0+EJ28qr6fUUR4JQDWh1Vtje3C4A+Vw2I/x0HrhfrnFMFxCQxAPc/wBSKj43wvweKTLjaNpHHy3YY+/7VY3ONbe5JHuDuDSqzd0zBVjJEc0o8PTcjO1SXMQBrKykOWUVPGvlBrZLXV1NZWUJJlCm/kKHPELePbcO2WGcaVOMDPXJBz7Uzc8Cy4XoK2MU8j7mSZiSSc5LZB1H7V7WVbp6LSaMpbltLdkXyX+Khu38L8ssYAyND7AemnTTbJcEyA5+nasrKexVarQIhJ34w3rJbwKAhDvIDrUMRhMgqT8J964vq3GnY5+LqTn19a9rKRU1K2MCSKTI3cR8HsroX4ZR5uXJ6rEf6iroW/i8QTfToMkpx0ZkC427bt+wrKyhww/pd8Ve+q+bGmdm/DSR7rmvGTqYuepdv3NQQ8J8S3mmLDMLAEFR5skjqCNPT3rKyq9IyFo/UGNFZ0cB+PgKiNwB+gfc0dblmzIG0lQSNOc/LOelZWVZe0AAhedwVR1V7mONoJta4FtIV5yzwsSRtcF38SM5U6jnUu4Oa+h+J8KS6tDFKMrIgz6g4BDD3B3rKyl0SS5wPFU8TUcHDlB/mAk78Ir9pbaa3kw6wSFFJ7o2TpI9t/vSh+JvBRw2V2tm0xXUbCSEjKdQMjfYg7g9q9rKdqO+KeDlxD2jSD7NJHf5Tz+FnGnu7GPxOsShM5+LGwJ+mPtTrGcqD6f2rKyjaZaqOKaG1THI+oBSbzOBDxCKdfieFlYeuh10nPrhyK57+NEAee0k6FwY291DAj/3GsrK4/pRUj529F0m6m0WEsYAKpC5AI2IUHYj02qo/BS+M9pKxATEzEBNlGpQcYrKypfYhDTANN55fdqWubbZTxmb/wDXEP8A1kgn7CgLewxGmlsAqDggHB74z0HtWVlcLkoCSGhf/9k="/>
          <p:cNvSpPr>
            <a:spLocks noChangeAspect="1" noChangeArrowheads="1"/>
          </p:cNvSpPr>
          <p:nvPr/>
        </p:nvSpPr>
        <p:spPr bwMode="auto">
          <a:xfrm>
            <a:off x="155575" y="-1042988"/>
            <a:ext cx="2095500" cy="2181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vi-VN" sz="1800"/>
          </a:p>
        </p:txBody>
      </p:sp>
      <p:pic>
        <p:nvPicPr>
          <p:cNvPr id="11268" name="Picture 2" descr="http://www.vietnam-un.org/images/gallery/Map5.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43000"/>
            <a:ext cx="3733800" cy="525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Straight Arrow Connector 10">
            <a:extLst>
              <a:ext uri="{FF2B5EF4-FFF2-40B4-BE49-F238E27FC236}">
                <a16:creationId xmlns="" xmlns:a16="http://schemas.microsoft.com/office/drawing/2014/main" id="{A03E0D36-9480-4A9E-A294-7C3A0F7842E2}"/>
              </a:ext>
            </a:extLst>
          </p:cNvPr>
          <p:cNvCxnSpPr/>
          <p:nvPr/>
        </p:nvCxnSpPr>
        <p:spPr>
          <a:xfrm>
            <a:off x="1676400" y="1676400"/>
            <a:ext cx="236220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 xmlns:a16="http://schemas.microsoft.com/office/drawing/2014/main" id="{3BBBE57C-8910-4266-A5BF-B4D43DFA182D}"/>
              </a:ext>
            </a:extLst>
          </p:cNvPr>
          <p:cNvSpPr/>
          <p:nvPr/>
        </p:nvSpPr>
        <p:spPr>
          <a:xfrm>
            <a:off x="4114800" y="1143000"/>
            <a:ext cx="4724400" cy="160020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US" altLang="vi-VN" sz="2800" b="1" dirty="0" err="1">
                <a:solidFill>
                  <a:srgbClr val="FF0000"/>
                </a:solidFill>
                <a:latin typeface="Times New Roman" panose="02020603050405020304" pitchFamily="18" charset="0"/>
                <a:cs typeface="Times New Roman" panose="02020603050405020304" pitchFamily="18" charset="0"/>
              </a:rPr>
              <a:t>Miền</a:t>
            </a:r>
            <a:r>
              <a:rPr lang="en-US" altLang="vi-VN" sz="2800" b="1" dirty="0">
                <a:solidFill>
                  <a:srgbClr val="FF0000"/>
                </a:solidFill>
                <a:latin typeface="Times New Roman" panose="02020603050405020304" pitchFamily="18" charset="0"/>
                <a:cs typeface="Times New Roman" panose="02020603050405020304" pitchFamily="18" charset="0"/>
              </a:rPr>
              <a:t> </a:t>
            </a:r>
            <a:r>
              <a:rPr lang="en-US" altLang="vi-VN" sz="2800" b="1" dirty="0" err="1">
                <a:solidFill>
                  <a:srgbClr val="FF0000"/>
                </a:solidFill>
                <a:latin typeface="Times New Roman" panose="02020603050405020304" pitchFamily="18" charset="0"/>
                <a:cs typeface="Times New Roman" panose="02020603050405020304" pitchFamily="18" charset="0"/>
              </a:rPr>
              <a:t>Bắc</a:t>
            </a:r>
            <a:r>
              <a:rPr lang="en-US" altLang="vi-VN" sz="2800" b="1" dirty="0">
                <a:latin typeface="Times New Roman" panose="02020603050405020304" pitchFamily="18" charset="0"/>
                <a:cs typeface="Times New Roman" panose="02020603050405020304" pitchFamily="18" charset="0"/>
              </a:rPr>
              <a:t>:</a:t>
            </a:r>
            <a:r>
              <a:rPr lang="en-US" altLang="vi-VN" sz="2800" b="1" dirty="0">
                <a:solidFill>
                  <a:srgbClr val="0000CC"/>
                </a:solidFill>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Tày</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Nùng</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Thái</a:t>
            </a:r>
            <a:r>
              <a:rPr lang="en-US" altLang="vi-VN" sz="2800" b="1" dirty="0">
                <a:latin typeface="Times New Roman" panose="02020603050405020304" pitchFamily="18" charset="0"/>
                <a:cs typeface="Times New Roman" panose="02020603050405020304" pitchFamily="18" charset="0"/>
              </a:rPr>
              <a:t>, Dao, </a:t>
            </a:r>
            <a:r>
              <a:rPr lang="en-US" altLang="vi-VN" sz="2800" b="1" dirty="0" err="1">
                <a:latin typeface="Times New Roman" panose="02020603050405020304" pitchFamily="18" charset="0"/>
                <a:cs typeface="Times New Roman" panose="02020603050405020304" pitchFamily="18" charset="0"/>
              </a:rPr>
              <a:t>Mông</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Giáy</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Tà</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ôi</a:t>
            </a:r>
            <a:r>
              <a:rPr lang="en-US" altLang="vi-VN" sz="2800" b="1" dirty="0">
                <a:latin typeface="Times New Roman" panose="02020603050405020304" pitchFamily="18" charset="0"/>
                <a:cs typeface="Times New Roman" panose="02020603050405020304" pitchFamily="18" charset="0"/>
              </a:rPr>
              <a:t>… </a:t>
            </a:r>
          </a:p>
        </p:txBody>
      </p:sp>
      <p:sp>
        <p:nvSpPr>
          <p:cNvPr id="17" name="Rectangle 16">
            <a:extLst>
              <a:ext uri="{FF2B5EF4-FFF2-40B4-BE49-F238E27FC236}">
                <a16:creationId xmlns="" xmlns:a16="http://schemas.microsoft.com/office/drawing/2014/main" id="{458F4867-F175-49F3-AC4D-AEB58B0530A1}"/>
              </a:ext>
            </a:extLst>
          </p:cNvPr>
          <p:cNvSpPr/>
          <p:nvPr/>
        </p:nvSpPr>
        <p:spPr>
          <a:xfrm>
            <a:off x="4114800" y="2971800"/>
            <a:ext cx="4800600" cy="160020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800" b="1" dirty="0" err="1">
                <a:solidFill>
                  <a:srgbClr val="FF0000"/>
                </a:solidFill>
                <a:latin typeface="Times New Roman" pitchFamily="18" charset="0"/>
                <a:cs typeface="Times New Roman" pitchFamily="18" charset="0"/>
              </a:rPr>
              <a:t>Miền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Trung</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Vân</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Kiều</a:t>
            </a:r>
            <a:r>
              <a:rPr lang="en-US" sz="2800" b="1" dirty="0">
                <a:solidFill>
                  <a:schemeClr val="tx1"/>
                </a:solidFill>
                <a:latin typeface="Times New Roman" pitchFamily="18" charset="0"/>
                <a:cs typeface="Times New Roman" pitchFamily="18" charset="0"/>
              </a:rPr>
              <a:t>, Ba-</a:t>
            </a:r>
            <a:r>
              <a:rPr lang="en-US" sz="2800" b="1" dirty="0" err="1">
                <a:solidFill>
                  <a:schemeClr val="tx1"/>
                </a:solidFill>
                <a:latin typeface="Times New Roman" pitchFamily="18" charset="0"/>
                <a:cs typeface="Times New Roman" pitchFamily="18" charset="0"/>
              </a:rPr>
              <a:t>na</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Ê-đê</a:t>
            </a:r>
            <a:r>
              <a:rPr lang="en-US" sz="2800" b="1" dirty="0">
                <a:solidFill>
                  <a:schemeClr val="tx1"/>
                </a:solidFill>
                <a:latin typeface="Times New Roman" pitchFamily="18" charset="0"/>
                <a:cs typeface="Times New Roman" pitchFamily="18" charset="0"/>
              </a:rPr>
              <a:t>, Gia-rai, </a:t>
            </a:r>
            <a:r>
              <a:rPr lang="en-US" sz="2800" b="1" dirty="0" err="1">
                <a:solidFill>
                  <a:schemeClr val="tx1"/>
                </a:solidFill>
                <a:latin typeface="Times New Roman" pitchFamily="18" charset="0"/>
                <a:cs typeface="Times New Roman" pitchFamily="18" charset="0"/>
              </a:rPr>
              <a:t>Xơ-đăng</a:t>
            </a:r>
            <a:r>
              <a:rPr lang="en-US" sz="2800" b="1" dirty="0">
                <a:solidFill>
                  <a:schemeClr val="tx1"/>
                </a:solidFill>
                <a:latin typeface="Times New Roman" pitchFamily="18" charset="0"/>
                <a:cs typeface="Times New Roman" pitchFamily="18" charset="0"/>
              </a:rPr>
              <a:t>… </a:t>
            </a:r>
          </a:p>
        </p:txBody>
      </p:sp>
      <p:sp>
        <p:nvSpPr>
          <p:cNvPr id="18" name="Rectangle 17">
            <a:extLst>
              <a:ext uri="{FF2B5EF4-FFF2-40B4-BE49-F238E27FC236}">
                <a16:creationId xmlns="" xmlns:a16="http://schemas.microsoft.com/office/drawing/2014/main" id="{3DD95376-363E-4E74-9CBB-AE6B25D8C6BB}"/>
              </a:ext>
            </a:extLst>
          </p:cNvPr>
          <p:cNvSpPr/>
          <p:nvPr/>
        </p:nvSpPr>
        <p:spPr>
          <a:xfrm>
            <a:off x="4114800" y="4800600"/>
            <a:ext cx="4800600" cy="160020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800" b="1" dirty="0" err="1">
                <a:solidFill>
                  <a:srgbClr val="FF0000"/>
                </a:solidFill>
                <a:latin typeface="Times New Roman" pitchFamily="18" charset="0"/>
                <a:cs typeface="Times New Roman" pitchFamily="18" charset="0"/>
              </a:rPr>
              <a:t>Miền</a:t>
            </a:r>
            <a:r>
              <a:rPr lang="en-US" sz="2800" b="1" dirty="0">
                <a:solidFill>
                  <a:srgbClr val="FF0000"/>
                </a:solidFill>
                <a:latin typeface="Times New Roman" pitchFamily="18" charset="0"/>
                <a:cs typeface="Times New Roman" pitchFamily="18" charset="0"/>
              </a:rPr>
              <a:t> Nam</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Khơ</a:t>
            </a:r>
            <a:r>
              <a:rPr lang="en-US" sz="2800" b="1" dirty="0">
                <a:solidFill>
                  <a:schemeClr val="tx1"/>
                </a:solidFill>
                <a:latin typeface="Times New Roman" pitchFamily="18" charset="0"/>
                <a:cs typeface="Times New Roman" pitchFamily="18" charset="0"/>
              </a:rPr>
              <a:t>-me, </a:t>
            </a:r>
            <a:r>
              <a:rPr lang="en-US" sz="2800" b="1" dirty="0" err="1">
                <a:solidFill>
                  <a:schemeClr val="tx1"/>
                </a:solidFill>
                <a:latin typeface="Times New Roman" pitchFamily="18" charset="0"/>
                <a:cs typeface="Times New Roman" pitchFamily="18" charset="0"/>
              </a:rPr>
              <a:t>Hoa</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Chăm</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Xtiêng</a:t>
            </a:r>
            <a:r>
              <a:rPr lang="en-US" sz="2800" b="1" dirty="0">
                <a:solidFill>
                  <a:schemeClr val="tx1"/>
                </a:solidFill>
                <a:latin typeface="Times New Roman" pitchFamily="18" charset="0"/>
                <a:cs typeface="Times New Roman" pitchFamily="18" charset="0"/>
              </a:rPr>
              <a:t>… </a:t>
            </a:r>
          </a:p>
        </p:txBody>
      </p:sp>
      <p:cxnSp>
        <p:nvCxnSpPr>
          <p:cNvPr id="19" name="Straight Arrow Connector 18">
            <a:extLst>
              <a:ext uri="{FF2B5EF4-FFF2-40B4-BE49-F238E27FC236}">
                <a16:creationId xmlns="" xmlns:a16="http://schemas.microsoft.com/office/drawing/2014/main" id="{6C4F413E-6096-4686-AB34-D6F78B81AD12}"/>
              </a:ext>
            </a:extLst>
          </p:cNvPr>
          <p:cNvCxnSpPr/>
          <p:nvPr/>
        </p:nvCxnSpPr>
        <p:spPr>
          <a:xfrm>
            <a:off x="2251075" y="5464175"/>
            <a:ext cx="1711325" cy="2222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 xmlns:a16="http://schemas.microsoft.com/office/drawing/2014/main" id="{CCADB3E4-BCAE-45A7-9944-7232E64B7112}"/>
              </a:ext>
            </a:extLst>
          </p:cNvPr>
          <p:cNvCxnSpPr/>
          <p:nvPr/>
        </p:nvCxnSpPr>
        <p:spPr>
          <a:xfrm>
            <a:off x="2133600" y="3768725"/>
            <a:ext cx="1905000" cy="4127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nodePh="1">
                                  <p:stCondLst>
                                    <p:cond delay="0"/>
                                  </p:stCondLst>
                                  <p:endCondLst>
                                    <p:cond evt="begin" delay="0">
                                      <p:tn val="5"/>
                                    </p:cond>
                                  </p:endCondLst>
                                  <p:childTnLst>
                                    <p:set>
                                      <p:cBhvr>
                                        <p:cTn id="6" dur="1" fill="hold">
                                          <p:stCondLst>
                                            <p:cond delay="0"/>
                                          </p:stCondLst>
                                        </p:cTn>
                                        <p:tgtEl>
                                          <p:spTgt spid="6146"/>
                                        </p:tgtEl>
                                        <p:attrNameLst>
                                          <p:attrName>style.visibility</p:attrName>
                                        </p:attrNameLst>
                                      </p:cBhvr>
                                      <p:to>
                                        <p:strVal val="visible"/>
                                      </p:to>
                                    </p:set>
                                    <p:animEffect transition="in" filter="blinds(horizontal)">
                                      <p:cBhvr>
                                        <p:cTn id="7" dur="500"/>
                                        <p:tgtEl>
                                          <p:spTgt spid="614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linds(horizontal)">
                                      <p:cBhvr>
                                        <p:cTn id="12" dur="500"/>
                                        <p:tgtEl>
                                          <p:spTgt spid="1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linds(horizontal)">
                                      <p:cBhvr>
                                        <p:cTn id="1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P spid="18" grpId="0" animBg="1"/>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2404</TotalTime>
  <Words>1118</Words>
  <Application>Microsoft Office PowerPoint</Application>
  <PresentationFormat>On-screen Show (4:3)</PresentationFormat>
  <Paragraphs>164</Paragraphs>
  <Slides>39</Slides>
  <Notes>2</Notes>
  <HiddenSlides>0</HiddenSlides>
  <MMClips>1</MMClips>
  <ScaleCrop>false</ScaleCrop>
  <HeadingPairs>
    <vt:vector size="4" baseType="variant">
      <vt:variant>
        <vt:lpstr>Theme</vt:lpstr>
      </vt:variant>
      <vt:variant>
        <vt:i4>2</vt:i4>
      </vt:variant>
      <vt:variant>
        <vt:lpstr>Slide Titles</vt:lpstr>
      </vt:variant>
      <vt:variant>
        <vt:i4>39</vt:i4>
      </vt:variant>
    </vt:vector>
  </HeadingPairs>
  <TitlesOfParts>
    <vt:vector size="41" baseType="lpstr">
      <vt:lpstr>Default Design</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Nhảy múa bên bếp lửa</vt:lpstr>
      <vt:lpstr>PowerPoint Presentation</vt:lpstr>
      <vt:lpstr>PowerPoint Presentation</vt:lpstr>
      <vt:lpstr>PowerPoint Presentation</vt:lpstr>
      <vt:lpstr>Lễ hội cồng chiêng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HOANG KHIEN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Longtran</dc:creator>
  <cp:lastModifiedBy>BKV</cp:lastModifiedBy>
  <cp:revision>286</cp:revision>
  <dcterms:created xsi:type="dcterms:W3CDTF">2015-11-17T14:24:37Z</dcterms:created>
  <dcterms:modified xsi:type="dcterms:W3CDTF">2021-12-15T11:36:43Z</dcterms:modified>
</cp:coreProperties>
</file>