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3" r:id="rId3"/>
  </p:sldMasterIdLst>
  <p:sldIdLst>
    <p:sldId id="353" r:id="rId4"/>
    <p:sldId id="356" r:id="rId5"/>
    <p:sldId id="357" r:id="rId6"/>
    <p:sldId id="358" r:id="rId7"/>
    <p:sldId id="359" r:id="rId8"/>
    <p:sldId id="360" r:id="rId9"/>
    <p:sldId id="361" r:id="rId10"/>
    <p:sldId id="343" r:id="rId11"/>
    <p:sldId id="261" r:id="rId12"/>
    <p:sldId id="259" r:id="rId13"/>
    <p:sldId id="362" r:id="rId14"/>
    <p:sldId id="262" r:id="rId15"/>
    <p:sldId id="263" r:id="rId16"/>
    <p:sldId id="363" r:id="rId17"/>
    <p:sldId id="264" r:id="rId18"/>
    <p:sldId id="265" r:id="rId19"/>
    <p:sldId id="266" r:id="rId20"/>
    <p:sldId id="32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530"/>
    <a:srgbClr val="0000FF"/>
    <a:srgbClr val="BF403B"/>
    <a:srgbClr val="BA9449"/>
    <a:srgbClr val="6E3C3B"/>
    <a:srgbClr val="E1B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120"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Our Team LAYOUT</a:t>
            </a:r>
          </a:p>
        </p:txBody>
      </p:sp>
      <p:sp>
        <p:nvSpPr>
          <p:cNvPr id="4" name="그림 개체 틀 2"/>
          <p:cNvSpPr>
            <a:spLocks noGrp="1"/>
          </p:cNvSpPr>
          <p:nvPr>
            <p:ph type="pic" sz="quarter" idx="11" hasCustomPrompt="1"/>
          </p:nvPr>
        </p:nvSpPr>
        <p:spPr>
          <a:xfrm>
            <a:off x="995168" y="2551897"/>
            <a:ext cx="2160000" cy="2160000"/>
          </a:xfrm>
          <a:prstGeom prst="ellipse">
            <a:avLst/>
          </a:prstGeom>
          <a:solidFill>
            <a:schemeClr val="bg1">
              <a:lumMod val="95000"/>
            </a:schemeClr>
          </a:solidFill>
          <a:ln w="22225">
            <a:solidFill>
              <a:schemeClr val="accent3"/>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p:cNvSpPr>
            <a:spLocks noGrp="1"/>
          </p:cNvSpPr>
          <p:nvPr>
            <p:ph type="pic" sz="quarter" idx="57" hasCustomPrompt="1"/>
          </p:nvPr>
        </p:nvSpPr>
        <p:spPr>
          <a:xfrm>
            <a:off x="4495312" y="2551897"/>
            <a:ext cx="2160000" cy="2160000"/>
          </a:xfrm>
          <a:prstGeom prst="ellipse">
            <a:avLst/>
          </a:prstGeom>
          <a:solidFill>
            <a:schemeClr val="bg1">
              <a:lumMod val="95000"/>
            </a:schemeClr>
          </a:solidFill>
          <a:ln w="22225">
            <a:solidFill>
              <a:schemeClr val="accent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그림 개체 틀 2"/>
          <p:cNvSpPr>
            <a:spLocks noGrp="1"/>
          </p:cNvSpPr>
          <p:nvPr>
            <p:ph type="pic" sz="quarter" idx="60" hasCustomPrompt="1"/>
          </p:nvPr>
        </p:nvSpPr>
        <p:spPr>
          <a:xfrm>
            <a:off x="7995455" y="2551897"/>
            <a:ext cx="2160000" cy="2160000"/>
          </a:xfrm>
          <a:prstGeom prst="ellipse">
            <a:avLst/>
          </a:prstGeom>
          <a:solidFill>
            <a:schemeClr val="bg1">
              <a:lumMod val="95000"/>
            </a:schemeClr>
          </a:solidFill>
          <a:ln w="22225">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6762751" y="291475"/>
            <a:ext cx="4711866" cy="6237565"/>
          </a:xfrm>
          <a:custGeom>
            <a:avLst/>
            <a:gdLst>
              <a:gd name="connsiteX0" fmla="*/ 2605906 w 4711866"/>
              <a:gd name="connsiteY0" fmla="*/ 5612592 h 6237565"/>
              <a:gd name="connsiteX1" fmla="*/ 2720983 w 4711866"/>
              <a:gd name="connsiteY1" fmla="*/ 5640411 h 6237565"/>
              <a:gd name="connsiteX2" fmla="*/ 2717911 w 4711866"/>
              <a:gd name="connsiteY2" fmla="*/ 5852978 h 6237565"/>
              <a:gd name="connsiteX3" fmla="*/ 2783647 w 4711866"/>
              <a:gd name="connsiteY3" fmla="*/ 6070460 h 6237565"/>
              <a:gd name="connsiteX4" fmla="*/ 2856756 w 4711866"/>
              <a:gd name="connsiteY4" fmla="*/ 6236337 h 6237565"/>
              <a:gd name="connsiteX5" fmla="*/ 2362198 w 4711866"/>
              <a:gd name="connsiteY5" fmla="*/ 6237565 h 6237565"/>
              <a:gd name="connsiteX6" fmla="*/ 2356054 w 4711866"/>
              <a:gd name="connsiteY6" fmla="*/ 6237565 h 6237565"/>
              <a:gd name="connsiteX7" fmla="*/ 2349911 w 4711866"/>
              <a:gd name="connsiteY7" fmla="*/ 6237565 h 6237565"/>
              <a:gd name="connsiteX8" fmla="*/ 1855353 w 4711866"/>
              <a:gd name="connsiteY8" fmla="*/ 6236337 h 6237565"/>
              <a:gd name="connsiteX9" fmla="*/ 1928462 w 4711866"/>
              <a:gd name="connsiteY9" fmla="*/ 6070460 h 6237565"/>
              <a:gd name="connsiteX10" fmla="*/ 1994198 w 4711866"/>
              <a:gd name="connsiteY10" fmla="*/ 5852978 h 6237565"/>
              <a:gd name="connsiteX11" fmla="*/ 1991126 w 4711866"/>
              <a:gd name="connsiteY11" fmla="*/ 5640411 h 6237565"/>
              <a:gd name="connsiteX12" fmla="*/ 2138572 w 4711866"/>
              <a:gd name="connsiteY12" fmla="*/ 5613379 h 6237565"/>
              <a:gd name="connsiteX13" fmla="*/ 2349911 w 4711866"/>
              <a:gd name="connsiteY13" fmla="*/ 5613993 h 6237565"/>
              <a:gd name="connsiteX14" fmla="*/ 2356054 w 4711866"/>
              <a:gd name="connsiteY14" fmla="*/ 5613993 h 6237565"/>
              <a:gd name="connsiteX15" fmla="*/ 2362198 w 4711866"/>
              <a:gd name="connsiteY15" fmla="*/ 5613993 h 6237565"/>
              <a:gd name="connsiteX16" fmla="*/ 2573537 w 4711866"/>
              <a:gd name="connsiteY16" fmla="*/ 5613379 h 6237565"/>
              <a:gd name="connsiteX17" fmla="*/ 2605906 w 4711866"/>
              <a:gd name="connsiteY17" fmla="*/ 5612592 h 6237565"/>
              <a:gd name="connsiteX18" fmla="*/ 3938736 w 4711866"/>
              <a:gd name="connsiteY18" fmla="*/ 4744755 h 6237565"/>
              <a:gd name="connsiteX19" fmla="*/ 4371345 w 4711866"/>
              <a:gd name="connsiteY19" fmla="*/ 4797513 h 6237565"/>
              <a:gd name="connsiteX20" fmla="*/ 4707589 w 4711866"/>
              <a:gd name="connsiteY20" fmla="*/ 5091176 h 6237565"/>
              <a:gd name="connsiteX21" fmla="*/ 4240127 w 4711866"/>
              <a:gd name="connsiteY21" fmla="*/ 5392826 h 6237565"/>
              <a:gd name="connsiteX22" fmla="*/ 364739 w 4711866"/>
              <a:gd name="connsiteY22" fmla="*/ 5481907 h 6237565"/>
              <a:gd name="connsiteX23" fmla="*/ 163 w 4711866"/>
              <a:gd name="connsiteY23" fmla="*/ 5454876 h 6237565"/>
              <a:gd name="connsiteX24" fmla="*/ 356537 w 4711866"/>
              <a:gd name="connsiteY24" fmla="*/ 5343677 h 6237565"/>
              <a:gd name="connsiteX25" fmla="*/ 3500537 w 4711866"/>
              <a:gd name="connsiteY25" fmla="*/ 4755123 h 6237565"/>
              <a:gd name="connsiteX26" fmla="*/ 3938736 w 4711866"/>
              <a:gd name="connsiteY26" fmla="*/ 4744755 h 6237565"/>
              <a:gd name="connsiteX27" fmla="*/ 2238609 w 4711866"/>
              <a:gd name="connsiteY27" fmla="*/ 4327030 h 6237565"/>
              <a:gd name="connsiteX28" fmla="*/ 3331296 w 4711866"/>
              <a:gd name="connsiteY28" fmla="*/ 4387122 h 6237565"/>
              <a:gd name="connsiteX29" fmla="*/ 4230434 w 4711866"/>
              <a:gd name="connsiteY29" fmla="*/ 4526582 h 6237565"/>
              <a:gd name="connsiteX30" fmla="*/ 1310100 w 4711866"/>
              <a:gd name="connsiteY30" fmla="*/ 5008237 h 6237565"/>
              <a:gd name="connsiteX31" fmla="*/ 387105 w 4711866"/>
              <a:gd name="connsiteY31" fmla="*/ 5167970 h 6237565"/>
              <a:gd name="connsiteX32" fmla="*/ 52351 w 4711866"/>
              <a:gd name="connsiteY32" fmla="*/ 5058000 h 6237565"/>
              <a:gd name="connsiteX33" fmla="*/ 93357 w 4711866"/>
              <a:gd name="connsiteY33" fmla="*/ 4906253 h 6237565"/>
              <a:gd name="connsiteX34" fmla="*/ 413945 w 4711866"/>
              <a:gd name="connsiteY34" fmla="*/ 4632864 h 6237565"/>
              <a:gd name="connsiteX35" fmla="*/ 1228835 w 4711866"/>
              <a:gd name="connsiteY35" fmla="*/ 4395109 h 6237565"/>
              <a:gd name="connsiteX36" fmla="*/ 2238609 w 4711866"/>
              <a:gd name="connsiteY36" fmla="*/ 4327030 h 6237565"/>
              <a:gd name="connsiteX37" fmla="*/ 3255064 w 4711866"/>
              <a:gd name="connsiteY37" fmla="*/ 3530325 h 6237565"/>
              <a:gd name="connsiteX38" fmla="*/ 3555708 w 4711866"/>
              <a:gd name="connsiteY38" fmla="*/ 3537467 h 6237565"/>
              <a:gd name="connsiteX39" fmla="*/ 4108908 w 4711866"/>
              <a:gd name="connsiteY39" fmla="*/ 3719931 h 6237565"/>
              <a:gd name="connsiteX40" fmla="*/ 4207321 w 4711866"/>
              <a:gd name="connsiteY40" fmla="*/ 4067657 h 6237565"/>
              <a:gd name="connsiteX41" fmla="*/ 3741350 w 4711866"/>
              <a:gd name="connsiteY41" fmla="*/ 4205888 h 6237565"/>
              <a:gd name="connsiteX42" fmla="*/ 1515873 w 4711866"/>
              <a:gd name="connsiteY42" fmla="*/ 4071958 h 6237565"/>
              <a:gd name="connsiteX43" fmla="*/ 498938 w 4711866"/>
              <a:gd name="connsiteY43" fmla="*/ 4314628 h 6237565"/>
              <a:gd name="connsiteX44" fmla="*/ 114233 w 4711866"/>
              <a:gd name="connsiteY44" fmla="*/ 4455317 h 6237565"/>
              <a:gd name="connsiteX45" fmla="*/ 393070 w 4711866"/>
              <a:gd name="connsiteY45" fmla="*/ 4257494 h 6237565"/>
              <a:gd name="connsiteX46" fmla="*/ 2964485 w 4711866"/>
              <a:gd name="connsiteY46" fmla="*/ 3539310 h 6237565"/>
              <a:gd name="connsiteX47" fmla="*/ 3255064 w 4711866"/>
              <a:gd name="connsiteY47" fmla="*/ 3530325 h 6237565"/>
              <a:gd name="connsiteX48" fmla="*/ 2565007 w 4711866"/>
              <a:gd name="connsiteY48" fmla="*/ 3032215 h 6237565"/>
              <a:gd name="connsiteX49" fmla="*/ 3258233 w 4711866"/>
              <a:gd name="connsiteY49" fmla="*/ 3077312 h 6237565"/>
              <a:gd name="connsiteX50" fmla="*/ 3774902 w 4711866"/>
              <a:gd name="connsiteY50" fmla="*/ 3248719 h 6237565"/>
              <a:gd name="connsiteX51" fmla="*/ 3878533 w 4711866"/>
              <a:gd name="connsiteY51" fmla="*/ 3391249 h 6237565"/>
              <a:gd name="connsiteX52" fmla="*/ 3731659 w 4711866"/>
              <a:gd name="connsiteY52" fmla="*/ 3309540 h 6237565"/>
              <a:gd name="connsiteX53" fmla="*/ 2988342 w 4711866"/>
              <a:gd name="connsiteY53" fmla="*/ 3268992 h 6237565"/>
              <a:gd name="connsiteX54" fmla="*/ 753172 w 4711866"/>
              <a:gd name="connsiteY54" fmla="*/ 3811470 h 6237565"/>
              <a:gd name="connsiteX55" fmla="*/ 259615 w 4711866"/>
              <a:gd name="connsiteY55" fmla="*/ 3847717 h 6237565"/>
              <a:gd name="connsiteX56" fmla="*/ 301366 w 4711866"/>
              <a:gd name="connsiteY56" fmla="*/ 3547911 h 6237565"/>
              <a:gd name="connsiteX57" fmla="*/ 730805 w 4711866"/>
              <a:gd name="connsiteY57" fmla="*/ 3318141 h 6237565"/>
              <a:gd name="connsiteX58" fmla="*/ 2333000 w 4711866"/>
              <a:gd name="connsiteY58" fmla="*/ 3037994 h 6237565"/>
              <a:gd name="connsiteX59" fmla="*/ 2565007 w 4711866"/>
              <a:gd name="connsiteY59" fmla="*/ 3032215 h 6237565"/>
              <a:gd name="connsiteX60" fmla="*/ 3370438 w 4711866"/>
              <a:gd name="connsiteY60" fmla="*/ 2300536 h 6237565"/>
              <a:gd name="connsiteX61" fmla="*/ 3671269 w 4711866"/>
              <a:gd name="connsiteY61" fmla="*/ 2328412 h 6237565"/>
              <a:gd name="connsiteX62" fmla="*/ 3949361 w 4711866"/>
              <a:gd name="connsiteY62" fmla="*/ 2475858 h 6237565"/>
              <a:gd name="connsiteX63" fmla="*/ 3949361 w 4711866"/>
              <a:gd name="connsiteY63" fmla="*/ 2714842 h 6237565"/>
              <a:gd name="connsiteX64" fmla="*/ 3804723 w 4711866"/>
              <a:gd name="connsiteY64" fmla="*/ 2821126 h 6237565"/>
              <a:gd name="connsiteX65" fmla="*/ 3147891 w 4711866"/>
              <a:gd name="connsiteY65" fmla="*/ 2878261 h 6237565"/>
              <a:gd name="connsiteX66" fmla="*/ 1623233 w 4711866"/>
              <a:gd name="connsiteY66" fmla="*/ 2806996 h 6237565"/>
              <a:gd name="connsiteX67" fmla="*/ 764355 w 4711866"/>
              <a:gd name="connsiteY67" fmla="*/ 3092057 h 6237565"/>
              <a:gd name="connsiteX68" fmla="*/ 551127 w 4711866"/>
              <a:gd name="connsiteY68" fmla="*/ 3219844 h 6237565"/>
              <a:gd name="connsiteX69" fmla="*/ 781503 w 4711866"/>
              <a:gd name="connsiteY69" fmla="*/ 2906521 h 6237565"/>
              <a:gd name="connsiteX70" fmla="*/ 3067372 w 4711866"/>
              <a:gd name="connsiteY70" fmla="*/ 2308139 h 6237565"/>
              <a:gd name="connsiteX71" fmla="*/ 3370438 w 4711866"/>
              <a:gd name="connsiteY71" fmla="*/ 2300536 h 6237565"/>
              <a:gd name="connsiteX72" fmla="*/ 2848644 w 4711866"/>
              <a:gd name="connsiteY72" fmla="*/ 1975080 h 6237565"/>
              <a:gd name="connsiteX73" fmla="*/ 3291037 w 4711866"/>
              <a:gd name="connsiteY73" fmla="*/ 2026761 h 6237565"/>
              <a:gd name="connsiteX74" fmla="*/ 3607897 w 4711866"/>
              <a:gd name="connsiteY74" fmla="*/ 2213527 h 6237565"/>
              <a:gd name="connsiteX75" fmla="*/ 2931679 w 4711866"/>
              <a:gd name="connsiteY75" fmla="*/ 2134888 h 6237565"/>
              <a:gd name="connsiteX76" fmla="*/ 1269094 w 4711866"/>
              <a:gd name="connsiteY76" fmla="*/ 2431624 h 6237565"/>
              <a:gd name="connsiteX77" fmla="*/ 975346 w 4711866"/>
              <a:gd name="connsiteY77" fmla="*/ 2407049 h 6237565"/>
              <a:gd name="connsiteX78" fmla="*/ 1100599 w 4711866"/>
              <a:gd name="connsiteY78" fmla="*/ 2203697 h 6237565"/>
              <a:gd name="connsiteX79" fmla="*/ 2487329 w 4711866"/>
              <a:gd name="connsiteY79" fmla="*/ 1978228 h 6237565"/>
              <a:gd name="connsiteX80" fmla="*/ 2848644 w 4711866"/>
              <a:gd name="connsiteY80" fmla="*/ 1975080 h 6237565"/>
              <a:gd name="connsiteX81" fmla="*/ 2778864 w 4711866"/>
              <a:gd name="connsiteY81" fmla="*/ 1492234 h 6237565"/>
              <a:gd name="connsiteX82" fmla="*/ 2984614 w 4711866"/>
              <a:gd name="connsiteY82" fmla="*/ 1499031 h 6237565"/>
              <a:gd name="connsiteX83" fmla="*/ 2986105 w 4711866"/>
              <a:gd name="connsiteY83" fmla="*/ 1499031 h 6237565"/>
              <a:gd name="connsiteX84" fmla="*/ 3325332 w 4711866"/>
              <a:gd name="connsiteY84" fmla="*/ 1686409 h 6237565"/>
              <a:gd name="connsiteX85" fmla="*/ 3141925 w 4711866"/>
              <a:gd name="connsiteY85" fmla="*/ 1881775 h 6237565"/>
              <a:gd name="connsiteX86" fmla="*/ 2767657 w 4711866"/>
              <a:gd name="connsiteY86" fmla="*/ 1879317 h 6237565"/>
              <a:gd name="connsiteX87" fmla="*/ 1930400 w 4711866"/>
              <a:gd name="connsiteY87" fmla="*/ 1790851 h 6237565"/>
              <a:gd name="connsiteX88" fmla="*/ 1517364 w 4711866"/>
              <a:gd name="connsiteY88" fmla="*/ 1800680 h 6237565"/>
              <a:gd name="connsiteX89" fmla="*/ 2163014 w 4711866"/>
              <a:gd name="connsiteY89" fmla="*/ 1567225 h 6237565"/>
              <a:gd name="connsiteX90" fmla="*/ 2778864 w 4711866"/>
              <a:gd name="connsiteY90" fmla="*/ 1492234 h 6237565"/>
              <a:gd name="connsiteX91" fmla="*/ 2086489 w 4711866"/>
              <a:gd name="connsiteY91" fmla="*/ 1020452 h 6237565"/>
              <a:gd name="connsiteX92" fmla="*/ 2242997 w 4711866"/>
              <a:gd name="connsiteY92" fmla="*/ 1020686 h 6237565"/>
              <a:gd name="connsiteX93" fmla="*/ 2451542 w 4711866"/>
              <a:gd name="connsiteY93" fmla="*/ 1046864 h 6237565"/>
              <a:gd name="connsiteX94" fmla="*/ 3217972 w 4711866"/>
              <a:gd name="connsiteY94" fmla="*/ 1352199 h 6237565"/>
              <a:gd name="connsiteX95" fmla="*/ 1676912 w 4711866"/>
              <a:gd name="connsiteY95" fmla="*/ 1494729 h 6237565"/>
              <a:gd name="connsiteX96" fmla="*/ 1482323 w 4711866"/>
              <a:gd name="connsiteY96" fmla="*/ 1342370 h 6237565"/>
              <a:gd name="connsiteX97" fmla="*/ 1632180 w 4711866"/>
              <a:gd name="connsiteY97" fmla="*/ 1118743 h 6237565"/>
              <a:gd name="connsiteX98" fmla="*/ 2086489 w 4711866"/>
              <a:gd name="connsiteY98" fmla="*/ 1020452 h 6237565"/>
              <a:gd name="connsiteX99" fmla="*/ 2334490 w 4711866"/>
              <a:gd name="connsiteY99" fmla="*/ 0 h 6237565"/>
              <a:gd name="connsiteX100" fmla="*/ 2635694 w 4711866"/>
              <a:gd name="connsiteY100" fmla="*/ 483499 h 6237565"/>
              <a:gd name="connsiteX101" fmla="*/ 3008471 w 4711866"/>
              <a:gd name="connsiteY101" fmla="*/ 900648 h 6237565"/>
              <a:gd name="connsiteX102" fmla="*/ 3074079 w 4711866"/>
              <a:gd name="connsiteY102" fmla="*/ 1019833 h 6237565"/>
              <a:gd name="connsiteX103" fmla="*/ 2995051 w 4711866"/>
              <a:gd name="connsiteY103" fmla="*/ 1009389 h 6237565"/>
              <a:gd name="connsiteX104" fmla="*/ 2676700 w 4711866"/>
              <a:gd name="connsiteY104" fmla="*/ 922765 h 6237565"/>
              <a:gd name="connsiteX105" fmla="*/ 1922944 w 4711866"/>
              <a:gd name="connsiteY105" fmla="*/ 932595 h 6237565"/>
              <a:gd name="connsiteX106" fmla="*/ 1848390 w 4711866"/>
              <a:gd name="connsiteY106" fmla="*/ 873616 h 6237565"/>
              <a:gd name="connsiteX107" fmla="*/ 2087712 w 4711866"/>
              <a:gd name="connsiteY107" fmla="*/ 471826 h 6237565"/>
              <a:gd name="connsiteX108" fmla="*/ 2334490 w 4711866"/>
              <a:gd name="connsiteY108" fmla="*/ 0 h 623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711866" h="6237565">
                <a:moveTo>
                  <a:pt x="2605906" y="5612592"/>
                </a:moveTo>
                <a:cubicBezTo>
                  <a:pt x="2647375" y="5612188"/>
                  <a:pt x="2708542" y="5615068"/>
                  <a:pt x="2720983" y="5640411"/>
                </a:cubicBezTo>
                <a:cubicBezTo>
                  <a:pt x="2749857" y="5698161"/>
                  <a:pt x="2712382" y="5789085"/>
                  <a:pt x="2717911" y="5852978"/>
                </a:cubicBezTo>
                <a:cubicBezTo>
                  <a:pt x="2724669" y="5929159"/>
                  <a:pt x="2747400" y="6003496"/>
                  <a:pt x="2783647" y="6070460"/>
                </a:cubicBezTo>
                <a:cubicBezTo>
                  <a:pt x="2797163" y="6095649"/>
                  <a:pt x="2925564" y="6236337"/>
                  <a:pt x="2856756" y="6236337"/>
                </a:cubicBezTo>
                <a:cubicBezTo>
                  <a:pt x="2757844" y="6235723"/>
                  <a:pt x="2550806" y="6236951"/>
                  <a:pt x="2362198" y="6237565"/>
                </a:cubicBezTo>
                <a:cubicBezTo>
                  <a:pt x="2360355" y="6237565"/>
                  <a:pt x="2357897" y="6237565"/>
                  <a:pt x="2356054" y="6237565"/>
                </a:cubicBezTo>
                <a:cubicBezTo>
                  <a:pt x="2354211" y="6237565"/>
                  <a:pt x="2351754" y="6237565"/>
                  <a:pt x="2349911" y="6237565"/>
                </a:cubicBezTo>
                <a:cubicBezTo>
                  <a:pt x="2160689" y="6236951"/>
                  <a:pt x="1954265" y="6235723"/>
                  <a:pt x="1855353" y="6236337"/>
                </a:cubicBezTo>
                <a:cubicBezTo>
                  <a:pt x="1785931" y="6236337"/>
                  <a:pt x="1914946" y="6095649"/>
                  <a:pt x="1928462" y="6070460"/>
                </a:cubicBezTo>
                <a:cubicBezTo>
                  <a:pt x="1964708" y="6003496"/>
                  <a:pt x="1987440" y="5929159"/>
                  <a:pt x="1994198" y="5852978"/>
                </a:cubicBezTo>
                <a:cubicBezTo>
                  <a:pt x="1999727" y="5789085"/>
                  <a:pt x="1962865" y="5698161"/>
                  <a:pt x="1991126" y="5640411"/>
                </a:cubicBezTo>
                <a:cubicBezTo>
                  <a:pt x="2007714" y="5607235"/>
                  <a:pt x="2110312" y="5613379"/>
                  <a:pt x="2138572" y="5613379"/>
                </a:cubicBezTo>
                <a:cubicBezTo>
                  <a:pt x="2209223" y="5613993"/>
                  <a:pt x="2279260" y="5613993"/>
                  <a:pt x="2349911" y="5613993"/>
                </a:cubicBezTo>
                <a:cubicBezTo>
                  <a:pt x="2351754" y="5613993"/>
                  <a:pt x="2354211" y="5613993"/>
                  <a:pt x="2356054" y="5613993"/>
                </a:cubicBezTo>
                <a:cubicBezTo>
                  <a:pt x="2357897" y="5613993"/>
                  <a:pt x="2360355" y="5613993"/>
                  <a:pt x="2362198" y="5613993"/>
                </a:cubicBezTo>
                <a:cubicBezTo>
                  <a:pt x="2432849" y="5613993"/>
                  <a:pt x="2502886" y="5613993"/>
                  <a:pt x="2573537" y="5613379"/>
                </a:cubicBezTo>
                <a:cubicBezTo>
                  <a:pt x="2580448" y="5613226"/>
                  <a:pt x="2592083" y="5612726"/>
                  <a:pt x="2605906" y="5612592"/>
                </a:cubicBezTo>
                <a:close/>
                <a:moveTo>
                  <a:pt x="3938736" y="4744755"/>
                </a:moveTo>
                <a:cubicBezTo>
                  <a:pt x="4093998" y="4749286"/>
                  <a:pt x="4248328" y="4764338"/>
                  <a:pt x="4371345" y="4797513"/>
                </a:cubicBezTo>
                <a:cubicBezTo>
                  <a:pt x="4471995" y="4824546"/>
                  <a:pt x="4674039" y="4940045"/>
                  <a:pt x="4707589" y="5091176"/>
                </a:cubicBezTo>
                <a:cubicBezTo>
                  <a:pt x="4753067" y="5296986"/>
                  <a:pt x="4425023" y="5354735"/>
                  <a:pt x="4240127" y="5392826"/>
                </a:cubicBezTo>
                <a:cubicBezTo>
                  <a:pt x="3927739" y="5457333"/>
                  <a:pt x="528760" y="5468392"/>
                  <a:pt x="364739" y="5481907"/>
                </a:cubicBezTo>
                <a:cubicBezTo>
                  <a:pt x="162694" y="5497880"/>
                  <a:pt x="3145" y="5497266"/>
                  <a:pt x="163" y="5454876"/>
                </a:cubicBezTo>
                <a:cubicBezTo>
                  <a:pt x="-7293" y="5397127"/>
                  <a:pt x="243213" y="5354735"/>
                  <a:pt x="356537" y="5343677"/>
                </a:cubicBezTo>
                <a:cubicBezTo>
                  <a:pt x="1254930" y="5256438"/>
                  <a:pt x="2954046" y="4794442"/>
                  <a:pt x="3500537" y="4755123"/>
                </a:cubicBezTo>
                <a:cubicBezTo>
                  <a:pt x="3627281" y="4746215"/>
                  <a:pt x="3783475" y="4740225"/>
                  <a:pt x="3938736" y="4744755"/>
                </a:cubicBezTo>
                <a:close/>
                <a:moveTo>
                  <a:pt x="2238609" y="4327030"/>
                </a:moveTo>
                <a:cubicBezTo>
                  <a:pt x="2767530" y="4326502"/>
                  <a:pt x="3201290" y="4372531"/>
                  <a:pt x="3331296" y="4387122"/>
                </a:cubicBezTo>
                <a:cubicBezTo>
                  <a:pt x="3437165" y="4399409"/>
                  <a:pt x="3724950" y="4455315"/>
                  <a:pt x="4230434" y="4526582"/>
                </a:cubicBezTo>
                <a:cubicBezTo>
                  <a:pt x="3745825" y="4586174"/>
                  <a:pt x="2755729" y="4624878"/>
                  <a:pt x="1310100" y="5008237"/>
                </a:cubicBezTo>
                <a:cubicBezTo>
                  <a:pt x="1120729" y="5058614"/>
                  <a:pt x="501920" y="5160598"/>
                  <a:pt x="387105" y="5167970"/>
                </a:cubicBezTo>
                <a:cubicBezTo>
                  <a:pt x="261107" y="5176571"/>
                  <a:pt x="91866" y="5184558"/>
                  <a:pt x="52351" y="5058000"/>
                </a:cubicBezTo>
                <a:cubicBezTo>
                  <a:pt x="35950" y="5004551"/>
                  <a:pt x="59807" y="4951717"/>
                  <a:pt x="93357" y="4906253"/>
                </a:cubicBezTo>
                <a:cubicBezTo>
                  <a:pt x="176114" y="4796284"/>
                  <a:pt x="279000" y="4696144"/>
                  <a:pt x="413945" y="4632864"/>
                </a:cubicBezTo>
                <a:cubicBezTo>
                  <a:pt x="648794" y="4522895"/>
                  <a:pt x="965655" y="4434428"/>
                  <a:pt x="1228835" y="4395109"/>
                </a:cubicBezTo>
                <a:cubicBezTo>
                  <a:pt x="1569647" y="4344424"/>
                  <a:pt x="1921257" y="4327347"/>
                  <a:pt x="2238609" y="4327030"/>
                </a:cubicBezTo>
                <a:close/>
                <a:moveTo>
                  <a:pt x="3255064" y="3530325"/>
                </a:moveTo>
                <a:cubicBezTo>
                  <a:pt x="3359814" y="3529480"/>
                  <a:pt x="3466242" y="3531324"/>
                  <a:pt x="3555708" y="3537467"/>
                </a:cubicBezTo>
                <a:cubicBezTo>
                  <a:pt x="3753279" y="3550983"/>
                  <a:pt x="3991111" y="3617334"/>
                  <a:pt x="4108908" y="3719931"/>
                </a:cubicBezTo>
                <a:cubicBezTo>
                  <a:pt x="4189428" y="3788739"/>
                  <a:pt x="4271439" y="3944786"/>
                  <a:pt x="4207321" y="4067657"/>
                </a:cubicBezTo>
                <a:cubicBezTo>
                  <a:pt x="4126801" y="4221861"/>
                  <a:pt x="3842746" y="4213260"/>
                  <a:pt x="3741350" y="4205888"/>
                </a:cubicBezTo>
                <a:cubicBezTo>
                  <a:pt x="2955538" y="4147524"/>
                  <a:pt x="2305415" y="3985333"/>
                  <a:pt x="1515873" y="4071958"/>
                </a:cubicBezTo>
                <a:cubicBezTo>
                  <a:pt x="1287734" y="4097146"/>
                  <a:pt x="870970" y="4149366"/>
                  <a:pt x="498938" y="4314628"/>
                </a:cubicBezTo>
                <a:cubicBezTo>
                  <a:pt x="399034" y="4358862"/>
                  <a:pt x="223083" y="4431357"/>
                  <a:pt x="114233" y="4455317"/>
                </a:cubicBezTo>
                <a:cubicBezTo>
                  <a:pt x="155239" y="4446101"/>
                  <a:pt x="338644" y="4291283"/>
                  <a:pt x="393070" y="4257494"/>
                </a:cubicBezTo>
                <a:cubicBezTo>
                  <a:pt x="1304136" y="3699043"/>
                  <a:pt x="2580524" y="3562042"/>
                  <a:pt x="2964485" y="3539310"/>
                </a:cubicBezTo>
                <a:cubicBezTo>
                  <a:pt x="3047241" y="3534702"/>
                  <a:pt x="3150314" y="3531170"/>
                  <a:pt x="3255064" y="3530325"/>
                </a:cubicBezTo>
                <a:close/>
                <a:moveTo>
                  <a:pt x="2565007" y="3032215"/>
                </a:moveTo>
                <a:cubicBezTo>
                  <a:pt x="2797341" y="3030660"/>
                  <a:pt x="3030093" y="3042755"/>
                  <a:pt x="3258233" y="3077312"/>
                </a:cubicBezTo>
                <a:cubicBezTo>
                  <a:pt x="3410325" y="3100044"/>
                  <a:pt x="3639956" y="3146121"/>
                  <a:pt x="3774902" y="3248719"/>
                </a:cubicBezTo>
                <a:cubicBezTo>
                  <a:pt x="3825599" y="3287423"/>
                  <a:pt x="3863622" y="3334728"/>
                  <a:pt x="3878533" y="3391249"/>
                </a:cubicBezTo>
                <a:cubicBezTo>
                  <a:pt x="3824107" y="3361760"/>
                  <a:pt x="3793540" y="3329199"/>
                  <a:pt x="3731659" y="3309540"/>
                </a:cubicBezTo>
                <a:cubicBezTo>
                  <a:pt x="3663813" y="3287423"/>
                  <a:pt x="3431947" y="3219229"/>
                  <a:pt x="2988342" y="3268992"/>
                </a:cubicBezTo>
                <a:cubicBezTo>
                  <a:pt x="2211475" y="3356232"/>
                  <a:pt x="1496489" y="3623477"/>
                  <a:pt x="753172" y="3811470"/>
                </a:cubicBezTo>
                <a:cubicBezTo>
                  <a:pt x="623445" y="3844030"/>
                  <a:pt x="379649" y="3933112"/>
                  <a:pt x="259615" y="3847717"/>
                </a:cubicBezTo>
                <a:cubicBezTo>
                  <a:pt x="144055" y="3766007"/>
                  <a:pt x="204445" y="3620404"/>
                  <a:pt x="301366" y="3547911"/>
                </a:cubicBezTo>
                <a:cubicBezTo>
                  <a:pt x="425874" y="3454528"/>
                  <a:pt x="577221" y="3374661"/>
                  <a:pt x="730805" y="3318141"/>
                </a:cubicBezTo>
                <a:cubicBezTo>
                  <a:pt x="882152" y="3262235"/>
                  <a:pt x="1434608" y="3074856"/>
                  <a:pt x="2333000" y="3037994"/>
                </a:cubicBezTo>
                <a:cubicBezTo>
                  <a:pt x="2410165" y="3034769"/>
                  <a:pt x="2487563" y="3032734"/>
                  <a:pt x="2565007" y="3032215"/>
                </a:cubicBezTo>
                <a:close/>
                <a:moveTo>
                  <a:pt x="3370438" y="2300536"/>
                </a:moveTo>
                <a:cubicBezTo>
                  <a:pt x="3472579" y="2303223"/>
                  <a:pt x="3574347" y="2311825"/>
                  <a:pt x="3671269" y="2328412"/>
                </a:cubicBezTo>
                <a:cubicBezTo>
                  <a:pt x="3789067" y="2348686"/>
                  <a:pt x="3878533" y="2392919"/>
                  <a:pt x="3949361" y="2475858"/>
                </a:cubicBezTo>
                <a:cubicBezTo>
                  <a:pt x="4013479" y="2551423"/>
                  <a:pt x="3995586" y="2652178"/>
                  <a:pt x="3949361" y="2714842"/>
                </a:cubicBezTo>
                <a:cubicBezTo>
                  <a:pt x="3917303" y="2757233"/>
                  <a:pt x="3866605" y="2794094"/>
                  <a:pt x="3804723" y="2821126"/>
                </a:cubicBezTo>
                <a:cubicBezTo>
                  <a:pt x="3609389" y="2907136"/>
                  <a:pt x="3361120" y="2885019"/>
                  <a:pt x="3147891" y="2878261"/>
                </a:cubicBezTo>
                <a:cubicBezTo>
                  <a:pt x="2866817" y="2869659"/>
                  <a:pt x="1846154" y="2774434"/>
                  <a:pt x="1623233" y="2806996"/>
                </a:cubicBezTo>
                <a:cubicBezTo>
                  <a:pt x="1309355" y="2853072"/>
                  <a:pt x="1028282" y="2948298"/>
                  <a:pt x="764355" y="3092057"/>
                </a:cubicBezTo>
                <a:cubicBezTo>
                  <a:pt x="689800" y="3132605"/>
                  <a:pt x="618973" y="3172538"/>
                  <a:pt x="551127" y="3219844"/>
                </a:cubicBezTo>
                <a:cubicBezTo>
                  <a:pt x="551873" y="3106188"/>
                  <a:pt x="679362" y="2973487"/>
                  <a:pt x="781503" y="2906521"/>
                </a:cubicBezTo>
                <a:cubicBezTo>
                  <a:pt x="913466" y="2819897"/>
                  <a:pt x="1672440" y="2410121"/>
                  <a:pt x="3067372" y="2308139"/>
                </a:cubicBezTo>
                <a:cubicBezTo>
                  <a:pt x="3165785" y="2301073"/>
                  <a:pt x="3268298" y="2297847"/>
                  <a:pt x="3370438" y="2300536"/>
                </a:cubicBezTo>
                <a:close/>
                <a:moveTo>
                  <a:pt x="2848644" y="1975080"/>
                </a:moveTo>
                <a:cubicBezTo>
                  <a:pt x="2981446" y="1978227"/>
                  <a:pt x="3127761" y="1990515"/>
                  <a:pt x="3291037" y="2026761"/>
                </a:cubicBezTo>
                <a:cubicBezTo>
                  <a:pt x="3364847" y="2043349"/>
                  <a:pt x="3496064" y="2093727"/>
                  <a:pt x="3607897" y="2213527"/>
                </a:cubicBezTo>
                <a:cubicBezTo>
                  <a:pt x="3426727" y="2130589"/>
                  <a:pt x="3158328" y="2110315"/>
                  <a:pt x="2931679" y="2134888"/>
                </a:cubicBezTo>
                <a:cubicBezTo>
                  <a:pt x="2266645" y="2206769"/>
                  <a:pt x="1555388" y="2399062"/>
                  <a:pt x="1269094" y="2431624"/>
                </a:cubicBezTo>
                <a:cubicBezTo>
                  <a:pt x="1199759" y="2439610"/>
                  <a:pt x="1033499" y="2453741"/>
                  <a:pt x="975346" y="2407049"/>
                </a:cubicBezTo>
                <a:cubicBezTo>
                  <a:pt x="891099" y="2339470"/>
                  <a:pt x="1029772" y="2228272"/>
                  <a:pt x="1100599" y="2203697"/>
                </a:cubicBezTo>
                <a:cubicBezTo>
                  <a:pt x="1641872" y="2015703"/>
                  <a:pt x="2138411" y="1979457"/>
                  <a:pt x="2487329" y="1978228"/>
                </a:cubicBezTo>
                <a:cubicBezTo>
                  <a:pt x="2596553" y="1977920"/>
                  <a:pt x="2715842" y="1971930"/>
                  <a:pt x="2848644" y="1975080"/>
                </a:cubicBezTo>
                <a:close/>
                <a:moveTo>
                  <a:pt x="2778864" y="1492234"/>
                </a:moveTo>
                <a:cubicBezTo>
                  <a:pt x="2847991" y="1491274"/>
                  <a:pt x="2916769" y="1493348"/>
                  <a:pt x="2984614" y="1499031"/>
                </a:cubicBezTo>
                <a:cubicBezTo>
                  <a:pt x="2985360" y="1499031"/>
                  <a:pt x="2985360" y="1499031"/>
                  <a:pt x="2986105" y="1499031"/>
                </a:cubicBezTo>
                <a:cubicBezTo>
                  <a:pt x="3129251" y="1511318"/>
                  <a:pt x="3302219" y="1548179"/>
                  <a:pt x="3325332" y="1686409"/>
                </a:cubicBezTo>
                <a:cubicBezTo>
                  <a:pt x="3343970" y="1799451"/>
                  <a:pt x="3258232" y="1850443"/>
                  <a:pt x="3141925" y="1881775"/>
                </a:cubicBezTo>
                <a:cubicBezTo>
                  <a:pt x="3012945" y="1916794"/>
                  <a:pt x="2896638" y="1902048"/>
                  <a:pt x="2767657" y="1879317"/>
                </a:cubicBezTo>
                <a:cubicBezTo>
                  <a:pt x="2607363" y="1851671"/>
                  <a:pt x="2385934" y="1794537"/>
                  <a:pt x="1930400" y="1790851"/>
                </a:cubicBezTo>
                <a:cubicBezTo>
                  <a:pt x="1893123" y="1790236"/>
                  <a:pt x="1538985" y="1821569"/>
                  <a:pt x="1517364" y="1800680"/>
                </a:cubicBezTo>
                <a:cubicBezTo>
                  <a:pt x="1487541" y="1772420"/>
                  <a:pt x="2034033" y="1594256"/>
                  <a:pt x="2163014" y="1567225"/>
                </a:cubicBezTo>
                <a:cubicBezTo>
                  <a:pt x="2360958" y="1525294"/>
                  <a:pt x="2571484" y="1495114"/>
                  <a:pt x="2778864" y="1492234"/>
                </a:cubicBezTo>
                <a:close/>
                <a:moveTo>
                  <a:pt x="2086489" y="1020452"/>
                </a:moveTo>
                <a:cubicBezTo>
                  <a:pt x="2138482" y="1017768"/>
                  <a:pt x="2190733" y="1017842"/>
                  <a:pt x="2242997" y="1020686"/>
                </a:cubicBezTo>
                <a:cubicBezTo>
                  <a:pt x="2312683" y="1024478"/>
                  <a:pt x="2382392" y="1033194"/>
                  <a:pt x="2451542" y="1046864"/>
                </a:cubicBezTo>
                <a:cubicBezTo>
                  <a:pt x="2614073" y="1079424"/>
                  <a:pt x="3013691" y="1180179"/>
                  <a:pt x="3217972" y="1352199"/>
                </a:cubicBezTo>
                <a:cubicBezTo>
                  <a:pt x="2388171" y="1290763"/>
                  <a:pt x="1816331" y="1527291"/>
                  <a:pt x="1676912" y="1494729"/>
                </a:cubicBezTo>
                <a:cubicBezTo>
                  <a:pt x="1604593" y="1477528"/>
                  <a:pt x="1480086" y="1433909"/>
                  <a:pt x="1482323" y="1342370"/>
                </a:cubicBezTo>
                <a:cubicBezTo>
                  <a:pt x="1466666" y="1249601"/>
                  <a:pt x="1537493" y="1156834"/>
                  <a:pt x="1632180" y="1118743"/>
                </a:cubicBezTo>
                <a:cubicBezTo>
                  <a:pt x="1776863" y="1061377"/>
                  <a:pt x="1930512" y="1028504"/>
                  <a:pt x="2086489" y="1020452"/>
                </a:cubicBezTo>
                <a:close/>
                <a:moveTo>
                  <a:pt x="2334490" y="0"/>
                </a:moveTo>
                <a:cubicBezTo>
                  <a:pt x="2395626" y="177549"/>
                  <a:pt x="2513423" y="329910"/>
                  <a:pt x="2635694" y="483499"/>
                </a:cubicBezTo>
                <a:cubicBezTo>
                  <a:pt x="2712486" y="579953"/>
                  <a:pt x="2964482" y="855799"/>
                  <a:pt x="3008471" y="900648"/>
                </a:cubicBezTo>
                <a:cubicBezTo>
                  <a:pt x="3045002" y="938738"/>
                  <a:pt x="3094209" y="1002017"/>
                  <a:pt x="3074079" y="1019833"/>
                </a:cubicBezTo>
                <a:cubicBezTo>
                  <a:pt x="3064387" y="1027820"/>
                  <a:pt x="3041275" y="1026591"/>
                  <a:pt x="2995051" y="1009389"/>
                </a:cubicBezTo>
                <a:cubicBezTo>
                  <a:pt x="2893655" y="970685"/>
                  <a:pt x="2786295" y="941809"/>
                  <a:pt x="2676700" y="922765"/>
                </a:cubicBezTo>
                <a:cubicBezTo>
                  <a:pt x="2418738" y="877302"/>
                  <a:pt x="2179415" y="906792"/>
                  <a:pt x="1922944" y="932595"/>
                </a:cubicBezTo>
                <a:cubicBezTo>
                  <a:pt x="1856590" y="939352"/>
                  <a:pt x="1843916" y="928909"/>
                  <a:pt x="1848390" y="873616"/>
                </a:cubicBezTo>
                <a:cubicBezTo>
                  <a:pt x="1854354" y="798665"/>
                  <a:pt x="2041488" y="544935"/>
                  <a:pt x="2087712" y="471826"/>
                </a:cubicBezTo>
                <a:cubicBezTo>
                  <a:pt x="2177924" y="329910"/>
                  <a:pt x="2304668" y="159118"/>
                  <a:pt x="2334490"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7" name="Group 6"/>
          <p:cNvGrpSpPr/>
          <p:nvPr userDrawn="1"/>
        </p:nvGrpSpPr>
        <p:grpSpPr>
          <a:xfrm>
            <a:off x="137279" y="5196396"/>
            <a:ext cx="7422020" cy="761778"/>
            <a:chOff x="3686398" y="4267905"/>
            <a:chExt cx="4760612" cy="679086"/>
          </a:xfrm>
          <a:effectLst>
            <a:outerShdw blurRad="50800" dist="38100" dir="2700000" algn="tl" rotWithShape="0">
              <a:prstClr val="black">
                <a:alpha val="40000"/>
              </a:prstClr>
            </a:outerShdw>
          </a:effectLst>
        </p:grpSpPr>
        <p:sp>
          <p:nvSpPr>
            <p:cNvPr id="8" name="Freeform: Shape 7"/>
            <p:cNvSpPr/>
            <p:nvPr/>
          </p:nvSpPr>
          <p:spPr>
            <a:xfrm>
              <a:off x="7255458" y="4273456"/>
              <a:ext cx="1191552" cy="672919"/>
            </a:xfrm>
            <a:custGeom>
              <a:avLst/>
              <a:gdLst>
                <a:gd name="connsiteX0" fmla="*/ 2252186 w 2257425"/>
                <a:gd name="connsiteY0" fmla="*/ 1188244 h 1190625"/>
                <a:gd name="connsiteX1" fmla="*/ 7144 w 2257425"/>
                <a:gd name="connsiteY1" fmla="*/ 1188244 h 1190625"/>
                <a:gd name="connsiteX2" fmla="*/ 7144 w 2257425"/>
                <a:gd name="connsiteY2" fmla="*/ 7144 h 1190625"/>
                <a:gd name="connsiteX3" fmla="*/ 2252186 w 2257425"/>
                <a:gd name="connsiteY3" fmla="*/ 7144 h 1190625"/>
                <a:gd name="connsiteX4" fmla="*/ 1729264 w 2257425"/>
                <a:gd name="connsiteY4" fmla="*/ 597694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25" h="1190625">
                  <a:moveTo>
                    <a:pt x="2252186" y="1188244"/>
                  </a:moveTo>
                  <a:lnTo>
                    <a:pt x="7144" y="1188244"/>
                  </a:lnTo>
                  <a:lnTo>
                    <a:pt x="7144" y="7144"/>
                  </a:lnTo>
                  <a:lnTo>
                    <a:pt x="2252186" y="7144"/>
                  </a:lnTo>
                  <a:lnTo>
                    <a:pt x="1729264" y="597694"/>
                  </a:lnTo>
                  <a:close/>
                </a:path>
              </a:pathLst>
            </a:custGeom>
            <a:solidFill>
              <a:schemeClr val="accent1">
                <a:lumMod val="75000"/>
              </a:schemeClr>
            </a:solidFill>
            <a:ln w="9525" cap="flat">
              <a:noFill/>
              <a:prstDash val="solid"/>
              <a:miter/>
            </a:ln>
          </p:spPr>
          <p:txBody>
            <a:bodyPr rtlCol="0" anchor="ctr"/>
            <a:lstStyle/>
            <a:p>
              <a:endParaRPr lang="en-US"/>
            </a:p>
          </p:txBody>
        </p:sp>
        <p:sp>
          <p:nvSpPr>
            <p:cNvPr id="9" name="Freeform: Shape 8"/>
            <p:cNvSpPr/>
            <p:nvPr/>
          </p:nvSpPr>
          <p:spPr>
            <a:xfrm>
              <a:off x="7255458" y="4552282"/>
              <a:ext cx="659904" cy="394709"/>
            </a:xfrm>
            <a:custGeom>
              <a:avLst/>
              <a:gdLst>
                <a:gd name="connsiteX0" fmla="*/ 7144 w 1019175"/>
                <a:gd name="connsiteY0" fmla="*/ 7144 h 609600"/>
                <a:gd name="connsiteX1" fmla="*/ 1012984 w 1019175"/>
                <a:gd name="connsiteY1" fmla="*/ 15716 h 609600"/>
                <a:gd name="connsiteX2" fmla="*/ 7144 w 1019175"/>
                <a:gd name="connsiteY2" fmla="*/ 606266 h 609600"/>
              </a:gdLst>
              <a:ahLst/>
              <a:cxnLst>
                <a:cxn ang="0">
                  <a:pos x="connsiteX0" y="connsiteY0"/>
                </a:cxn>
                <a:cxn ang="0">
                  <a:pos x="connsiteX1" y="connsiteY1"/>
                </a:cxn>
                <a:cxn ang="0">
                  <a:pos x="connsiteX2" y="connsiteY2"/>
                </a:cxn>
              </a:cxnLst>
              <a:rect l="l" t="t" r="r" b="b"/>
              <a:pathLst>
                <a:path w="1019175" h="609600">
                  <a:moveTo>
                    <a:pt x="7144" y="7144"/>
                  </a:moveTo>
                  <a:lnTo>
                    <a:pt x="1012984" y="15716"/>
                  </a:lnTo>
                  <a:lnTo>
                    <a:pt x="7144" y="606266"/>
                  </a:lnTo>
                  <a:close/>
                </a:path>
              </a:pathLst>
            </a:custGeom>
            <a:solidFill>
              <a:schemeClr val="accent1">
                <a:lumMod val="50000"/>
              </a:schemeClr>
            </a:solidFill>
            <a:ln w="9525" cap="flat">
              <a:noFill/>
              <a:prstDash val="solid"/>
              <a:miter/>
            </a:ln>
          </p:spPr>
          <p:txBody>
            <a:bodyPr rtlCol="0" anchor="ctr"/>
            <a:lstStyle/>
            <a:p>
              <a:endParaRPr lang="en-US"/>
            </a:p>
          </p:txBody>
        </p:sp>
        <p:sp>
          <p:nvSpPr>
            <p:cNvPr id="10" name="Freeform: Shape 9"/>
            <p:cNvSpPr/>
            <p:nvPr/>
          </p:nvSpPr>
          <p:spPr>
            <a:xfrm>
              <a:off x="3686398" y="4267905"/>
              <a:ext cx="1191553" cy="672919"/>
            </a:xfrm>
            <a:custGeom>
              <a:avLst/>
              <a:gdLst>
                <a:gd name="connsiteX0" fmla="*/ 7144 w 2257425"/>
                <a:gd name="connsiteY0" fmla="*/ 1188244 h 1190625"/>
                <a:gd name="connsiteX1" fmla="*/ 2252186 w 2257425"/>
                <a:gd name="connsiteY1" fmla="*/ 1188244 h 1190625"/>
                <a:gd name="connsiteX2" fmla="*/ 2252186 w 2257425"/>
                <a:gd name="connsiteY2" fmla="*/ 7144 h 1190625"/>
                <a:gd name="connsiteX3" fmla="*/ 7144 w 2257425"/>
                <a:gd name="connsiteY3" fmla="*/ 7144 h 1190625"/>
                <a:gd name="connsiteX4" fmla="*/ 531019 w 2257425"/>
                <a:gd name="connsiteY4" fmla="*/ 597694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25" h="1190625">
                  <a:moveTo>
                    <a:pt x="7144" y="1188244"/>
                  </a:moveTo>
                  <a:lnTo>
                    <a:pt x="2252186" y="1188244"/>
                  </a:lnTo>
                  <a:lnTo>
                    <a:pt x="2252186" y="7144"/>
                  </a:lnTo>
                  <a:lnTo>
                    <a:pt x="7144" y="7144"/>
                  </a:lnTo>
                  <a:lnTo>
                    <a:pt x="531019" y="597694"/>
                  </a:lnTo>
                  <a:close/>
                </a:path>
              </a:pathLst>
            </a:custGeom>
            <a:solidFill>
              <a:schemeClr val="accent1">
                <a:lumMod val="75000"/>
              </a:schemeClr>
            </a:solidFill>
            <a:ln w="9525" cap="flat">
              <a:noFill/>
              <a:prstDash val="solid"/>
              <a:miter/>
            </a:ln>
          </p:spPr>
          <p:txBody>
            <a:bodyPr rtlCol="0" anchor="ctr"/>
            <a:lstStyle/>
            <a:p>
              <a:endParaRPr lang="en-US"/>
            </a:p>
          </p:txBody>
        </p:sp>
        <p:sp>
          <p:nvSpPr>
            <p:cNvPr id="11" name="Freeform: Shape 10"/>
            <p:cNvSpPr/>
            <p:nvPr/>
          </p:nvSpPr>
          <p:spPr>
            <a:xfrm>
              <a:off x="4276637" y="4546731"/>
              <a:ext cx="598231" cy="394709"/>
            </a:xfrm>
            <a:custGeom>
              <a:avLst/>
              <a:gdLst>
                <a:gd name="connsiteX0" fmla="*/ 923449 w 923925"/>
                <a:gd name="connsiteY0" fmla="*/ 7144 h 609600"/>
                <a:gd name="connsiteX1" fmla="*/ 7144 w 923925"/>
                <a:gd name="connsiteY1" fmla="*/ 15716 h 609600"/>
                <a:gd name="connsiteX2" fmla="*/ 923449 w 923925"/>
                <a:gd name="connsiteY2" fmla="*/ 606266 h 609600"/>
              </a:gdLst>
              <a:ahLst/>
              <a:cxnLst>
                <a:cxn ang="0">
                  <a:pos x="connsiteX0" y="connsiteY0"/>
                </a:cxn>
                <a:cxn ang="0">
                  <a:pos x="connsiteX1" y="connsiteY1"/>
                </a:cxn>
                <a:cxn ang="0">
                  <a:pos x="connsiteX2" y="connsiteY2"/>
                </a:cxn>
              </a:cxnLst>
              <a:rect l="l" t="t" r="r" b="b"/>
              <a:pathLst>
                <a:path w="923925" h="609600">
                  <a:moveTo>
                    <a:pt x="923449" y="7144"/>
                  </a:moveTo>
                  <a:lnTo>
                    <a:pt x="7144" y="15716"/>
                  </a:lnTo>
                  <a:lnTo>
                    <a:pt x="923449" y="606266"/>
                  </a:lnTo>
                  <a:close/>
                </a:path>
              </a:pathLst>
            </a:custGeom>
            <a:solidFill>
              <a:schemeClr val="accent1">
                <a:lumMod val="50000"/>
              </a:schemeClr>
            </a:solidFill>
            <a:ln w="9525" cap="flat">
              <a:noFill/>
              <a:prstDash val="solid"/>
              <a:miter/>
            </a:ln>
          </p:spPr>
          <p:txBody>
            <a:bodyPr rtlCol="0" anchor="ctr"/>
            <a:lstStyle/>
            <a:p>
              <a:endParaRPr lang="en-US"/>
            </a:p>
          </p:txBody>
        </p:sp>
      </p:grpSp>
      <p:sp>
        <p:nvSpPr>
          <p:cNvPr id="6" name="Picture Placeholder 5"/>
          <p:cNvSpPr>
            <a:spLocks noGrp="1"/>
          </p:cNvSpPr>
          <p:nvPr>
            <p:ph type="pic" sz="quarter" idx="14" hasCustomPrompt="1"/>
          </p:nvPr>
        </p:nvSpPr>
        <p:spPr>
          <a:xfrm>
            <a:off x="1960303" y="2073463"/>
            <a:ext cx="3775972" cy="4014580"/>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5676669" y="924448"/>
            <a:ext cx="5298456" cy="5009104"/>
          </a:xfrm>
          <a:custGeom>
            <a:avLst/>
            <a:gdLst>
              <a:gd name="connsiteX0" fmla="*/ 383512 w 4232031"/>
              <a:gd name="connsiteY0" fmla="*/ 152400 h 4000919"/>
              <a:gd name="connsiteX1" fmla="*/ 4232031 w 4232031"/>
              <a:gd name="connsiteY1" fmla="*/ 152400 h 4000919"/>
              <a:gd name="connsiteX2" fmla="*/ 4232031 w 4232031"/>
              <a:gd name="connsiteY2" fmla="*/ 4000919 h 4000919"/>
              <a:gd name="connsiteX3" fmla="*/ 0 w 4232031"/>
              <a:gd name="connsiteY3" fmla="*/ 0 h 4000919"/>
              <a:gd name="connsiteX4" fmla="*/ 3848519 w 4232031"/>
              <a:gd name="connsiteY4" fmla="*/ 3848519 h 4000919"/>
              <a:gd name="connsiteX5" fmla="*/ 0 w 4232031"/>
              <a:gd name="connsiteY5" fmla="*/ 3848519 h 40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2031" h="4000919">
                <a:moveTo>
                  <a:pt x="383512" y="152400"/>
                </a:moveTo>
                <a:lnTo>
                  <a:pt x="4232031" y="152400"/>
                </a:lnTo>
                <a:lnTo>
                  <a:pt x="4232031" y="4000919"/>
                </a:lnTo>
                <a:close/>
                <a:moveTo>
                  <a:pt x="0" y="0"/>
                </a:moveTo>
                <a:lnTo>
                  <a:pt x="3848519" y="3848519"/>
                </a:lnTo>
                <a:lnTo>
                  <a:pt x="0" y="3848519"/>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p:cNvSpPr>
            <a:spLocks noGrp="1"/>
          </p:cNvSpPr>
          <p:nvPr>
            <p:ph type="pic" sz="quarter" idx="14" hasCustomPrompt="1"/>
          </p:nvPr>
        </p:nvSpPr>
        <p:spPr>
          <a:xfrm>
            <a:off x="1149362" y="389541"/>
            <a:ext cx="6078918" cy="6078918"/>
          </a:xfrm>
          <a:prstGeom prst="diamond">
            <a:avLst/>
          </a:prstGeom>
          <a:solidFill>
            <a:schemeClr val="bg1">
              <a:lumMod val="95000"/>
            </a:schemeClr>
          </a:solidFill>
          <a:ln w="50800">
            <a:solidFill>
              <a:schemeClr val="bg1"/>
            </a:solid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4"/>
          <p:cNvGrpSpPr/>
          <p:nvPr userDrawn="1"/>
        </p:nvGrpSpPr>
        <p:grpSpPr>
          <a:xfrm>
            <a:off x="718102" y="1880559"/>
            <a:ext cx="2322343" cy="4082558"/>
            <a:chOff x="445712" y="1449040"/>
            <a:chExt cx="2113018" cy="3924176"/>
          </a:xfrm>
        </p:grpSpPr>
        <p:sp>
          <p:nvSpPr>
            <p:cNvPr id="3" name="Rounded Rectangle 5"/>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Rectangle 6"/>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7"/>
            <p:cNvGrpSpPr/>
            <p:nvPr userDrawn="1"/>
          </p:nvGrpSpPr>
          <p:grpSpPr>
            <a:xfrm>
              <a:off x="1407705" y="5045834"/>
              <a:ext cx="211967" cy="211967"/>
              <a:chOff x="1549420" y="5712364"/>
              <a:chExt cx="312583" cy="312583"/>
            </a:xfrm>
          </p:grpSpPr>
          <p:sp>
            <p:nvSpPr>
              <p:cNvPr id="6" name="Oval 8"/>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10"/>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p:cNvSpPr>
            <a:spLocks noGrp="1"/>
          </p:cNvSpPr>
          <p:nvPr>
            <p:ph type="pic" idx="11" hasCustomPrompt="1"/>
          </p:nvPr>
        </p:nvSpPr>
        <p:spPr>
          <a:xfrm>
            <a:off x="818388" y="2231068"/>
            <a:ext cx="2105967" cy="3271381"/>
          </a:xfrm>
          <a:prstGeom prst="rect">
            <a:avLst/>
          </a:prstGeom>
          <a:solidFill>
            <a:schemeClr val="bg1">
              <a:lumMod val="95000"/>
            </a:schemeClr>
          </a:solidFill>
          <a:ln w="12700">
            <a:noFill/>
          </a:ln>
        </p:spPr>
        <p:txBody>
          <a:bodyPr anchor="ctr"/>
          <a:lstStyle>
            <a:lvl1pPr marL="0" indent="0" algn="ctr">
              <a:buNone/>
              <a:defRPr sz="16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2" name="그림 개체 틀 2"/>
          <p:cNvSpPr>
            <a:spLocks noGrp="1"/>
          </p:cNvSpPr>
          <p:nvPr>
            <p:ph type="pic" sz="quarter" idx="10" hasCustomPrompt="1"/>
          </p:nvPr>
        </p:nvSpPr>
        <p:spPr>
          <a:xfrm>
            <a:off x="5591176" y="1"/>
            <a:ext cx="6605602" cy="6866390"/>
          </a:xfrm>
          <a:custGeom>
            <a:avLst/>
            <a:gdLst>
              <a:gd name="connsiteX0" fmla="*/ 0 w 4427984"/>
              <a:gd name="connsiteY0" fmla="*/ 0 h 6866389"/>
              <a:gd name="connsiteX1" fmla="*/ 4427984 w 4427984"/>
              <a:gd name="connsiteY1" fmla="*/ 0 h 6866389"/>
              <a:gd name="connsiteX2" fmla="*/ 4427984 w 4427984"/>
              <a:gd name="connsiteY2" fmla="*/ 6866389 h 6866389"/>
              <a:gd name="connsiteX3" fmla="*/ 0 w 4427984"/>
              <a:gd name="connsiteY3" fmla="*/ 6866389 h 6866389"/>
              <a:gd name="connsiteX4" fmla="*/ 0 w 4427984"/>
              <a:gd name="connsiteY4" fmla="*/ 0 h 6866389"/>
              <a:gd name="connsiteX0-1" fmla="*/ 595618 w 4427984"/>
              <a:gd name="connsiteY0-2" fmla="*/ 0 h 6883167"/>
              <a:gd name="connsiteX1-3" fmla="*/ 4427984 w 4427984"/>
              <a:gd name="connsiteY1-4" fmla="*/ 16778 h 6883167"/>
              <a:gd name="connsiteX2-5" fmla="*/ 4427984 w 4427984"/>
              <a:gd name="connsiteY2-6" fmla="*/ 6883167 h 6883167"/>
              <a:gd name="connsiteX3-7" fmla="*/ 0 w 4427984"/>
              <a:gd name="connsiteY3-8" fmla="*/ 6883167 h 6883167"/>
              <a:gd name="connsiteX4-9" fmla="*/ 595618 w 4427984"/>
              <a:gd name="connsiteY4-10" fmla="*/ 0 h 6883167"/>
              <a:gd name="connsiteX0-11" fmla="*/ 1258348 w 5090714"/>
              <a:gd name="connsiteY0-12" fmla="*/ 0 h 6883167"/>
              <a:gd name="connsiteX1-13" fmla="*/ 5090714 w 5090714"/>
              <a:gd name="connsiteY1-14" fmla="*/ 16778 h 6883167"/>
              <a:gd name="connsiteX2-15" fmla="*/ 5090714 w 5090714"/>
              <a:gd name="connsiteY2-16" fmla="*/ 6883167 h 6883167"/>
              <a:gd name="connsiteX3-17" fmla="*/ 0 w 5090714"/>
              <a:gd name="connsiteY3-18" fmla="*/ 6874779 h 6883167"/>
              <a:gd name="connsiteX4-19" fmla="*/ 1258348 w 5090714"/>
              <a:gd name="connsiteY4-20" fmla="*/ 0 h 6883167"/>
              <a:gd name="connsiteX0-21" fmla="*/ 1493240 w 5090714"/>
              <a:gd name="connsiteY0-22" fmla="*/ 0 h 6883167"/>
              <a:gd name="connsiteX1-23" fmla="*/ 5090714 w 5090714"/>
              <a:gd name="connsiteY1-24" fmla="*/ 16778 h 6883167"/>
              <a:gd name="connsiteX2-25" fmla="*/ 5090714 w 5090714"/>
              <a:gd name="connsiteY2-26" fmla="*/ 6883167 h 6883167"/>
              <a:gd name="connsiteX3-27" fmla="*/ 0 w 5090714"/>
              <a:gd name="connsiteY3-28" fmla="*/ 6874779 h 6883167"/>
              <a:gd name="connsiteX4-29" fmla="*/ 1493240 w 5090714"/>
              <a:gd name="connsiteY4-30" fmla="*/ 0 h 6883167"/>
              <a:gd name="connsiteX0-31" fmla="*/ 1459684 w 5090714"/>
              <a:gd name="connsiteY0-32" fmla="*/ 0 h 6866389"/>
              <a:gd name="connsiteX1-33" fmla="*/ 5090714 w 5090714"/>
              <a:gd name="connsiteY1-34" fmla="*/ 0 h 6866389"/>
              <a:gd name="connsiteX2-35" fmla="*/ 5090714 w 5090714"/>
              <a:gd name="connsiteY2-36" fmla="*/ 6866389 h 6866389"/>
              <a:gd name="connsiteX3-37" fmla="*/ 0 w 5090714"/>
              <a:gd name="connsiteY3-38" fmla="*/ 6858001 h 6866389"/>
              <a:gd name="connsiteX4-39" fmla="*/ 1459684 w 5090714"/>
              <a:gd name="connsiteY4-40" fmla="*/ 0 h 6866389"/>
              <a:gd name="connsiteX0-41" fmla="*/ 1711354 w 5090714"/>
              <a:gd name="connsiteY0-42" fmla="*/ 0 h 6874778"/>
              <a:gd name="connsiteX1-43" fmla="*/ 5090714 w 5090714"/>
              <a:gd name="connsiteY1-44" fmla="*/ 8389 h 6874778"/>
              <a:gd name="connsiteX2-45" fmla="*/ 5090714 w 5090714"/>
              <a:gd name="connsiteY2-46" fmla="*/ 6874778 h 6874778"/>
              <a:gd name="connsiteX3-47" fmla="*/ 0 w 5090714"/>
              <a:gd name="connsiteY3-48" fmla="*/ 6866390 h 6874778"/>
              <a:gd name="connsiteX4-49" fmla="*/ 1711354 w 5090714"/>
              <a:gd name="connsiteY4-50" fmla="*/ 0 h 6874778"/>
              <a:gd name="connsiteX0-51" fmla="*/ 1937857 w 5317217"/>
              <a:gd name="connsiteY0-52" fmla="*/ 0 h 6874779"/>
              <a:gd name="connsiteX1-53" fmla="*/ 5317217 w 5317217"/>
              <a:gd name="connsiteY1-54" fmla="*/ 8389 h 6874779"/>
              <a:gd name="connsiteX2-55" fmla="*/ 5317217 w 5317217"/>
              <a:gd name="connsiteY2-56" fmla="*/ 6874778 h 6874779"/>
              <a:gd name="connsiteX3-57" fmla="*/ 0 w 5317217"/>
              <a:gd name="connsiteY3-58" fmla="*/ 6874779 h 6874779"/>
              <a:gd name="connsiteX4-59" fmla="*/ 1937857 w 5317217"/>
              <a:gd name="connsiteY4-60" fmla="*/ 0 h 6874779"/>
              <a:gd name="connsiteX0-61" fmla="*/ 1280632 w 5317217"/>
              <a:gd name="connsiteY0-62" fmla="*/ 10661 h 6866390"/>
              <a:gd name="connsiteX1-63" fmla="*/ 5317217 w 5317217"/>
              <a:gd name="connsiteY1-64" fmla="*/ 0 h 6866390"/>
              <a:gd name="connsiteX2-65" fmla="*/ 5317217 w 5317217"/>
              <a:gd name="connsiteY2-66" fmla="*/ 6866389 h 6866390"/>
              <a:gd name="connsiteX3-67" fmla="*/ 0 w 5317217"/>
              <a:gd name="connsiteY3-68" fmla="*/ 6866390 h 6866390"/>
              <a:gd name="connsiteX4-69" fmla="*/ 1280632 w 5317217"/>
              <a:gd name="connsiteY4-70" fmla="*/ 10661 h 6866390"/>
              <a:gd name="connsiteX0-71" fmla="*/ 1280632 w 5317217"/>
              <a:gd name="connsiteY0-72" fmla="*/ 1136 h 6866390"/>
              <a:gd name="connsiteX1-73" fmla="*/ 5317217 w 5317217"/>
              <a:gd name="connsiteY1-74" fmla="*/ 0 h 6866390"/>
              <a:gd name="connsiteX2-75" fmla="*/ 5317217 w 5317217"/>
              <a:gd name="connsiteY2-76" fmla="*/ 6866389 h 6866390"/>
              <a:gd name="connsiteX3-77" fmla="*/ 0 w 5317217"/>
              <a:gd name="connsiteY3-78" fmla="*/ 6866390 h 6866390"/>
              <a:gd name="connsiteX4-79" fmla="*/ 1280632 w 5317217"/>
              <a:gd name="connsiteY4-80" fmla="*/ 1136 h 6866390"/>
              <a:gd name="connsiteX0-81" fmla="*/ 1413982 w 5450567"/>
              <a:gd name="connsiteY0-82" fmla="*/ 1136 h 6866390"/>
              <a:gd name="connsiteX1-83" fmla="*/ 5450567 w 5450567"/>
              <a:gd name="connsiteY1-84" fmla="*/ 0 h 6866390"/>
              <a:gd name="connsiteX2-85" fmla="*/ 5450567 w 5450567"/>
              <a:gd name="connsiteY2-86" fmla="*/ 6866389 h 6866390"/>
              <a:gd name="connsiteX3-87" fmla="*/ 0 w 5450567"/>
              <a:gd name="connsiteY3-88" fmla="*/ 6866390 h 6866390"/>
              <a:gd name="connsiteX4-89" fmla="*/ 1413982 w 5450567"/>
              <a:gd name="connsiteY4-90" fmla="*/ 1136 h 68663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50567" h="6866390">
                <a:moveTo>
                  <a:pt x="1413982" y="1136"/>
                </a:moveTo>
                <a:lnTo>
                  <a:pt x="5450567" y="0"/>
                </a:lnTo>
                <a:lnTo>
                  <a:pt x="5450567" y="6866389"/>
                </a:lnTo>
                <a:lnTo>
                  <a:pt x="0" y="6866390"/>
                </a:lnTo>
                <a:lnTo>
                  <a:pt x="1413982" y="1136"/>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Oval 1"/>
          <p:cNvSpPr/>
          <p:nvPr userDrawn="1"/>
        </p:nvSpPr>
        <p:spPr>
          <a:xfrm>
            <a:off x="0" y="5724052"/>
            <a:ext cx="7228116" cy="53005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oup 2"/>
          <p:cNvGrpSpPr/>
          <p:nvPr userDrawn="1"/>
        </p:nvGrpSpPr>
        <p:grpSpPr>
          <a:xfrm>
            <a:off x="738218" y="2580613"/>
            <a:ext cx="6123410" cy="3364399"/>
            <a:chOff x="-548507" y="477868"/>
            <a:chExt cx="11570449" cy="6357177"/>
          </a:xfrm>
        </p:grpSpPr>
        <p:sp>
          <p:nvSpPr>
            <p:cNvPr id="4" name="Freeform: Shape 3"/>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4"/>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5"/>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6"/>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7"/>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8"/>
            <p:cNvGrpSpPr/>
            <p:nvPr/>
          </p:nvGrpSpPr>
          <p:grpSpPr>
            <a:xfrm>
              <a:off x="1606" y="6382978"/>
              <a:ext cx="413937" cy="115242"/>
              <a:chOff x="5955" y="6353672"/>
              <a:chExt cx="413937" cy="115242"/>
            </a:xfrm>
          </p:grpSpPr>
          <p:sp>
            <p:nvSpPr>
              <p:cNvPr id="14" name="Rectangle: Rounded Corners 13"/>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855291" y="6381600"/>
              <a:ext cx="885989" cy="115242"/>
              <a:chOff x="5955" y="6353672"/>
              <a:chExt cx="413937" cy="115242"/>
            </a:xfrm>
          </p:grpSpPr>
          <p:sp>
            <p:nvSpPr>
              <p:cNvPr id="12" name="Rectangle: Rounded Corners 11"/>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1" fmla="*/ 2536444 w 3976489"/>
                <a:gd name="connsiteY0-2" fmla="*/ 0 h 4238316"/>
                <a:gd name="connsiteX1-3" fmla="*/ 3976489 w 3976489"/>
                <a:gd name="connsiteY1-4" fmla="*/ 241371 h 4238316"/>
                <a:gd name="connsiteX2-5" fmla="*/ 3968307 w 3976489"/>
                <a:gd name="connsiteY2-6" fmla="*/ 4238316 h 4238316"/>
                <a:gd name="connsiteX3-7" fmla="*/ 0 w 3976489"/>
                <a:gd name="connsiteY3-8" fmla="*/ 4238316 h 4238316"/>
                <a:gd name="connsiteX0-9" fmla="*/ 2536444 w 3976489"/>
                <a:gd name="connsiteY0-10" fmla="*/ 0 h 4238316"/>
                <a:gd name="connsiteX1-11" fmla="*/ 3976489 w 3976489"/>
                <a:gd name="connsiteY1-12" fmla="*/ 213683 h 4238316"/>
                <a:gd name="connsiteX2-13" fmla="*/ 3968307 w 3976489"/>
                <a:gd name="connsiteY2-14" fmla="*/ 4238316 h 4238316"/>
                <a:gd name="connsiteX3-15" fmla="*/ 0 w 3976489"/>
                <a:gd name="connsiteY3-16" fmla="*/ 4238316 h 4238316"/>
                <a:gd name="connsiteX0-17" fmla="*/ 2473335 w 3976489"/>
                <a:gd name="connsiteY0-18" fmla="*/ 0 h 4035268"/>
                <a:gd name="connsiteX1-19" fmla="*/ 3976489 w 3976489"/>
                <a:gd name="connsiteY1-20" fmla="*/ 10635 h 4035268"/>
                <a:gd name="connsiteX2-21" fmla="*/ 3968307 w 3976489"/>
                <a:gd name="connsiteY2-22" fmla="*/ 4035268 h 4035268"/>
                <a:gd name="connsiteX3-23" fmla="*/ 0 w 3976489"/>
                <a:gd name="connsiteY3-24" fmla="*/ 4035268 h 4035268"/>
              </a:gdLst>
              <a:ahLst/>
              <a:cxnLst>
                <a:cxn ang="0">
                  <a:pos x="connsiteX0-1" y="connsiteY0-2"/>
                </a:cxn>
                <a:cxn ang="0">
                  <a:pos x="connsiteX1-3" y="connsiteY1-4"/>
                </a:cxn>
                <a:cxn ang="0">
                  <a:pos x="connsiteX2-5" y="connsiteY2-6"/>
                </a:cxn>
                <a:cxn ang="0">
                  <a:pos x="connsiteX3-7" y="connsiteY3-8"/>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Picture Placeholder 2"/>
          <p:cNvSpPr>
            <a:spLocks noGrp="1"/>
          </p:cNvSpPr>
          <p:nvPr>
            <p:ph type="pic" idx="11" hasCustomPrompt="1"/>
          </p:nvPr>
        </p:nvSpPr>
        <p:spPr>
          <a:xfrm>
            <a:off x="1560919" y="2771971"/>
            <a:ext cx="4535081" cy="2723593"/>
          </a:xfrm>
          <a:prstGeom prst="rect">
            <a:avLst/>
          </a:prstGeom>
          <a:solidFill>
            <a:schemeClr val="bg1">
              <a:lumMod val="95000"/>
            </a:schemeClr>
          </a:solidFill>
          <a:ln w="12700">
            <a:noFill/>
          </a:ln>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17"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PNG &amp; Shapes Layout</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85000"/>
                  <a:lumOff val="15000"/>
                </a:schemeClr>
              </a:solidFill>
            </a:endParaRPr>
          </a:p>
        </p:txBody>
      </p:sp>
      <p:sp>
        <p:nvSpPr>
          <p:cNvPr id="58" name="TextBox 57"/>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Resize without losing quality</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59" name="TextBox 58"/>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Change Fill Color &amp;</a:t>
            </a:r>
          </a:p>
          <a:p>
            <a:r>
              <a:rPr lang="en-US" altLang="ko-KR" sz="1400" b="1" dirty="0">
                <a:solidFill>
                  <a:schemeClr val="bg1"/>
                </a:solidFill>
                <a:latin typeface="Arial" panose="020B0604020202020204" pitchFamily="34" charset="0"/>
                <a:cs typeface="Arial" panose="020B0604020202020204" pitchFamily="34" charset="0"/>
              </a:rPr>
              <a:t>Line Color</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60" name="TextBox 59"/>
          <p:cNvSpPr txBox="1"/>
          <p:nvPr userDrawn="1"/>
        </p:nvSpPr>
        <p:spPr>
          <a:xfrm>
            <a:off x="721229" y="5808438"/>
            <a:ext cx="2232000" cy="307777"/>
          </a:xfrm>
          <a:prstGeom prst="rect">
            <a:avLst/>
          </a:prstGeom>
          <a:noFill/>
        </p:spPr>
        <p:txBody>
          <a:bodyPr wrap="square" rtlCol="0" anchor="ctr">
            <a:spAutoFit/>
          </a:bodyPr>
          <a:lstStyle/>
          <a:p>
            <a:r>
              <a:rPr lang="en-US" altLang="zh-CN" sz="1400" dirty="0">
                <a:solidFill>
                  <a:schemeClr val="bg1"/>
                </a:solidFill>
                <a:latin typeface="Arial" panose="020B0604020202020204" pitchFamily="34" charset="0"/>
                <a:cs typeface="Arial" panose="020B0604020202020204" pitchFamily="34" charset="0"/>
              </a:rPr>
              <a:t>www.jpppt.com</a:t>
            </a:r>
            <a:endParaRPr lang="ko-KR" altLang="en-US" sz="1400" dirty="0">
              <a:solidFill>
                <a:schemeClr val="bg1"/>
              </a:solidFill>
              <a:latin typeface="Arial" panose="020B0604020202020204" pitchFamily="34" charset="0"/>
              <a:cs typeface="Arial" panose="020B0604020202020204" pitchFamily="34" charset="0"/>
            </a:endParaRPr>
          </a:p>
        </p:txBody>
      </p:sp>
      <p:sp>
        <p:nvSpPr>
          <p:cNvPr id="61" name="TextBox 60"/>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anose="020B0604020202020204" pitchFamily="34" charset="0"/>
              </a:rPr>
              <a:t>FREE </a:t>
            </a:r>
          </a:p>
          <a:p>
            <a:r>
              <a:rPr lang="en-US" altLang="ko-KR" sz="2800" b="1" dirty="0">
                <a:solidFill>
                  <a:schemeClr val="bg1"/>
                </a:solidFill>
                <a:latin typeface="+mn-lt"/>
                <a:ea typeface="+mn-ea"/>
                <a:cs typeface="Arial" panose="020B0604020202020204" pitchFamily="34" charset="0"/>
              </a:rPr>
              <a:t>PPT TEMPLATES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11-Dec-21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11-Dec-21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11-Dec-21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11-Dec-21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3.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11-Dec-21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2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645572" y="2806769"/>
            <a:ext cx="7256943" cy="132343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dirty="0">
                <a:ln>
                  <a:noFill/>
                </a:ln>
                <a:solidFill>
                  <a:srgbClr val="6E3C3B"/>
                </a:solidFill>
                <a:effectLst/>
                <a:uLnTx/>
                <a:uFillTx/>
                <a:latin typeface="Arial" panose="020B0604020202020204" pitchFamily="34" charset="0"/>
                <a:cs typeface="Arial" panose="020B0604020202020204" pitchFamily="34" charset="0"/>
              </a:rPr>
              <a:t>TẬP LÀM VĂN</a:t>
            </a:r>
            <a:endParaRPr kumimoji="0" lang="ko-KR" altLang="en-US" sz="8000" b="1" i="0" u="none" strike="noStrike" kern="1200" cap="none" spc="0" normalizeH="0" baseline="0" noProof="0" dirty="0">
              <a:ln>
                <a:noFill/>
              </a:ln>
              <a:solidFill>
                <a:srgbClr val="6E3C3B"/>
              </a:solidFill>
              <a:effectLst/>
              <a:uLnTx/>
              <a:uFillTx/>
              <a:latin typeface="Arial" panose="020B0604020202020204" pitchFamily="34" charset="0"/>
              <a:ea typeface="Malgun Gothic" panose="020B0503020000020004" pitchFamily="34" charset="-127"/>
              <a:cs typeface="Arial" panose="020B0604020202020204" pitchFamily="34" charset="0"/>
            </a:endParaRPr>
          </a:p>
        </p:txBody>
      </p:sp>
      <p:pic>
        <p:nvPicPr>
          <p:cNvPr id="4" name="Picture 3"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4549" y="84916"/>
            <a:ext cx="1147591" cy="1060711"/>
          </a:xfrm>
          <a:prstGeom prst="rect">
            <a:avLst/>
          </a:prstGeom>
        </p:spPr>
      </p:pic>
      <p:sp>
        <p:nvSpPr>
          <p:cNvPr id="9" name="TextBox 8"/>
          <p:cNvSpPr txBox="1"/>
          <p:nvPr/>
        </p:nvSpPr>
        <p:spPr>
          <a:xfrm>
            <a:off x="5653966" y="4130536"/>
            <a:ext cx="6069874" cy="2308324"/>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altLang="ko-KR" sz="7200" b="1" dirty="0" err="1">
                <a:solidFill>
                  <a:srgbClr val="274530"/>
                </a:solidFill>
                <a:latin typeface="Calibri Light" panose="020F0302020204030204"/>
              </a:rPr>
              <a:t>Luyện</a:t>
            </a:r>
            <a:r>
              <a:rPr lang="en-US" altLang="ko-KR" sz="7200" b="1" dirty="0">
                <a:solidFill>
                  <a:srgbClr val="274530"/>
                </a:solidFill>
                <a:latin typeface="Calibri Light" panose="020F0302020204030204"/>
              </a:rPr>
              <a:t> </a:t>
            </a:r>
            <a:r>
              <a:rPr lang="en-US" altLang="ko-KR" sz="7200" b="1" dirty="0" err="1">
                <a:solidFill>
                  <a:srgbClr val="274530"/>
                </a:solidFill>
                <a:latin typeface="Calibri Light" panose="020F0302020204030204"/>
              </a:rPr>
              <a:t>tập</a:t>
            </a:r>
            <a:r>
              <a:rPr lang="en-US" altLang="ko-KR" sz="7200" b="1" dirty="0">
                <a:solidFill>
                  <a:srgbClr val="274530"/>
                </a:solidFill>
                <a:latin typeface="Calibri Light" panose="020F0302020204030204"/>
              </a:rPr>
              <a:t> </a:t>
            </a:r>
            <a:r>
              <a:rPr lang="en-US" altLang="ko-KR" sz="7200" b="1" dirty="0" err="1">
                <a:solidFill>
                  <a:srgbClr val="274530"/>
                </a:solidFill>
                <a:latin typeface="Calibri Light" panose="020F0302020204030204"/>
              </a:rPr>
              <a:t>miêu</a:t>
            </a:r>
            <a:r>
              <a:rPr lang="en-US" altLang="ko-KR" sz="7200" b="1" dirty="0">
                <a:solidFill>
                  <a:srgbClr val="274530"/>
                </a:solidFill>
                <a:latin typeface="Calibri Light" panose="020F0302020204030204"/>
              </a:rPr>
              <a:t> </a:t>
            </a:r>
            <a:r>
              <a:rPr lang="en-US" altLang="ko-KR" sz="7200" b="1" dirty="0" err="1">
                <a:solidFill>
                  <a:srgbClr val="274530"/>
                </a:solidFill>
                <a:latin typeface="Calibri Light" panose="020F0302020204030204"/>
              </a:rPr>
              <a:t>tả</a:t>
            </a:r>
            <a:r>
              <a:rPr lang="en-US" altLang="ko-KR" sz="7200" b="1" dirty="0">
                <a:solidFill>
                  <a:srgbClr val="274530"/>
                </a:solidFill>
                <a:latin typeface="Calibri Light" panose="020F0302020204030204"/>
              </a:rPr>
              <a:t> </a:t>
            </a:r>
            <a:r>
              <a:rPr lang="en-US" altLang="ko-KR" sz="7200" b="1" dirty="0" err="1">
                <a:solidFill>
                  <a:srgbClr val="274530"/>
                </a:solidFill>
                <a:latin typeface="Calibri Light" panose="020F0302020204030204"/>
              </a:rPr>
              <a:t>đồ</a:t>
            </a:r>
            <a:r>
              <a:rPr lang="en-US" altLang="ko-KR" sz="7200" b="1" dirty="0">
                <a:solidFill>
                  <a:srgbClr val="274530"/>
                </a:solidFill>
                <a:latin typeface="Calibri Light" panose="020F0302020204030204"/>
              </a:rPr>
              <a:t> </a:t>
            </a:r>
            <a:r>
              <a:rPr lang="en-US" altLang="ko-KR" sz="7200" b="1" dirty="0" err="1">
                <a:solidFill>
                  <a:srgbClr val="274530"/>
                </a:solidFill>
                <a:latin typeface="Calibri Light" panose="020F0302020204030204"/>
              </a:rPr>
              <a:t>vật</a:t>
            </a:r>
            <a:endParaRPr kumimoji="0" lang="ko-KR" altLang="en-US" sz="7200" b="1" i="0" u="none" strike="noStrike" kern="1200" cap="none" spc="0" normalizeH="0" baseline="0" noProof="0" dirty="0">
              <a:ln>
                <a:noFill/>
              </a:ln>
              <a:solidFill>
                <a:srgbClr val="274530"/>
              </a:solidFill>
              <a:effectLst/>
              <a:uLnTx/>
              <a:uFillTx/>
              <a:latin typeface="Calibri Light" panose="020F0302020204030204"/>
              <a:ea typeface="Malgun Gothic" panose="020B0503020000020004" pitchFamily="34" charset="-127"/>
              <a:cs typeface="Arial" panose="020B0604020202020204" pitchFamily="34" charset="0"/>
            </a:endParaRPr>
          </a:p>
        </p:txBody>
      </p:sp>
      <p:pic>
        <p:nvPicPr>
          <p:cNvPr id="14" name="Accapella-Jingle-Bells-OPlus">
            <a:hlinkClick r:id="" action="ppaction://media"/>
          </p:cNvPr>
          <p:cNvPicPr>
            <a:picLocks noChangeAspect="1"/>
          </p:cNvPicPr>
          <p:nvPr>
            <a:audioFile r:link="rId1"/>
            <p:extLst>
              <p:ext uri="{DAA4B4D4-6D71-4841-9C94-3DE7FCFB9230}">
                <p14:media xmlns:p14="http://schemas.microsoft.com/office/powerpoint/2010/main" r:embed="rId2">
                  <p14:trim end="0.4375"/>
                </p14:media>
              </p:ext>
            </p:extLst>
          </p:nvPr>
        </p:nvPicPr>
        <p:blipFill>
          <a:blip r:embed="rId5"/>
          <a:stretch>
            <a:fillRect/>
          </a:stretch>
        </p:blipFill>
        <p:spPr>
          <a:xfrm>
            <a:off x="-602593" y="251373"/>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837"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98775" y="-21020"/>
            <a:ext cx="12015470" cy="6979731"/>
          </a:xfrm>
          <a:prstGeom prst="rect">
            <a:avLst/>
          </a:prstGeom>
          <a:solidFill>
            <a:schemeClr val="bg1">
              <a:alpha val="94000"/>
            </a:schemeClr>
          </a:solid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Chiếc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xe</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đạp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chú</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Tư</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tôi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hầu</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như</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ai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cũng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biết</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Chía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chỉ</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vì</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chủ</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trại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xuồng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mà</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còn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vì</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xe</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đạp</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Ở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xóm</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vườn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xe</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trội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hơn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khác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rồi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xe</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xe</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đẹp</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nhất</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sánh</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bằng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Xe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màu</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hai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vành</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láng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bóng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ngừng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đạp</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xe</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cứ</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thật</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êm</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tai.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Ngay</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giữa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tay</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cầm</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gắn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hai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con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bướm</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bằng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thiếc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hai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cánh</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lấm</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tấm</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đỏ</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cắm</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cành</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Bao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giờ</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dừng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xe</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cũng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rút</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giẻ</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dưới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yên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lau</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phủi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sạch</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sẽ</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rồi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mới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bước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nhà</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tiệm</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âu</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yếm</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gọi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xe</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mình</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con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ngựa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sắt</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Coi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thì</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coi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đừng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đụng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con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ngựa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sắt</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tao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nghe</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bây</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Ấy</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dặn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sắp</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nhỏ</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đứng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vây</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quanh</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xe</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Ngựa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biết</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hí</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tay</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bóp</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chuông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kính</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coong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Nghe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ngựa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hí</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chưa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Nó</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đá</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chân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đá</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ngược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ra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Nó</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đá</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đó</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80000"/>
              </a:lnSpc>
              <a:spcBef>
                <a:spcPts val="0"/>
              </a:spcBef>
              <a:spcAft>
                <a:spcPts val="0"/>
              </a:spcAft>
              <a:buClrTx/>
              <a:buSzTx/>
              <a:buFontTx/>
              <a:buNone/>
              <a:defRPr/>
            </a:pP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Đám</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con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nít</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cười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rộ</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còn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thì</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hãnh</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diện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xe</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mình</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r" defTabSz="914400" rtl="0" eaLnBrk="1" fontAlgn="auto" latinLnBrk="0" hangingPunct="1">
              <a:lnSpc>
                <a:spcPct val="80000"/>
              </a:lnSpc>
              <a:spcBef>
                <a:spcPts val="0"/>
              </a:spcBef>
              <a:spcAft>
                <a:spcPts val="0"/>
              </a:spcAft>
              <a:buClrTx/>
              <a:buSzTx/>
              <a:buFontTx/>
              <a:buNone/>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Theo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Nguyễn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Quang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Sáng</a:t>
            </a:r>
            <a:endPar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38400" y="0"/>
            <a:ext cx="9753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29910" y="1600027"/>
            <a:ext cx="9362090" cy="4708981"/>
          </a:xfrm>
          <a:prstGeom prst="rect">
            <a:avLst/>
          </a:prstGeom>
          <a:noFill/>
        </p:spPr>
        <p:txBody>
          <a:bodyPr wrap="square">
            <a:spAutoFit/>
          </a:bodyPr>
          <a:lstStyle/>
          <a:p>
            <a:pPr eaLnBrk="1" hangingPunct="1">
              <a:spcBef>
                <a:spcPct val="50000"/>
              </a:spcBef>
              <a:buFontTx/>
              <a:buChar char="-"/>
            </a:pPr>
            <a:r>
              <a:rPr lang="en-US" altLang="en-US" sz="4000" dirty="0" err="1">
                <a:solidFill>
                  <a:srgbClr val="0000FF"/>
                </a:solidFill>
                <a:latin typeface="Times New Roman" panose="02020603050405020304" pitchFamily="18" charset="0"/>
                <a:cs typeface="Times New Roman" panose="02020603050405020304" pitchFamily="18" charset="0"/>
              </a:rPr>
              <a:t>Trại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xuồng</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xưởng</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đóng</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tàu</a:t>
            </a:r>
            <a:r>
              <a:rPr lang="en-US" altLang="en-US" sz="4000" dirty="0">
                <a:solidFill>
                  <a:srgbClr val="274530"/>
                </a:solidFill>
                <a:latin typeface="Times New Roman" panose="02020603050405020304" pitchFamily="18" charset="0"/>
                <a:cs typeface="Times New Roman" panose="02020603050405020304" pitchFamily="18" charset="0"/>
              </a:rPr>
              <a:t>.</a:t>
            </a:r>
          </a:p>
          <a:p>
            <a:pPr eaLnBrk="1" hangingPunct="1">
              <a:spcBef>
                <a:spcPct val="50000"/>
              </a:spcBef>
              <a:buFontTx/>
              <a:buChar char="-"/>
            </a:pP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Xóm</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vườn</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xóm</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quê</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nơi</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dân</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cư</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sống</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bằng</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nghề</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trồng</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trọt</a:t>
            </a:r>
            <a:r>
              <a:rPr lang="en-US" altLang="en-US" sz="4000" dirty="0">
                <a:solidFill>
                  <a:srgbClr val="274530"/>
                </a:solidFill>
                <a:latin typeface="Times New Roman" panose="02020603050405020304" pitchFamily="18" charset="0"/>
                <a:cs typeface="Times New Roman" panose="02020603050405020304" pitchFamily="18" charset="0"/>
              </a:rPr>
              <a:t>.</a:t>
            </a:r>
          </a:p>
          <a:p>
            <a:pPr eaLnBrk="1" hangingPunct="1">
              <a:spcBef>
                <a:spcPct val="50000"/>
              </a:spcBef>
              <a:buFontTx/>
              <a:buChar char="-"/>
            </a:pP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Tiệm</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cửa</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hàng</a:t>
            </a:r>
            <a:r>
              <a:rPr lang="en-US" altLang="en-US" sz="4000" dirty="0">
                <a:solidFill>
                  <a:srgbClr val="274530"/>
                </a:solidFill>
                <a:latin typeface="Times New Roman" panose="02020603050405020304" pitchFamily="18" charset="0"/>
                <a:cs typeface="Times New Roman" panose="02020603050405020304" pitchFamily="18" charset="0"/>
              </a:rPr>
              <a:t>.</a:t>
            </a:r>
          </a:p>
          <a:p>
            <a:pPr eaLnBrk="1" hangingPunct="1">
              <a:spcBef>
                <a:spcPct val="50000"/>
              </a:spcBef>
              <a:buFontTx/>
              <a:buChar char="-"/>
            </a:pP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Hãnh</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diện</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tự</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hào</a:t>
            </a:r>
            <a:r>
              <a:rPr lang="en-US" altLang="en-US" sz="4000" dirty="0">
                <a:solidFill>
                  <a:srgbClr val="274530"/>
                </a:solidFill>
                <a:latin typeface="Times New Roman" panose="02020603050405020304" pitchFamily="18" charset="0"/>
                <a:cs typeface="Times New Roman" panose="02020603050405020304" pitchFamily="18" charset="0"/>
              </a:rPr>
              <a:t> ra </a:t>
            </a:r>
            <a:r>
              <a:rPr lang="en-US" altLang="en-US" sz="4000" dirty="0" err="1">
                <a:solidFill>
                  <a:srgbClr val="274530"/>
                </a:solidFill>
                <a:latin typeface="Times New Roman" panose="02020603050405020304" pitchFamily="18" charset="0"/>
                <a:cs typeface="Times New Roman" panose="02020603050405020304" pitchFamily="18" charset="0"/>
              </a:rPr>
              <a:t>mặt</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vì</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cho</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là</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mình</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hơn</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người</a:t>
            </a:r>
            <a:r>
              <a:rPr lang="en-US" altLang="en-US" sz="4000" dirty="0">
                <a:solidFill>
                  <a:srgbClr val="274530"/>
                </a:solidFill>
                <a:latin typeface="Times New Roman" panose="02020603050405020304" pitchFamily="18" charset="0"/>
                <a:cs typeface="Times New Roman" panose="02020603050405020304" pitchFamily="18" charset="0"/>
              </a:rPr>
              <a:t> </a:t>
            </a:r>
            <a:r>
              <a:rPr lang="en-US" altLang="en-US" sz="4000" dirty="0" err="1">
                <a:solidFill>
                  <a:srgbClr val="274530"/>
                </a:solidFill>
                <a:latin typeface="Times New Roman" panose="02020603050405020304" pitchFamily="18" charset="0"/>
                <a:cs typeface="Times New Roman" panose="02020603050405020304" pitchFamily="18" charset="0"/>
              </a:rPr>
              <a:t>khác</a:t>
            </a:r>
            <a:r>
              <a:rPr lang="en-US" altLang="en-US" sz="4000" dirty="0">
                <a:solidFill>
                  <a:srgbClr val="274530"/>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3147130" y="548992"/>
            <a:ext cx="7019229" cy="70788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dirty="0">
                <a:ln>
                  <a:noFill/>
                </a:ln>
                <a:solidFill>
                  <a:srgbClr val="BF403B"/>
                </a:solidFill>
                <a:effectLst/>
                <a:uLnTx/>
                <a:uFillTx/>
                <a:latin typeface="Times New Roman" panose="02020603050405020304" pitchFamily="18" charset="0"/>
                <a:cs typeface="Times New Roman" panose="02020603050405020304" pitchFamily="18" charset="0"/>
              </a:rPr>
              <a:t>GIẢI NGHĨA TỪ</a:t>
            </a:r>
            <a:endParaRPr kumimoji="0" lang="vi-VN" sz="4000" b="1" i="0" u="none" strike="noStrike" kern="1200" cap="none" spc="0" normalizeH="0" baseline="0" noProof="0" dirty="0">
              <a:ln>
                <a:noFill/>
              </a:ln>
              <a:solidFill>
                <a:srgbClr val="BF403B"/>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34403" y="0"/>
            <a:ext cx="9957597" cy="6858000"/>
          </a:xfrm>
          <a:prstGeom prst="rect">
            <a:avLst/>
          </a:prstGeom>
          <a:solidFill>
            <a:schemeClr val="bg1">
              <a:alpha val="9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5" name="Text Box 5"/>
          <p:cNvSpPr txBox="1"/>
          <p:nvPr/>
        </p:nvSpPr>
        <p:spPr>
          <a:xfrm>
            <a:off x="2446255" y="476567"/>
            <a:ext cx="9554563" cy="733425"/>
          </a:xfrm>
          <a:prstGeom prst="rect">
            <a:avLst/>
          </a:prstGeom>
          <a:noFill/>
          <a:ln w="9525">
            <a:noFill/>
          </a:ln>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Trong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làng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tôi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hầu</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như</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ai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cũng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biết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Tư</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Chía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không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chỉ</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vì</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là</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chủ</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trại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xuồng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mà</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còn</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vì</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đạp</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của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a:t>
            </a:r>
            <a:endParaRPr kumimoji="0" lang="en-US" alt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18" name="Text Box 4"/>
          <p:cNvSpPr txBox="1"/>
          <p:nvPr/>
        </p:nvSpPr>
        <p:spPr>
          <a:xfrm>
            <a:off x="3966528" y="0"/>
            <a:ext cx="4459288" cy="460375"/>
          </a:xfrm>
          <a:prstGeom prst="rect">
            <a:avLst/>
          </a:prstGeom>
          <a:solidFill>
            <a:schemeClr val="bg1">
              <a:alpha val="76000"/>
            </a:schemeClr>
          </a:solid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Chiếc xe đạp của chú Tư</a:t>
            </a:r>
          </a:p>
        </p:txBody>
      </p:sp>
      <p:sp>
        <p:nvSpPr>
          <p:cNvPr id="24" name="Rectangles 23"/>
          <p:cNvSpPr/>
          <p:nvPr/>
        </p:nvSpPr>
        <p:spPr>
          <a:xfrm>
            <a:off x="2455336" y="476567"/>
            <a:ext cx="9571990" cy="821690"/>
          </a:xfrm>
          <a:prstGeom prst="rect">
            <a:avLst/>
          </a:prstGeom>
          <a:solidFill>
            <a:schemeClr val="accent6">
              <a:lumMod val="20000"/>
              <a:lumOff val="8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Giới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thiệu</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về</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chiếc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xe</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đạp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chú</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9222" name="Text Box 16"/>
          <p:cNvSpPr txBox="1"/>
          <p:nvPr/>
        </p:nvSpPr>
        <p:spPr>
          <a:xfrm>
            <a:off x="8425498" y="6551295"/>
            <a:ext cx="3851275" cy="306705"/>
          </a:xfrm>
          <a:prstGeom prst="rect">
            <a:avLst/>
          </a:prstGeom>
          <a:solidFill>
            <a:schemeClr val="bg1">
              <a:alpha val="69000"/>
            </a:schemeClr>
          </a:solid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Theo Nguyễn Quang Sáng</a:t>
            </a:r>
          </a:p>
        </p:txBody>
      </p:sp>
      <p:grpSp>
        <p:nvGrpSpPr>
          <p:cNvPr id="3" name="Group 19"/>
          <p:cNvGrpSpPr/>
          <p:nvPr/>
        </p:nvGrpSpPr>
        <p:grpSpPr>
          <a:xfrm>
            <a:off x="11743" y="6066156"/>
            <a:ext cx="2318654" cy="522288"/>
            <a:chOff x="460" y="3566"/>
            <a:chExt cx="1098" cy="329"/>
          </a:xfrm>
        </p:grpSpPr>
        <p:sp>
          <p:nvSpPr>
            <p:cNvPr id="9235" name="Text Box 20"/>
            <p:cNvSpPr txBox="1"/>
            <p:nvPr/>
          </p:nvSpPr>
          <p:spPr>
            <a:xfrm>
              <a:off x="460" y="3566"/>
              <a:ext cx="864" cy="329"/>
            </a:xfrm>
            <a:prstGeom prst="rect">
              <a:avLst/>
            </a:prstGeom>
            <a:solidFill>
              <a:schemeClr val="accent4">
                <a:lumMod val="20000"/>
                <a:lumOff val="80000"/>
              </a:schemeClr>
            </a:solid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srgbClr val="274530"/>
                  </a:solidFill>
                  <a:effectLst/>
                  <a:uLnTx/>
                  <a:uFillTx/>
                  <a:latin typeface="Arial" panose="020B0604020202020204" pitchFamily="34" charset="0"/>
                  <a:ea typeface="+mn-ea"/>
                  <a:cs typeface="+mn-cs"/>
                </a:rPr>
                <a:t>Kết bài:</a:t>
              </a:r>
            </a:p>
          </p:txBody>
        </p:sp>
        <p:sp>
          <p:nvSpPr>
            <p:cNvPr id="9236" name="AutoShape 21"/>
            <p:cNvSpPr/>
            <p:nvPr/>
          </p:nvSpPr>
          <p:spPr>
            <a:xfrm>
              <a:off x="1222" y="3672"/>
              <a:ext cx="336" cy="144"/>
            </a:xfrm>
            <a:prstGeom prst="rightArrow">
              <a:avLst>
                <a:gd name="adj1" fmla="val 50000"/>
                <a:gd name="adj2" fmla="val 58322"/>
              </a:avLst>
            </a:prstGeom>
            <a:solidFill>
              <a:srgbClr val="FF0000"/>
            </a:solidFill>
            <a:ln w="9525" cap="flat" cmpd="sng">
              <a:solidFill>
                <a:srgbClr val="0000FF"/>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800" b="0" i="0" u="none" strike="noStrike" kern="1200" cap="none" spc="0" normalizeH="0" baseline="0" noProof="0" dirty="0">
                <a:ln>
                  <a:noFill/>
                </a:ln>
                <a:solidFill>
                  <a:srgbClr val="274530"/>
                </a:solidFill>
                <a:effectLst/>
                <a:uLnTx/>
                <a:uFillTx/>
                <a:latin typeface="Tahoma" panose="020B0604030504040204" pitchFamily="34" charset="0"/>
                <a:ea typeface="+mn-ea"/>
                <a:cs typeface="+mn-cs"/>
              </a:endParaRPr>
            </a:p>
          </p:txBody>
        </p:sp>
      </p:grpSp>
      <p:grpSp>
        <p:nvGrpSpPr>
          <p:cNvPr id="4" name="Group 22"/>
          <p:cNvGrpSpPr/>
          <p:nvPr/>
        </p:nvGrpSpPr>
        <p:grpSpPr>
          <a:xfrm>
            <a:off x="-3005" y="565785"/>
            <a:ext cx="2207444" cy="522288"/>
            <a:chOff x="357" y="969"/>
            <a:chExt cx="1046" cy="329"/>
          </a:xfrm>
        </p:grpSpPr>
        <p:sp>
          <p:nvSpPr>
            <p:cNvPr id="9233" name="Text Box 23"/>
            <p:cNvSpPr txBox="1"/>
            <p:nvPr/>
          </p:nvSpPr>
          <p:spPr>
            <a:xfrm>
              <a:off x="357" y="969"/>
              <a:ext cx="799" cy="329"/>
            </a:xfrm>
            <a:prstGeom prst="rect">
              <a:avLst/>
            </a:prstGeom>
            <a:solidFill>
              <a:schemeClr val="accent4">
                <a:lumMod val="20000"/>
                <a:lumOff val="80000"/>
              </a:schemeClr>
            </a:solidFill>
            <a:ln w="9525">
              <a:noFill/>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srgbClr val="274530"/>
                  </a:solidFill>
                  <a:effectLst/>
                  <a:uLnTx/>
                  <a:uFillTx/>
                  <a:latin typeface="Arial" panose="020B0604020202020204" pitchFamily="34" charset="0"/>
                  <a:ea typeface="+mn-ea"/>
                  <a:cs typeface="+mn-cs"/>
                </a:rPr>
                <a:t>Mở bài:</a:t>
              </a:r>
            </a:p>
          </p:txBody>
        </p:sp>
        <p:sp>
          <p:nvSpPr>
            <p:cNvPr id="9234" name="AutoShape 24"/>
            <p:cNvSpPr/>
            <p:nvPr/>
          </p:nvSpPr>
          <p:spPr>
            <a:xfrm>
              <a:off x="1067" y="1062"/>
              <a:ext cx="336" cy="144"/>
            </a:xfrm>
            <a:prstGeom prst="rightArrow">
              <a:avLst>
                <a:gd name="adj1" fmla="val 50000"/>
                <a:gd name="adj2" fmla="val 58322"/>
              </a:avLst>
            </a:prstGeom>
            <a:solidFill>
              <a:srgbClr val="FF0000"/>
            </a:solidFill>
            <a:ln w="9525" cap="flat" cmpd="sng">
              <a:solidFill>
                <a:srgbClr val="0000FF"/>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800" b="0" i="0" u="none" strike="noStrike" kern="1200" cap="none" spc="0" normalizeH="0" baseline="0" noProof="0" dirty="0">
                <a:ln>
                  <a:noFill/>
                </a:ln>
                <a:solidFill>
                  <a:srgbClr val="274530"/>
                </a:solidFill>
                <a:effectLst/>
                <a:uLnTx/>
                <a:uFillTx/>
                <a:latin typeface="Tahoma" panose="020B0604030504040204" pitchFamily="34" charset="0"/>
                <a:ea typeface="+mn-ea"/>
                <a:cs typeface="+mn-cs"/>
              </a:endParaRPr>
            </a:p>
          </p:txBody>
        </p:sp>
      </p:grpSp>
      <p:grpSp>
        <p:nvGrpSpPr>
          <p:cNvPr id="9" name="Group 8"/>
          <p:cNvGrpSpPr/>
          <p:nvPr/>
        </p:nvGrpSpPr>
        <p:grpSpPr>
          <a:xfrm>
            <a:off x="6350" y="3305175"/>
            <a:ext cx="2396490" cy="522605"/>
            <a:chOff x="132" y="5205"/>
            <a:chExt cx="3774" cy="823"/>
          </a:xfrm>
        </p:grpSpPr>
        <p:sp>
          <p:nvSpPr>
            <p:cNvPr id="9231" name="Text Box 26"/>
            <p:cNvSpPr txBox="1"/>
            <p:nvPr/>
          </p:nvSpPr>
          <p:spPr>
            <a:xfrm>
              <a:off x="132" y="5205"/>
              <a:ext cx="2840" cy="823"/>
            </a:xfrm>
            <a:prstGeom prst="rect">
              <a:avLst/>
            </a:prstGeom>
            <a:solidFill>
              <a:schemeClr val="accent4">
                <a:lumMod val="20000"/>
                <a:lumOff val="80000"/>
              </a:schemeClr>
            </a:solidFill>
            <a:ln w="9525">
              <a:noFill/>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srgbClr val="274530"/>
                  </a:solidFill>
                  <a:effectLst/>
                  <a:uLnTx/>
                  <a:uFillTx/>
                  <a:latin typeface="Arial" panose="020B0604020202020204" pitchFamily="34" charset="0"/>
                  <a:ea typeface="+mn-ea"/>
                  <a:cs typeface="+mn-cs"/>
                </a:rPr>
                <a:t>Thân bài:</a:t>
              </a:r>
            </a:p>
          </p:txBody>
        </p:sp>
        <p:sp>
          <p:nvSpPr>
            <p:cNvPr id="9232" name="AutoShape 27"/>
            <p:cNvSpPr/>
            <p:nvPr/>
          </p:nvSpPr>
          <p:spPr>
            <a:xfrm>
              <a:off x="2788" y="5540"/>
              <a:ext cx="1118" cy="360"/>
            </a:xfrm>
            <a:prstGeom prst="rightArrow">
              <a:avLst>
                <a:gd name="adj1" fmla="val 50000"/>
                <a:gd name="adj2" fmla="val 58322"/>
              </a:avLst>
            </a:prstGeom>
            <a:solidFill>
              <a:srgbClr val="FF0000"/>
            </a:solidFill>
            <a:ln w="9525" cap="flat" cmpd="sng">
              <a:solidFill>
                <a:srgbClr val="0000FF"/>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800" b="0" i="0" u="none" strike="noStrike" kern="1200" cap="none" spc="0" normalizeH="0" baseline="0" noProof="0" dirty="0">
                <a:ln>
                  <a:noFill/>
                </a:ln>
                <a:solidFill>
                  <a:srgbClr val="274530"/>
                </a:solidFill>
                <a:effectLst/>
                <a:uLnTx/>
                <a:uFillTx/>
                <a:latin typeface="Tahoma" panose="020B0604030504040204" pitchFamily="34" charset="0"/>
                <a:ea typeface="+mn-ea"/>
                <a:cs typeface="+mn-cs"/>
              </a:endParaRPr>
            </a:p>
          </p:txBody>
        </p:sp>
      </p:grpSp>
      <p:sp>
        <p:nvSpPr>
          <p:cNvPr id="15388" name="AutoShape 28"/>
          <p:cNvSpPr/>
          <p:nvPr/>
        </p:nvSpPr>
        <p:spPr>
          <a:xfrm>
            <a:off x="2205356" y="631190"/>
            <a:ext cx="304800" cy="457200"/>
          </a:xfrm>
          <a:prstGeom prst="leftBrace">
            <a:avLst>
              <a:gd name="adj1" fmla="val 12493"/>
              <a:gd name="adj2" fmla="val 50000"/>
            </a:avLst>
          </a:prstGeom>
          <a:noFill/>
          <a:ln w="9525" cap="flat" cmpd="sng">
            <a:solidFill>
              <a:srgbClr val="FF0000"/>
            </a:solidFill>
            <a:prstDash val="solid"/>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15389" name="AutoShape 29"/>
          <p:cNvSpPr/>
          <p:nvPr/>
        </p:nvSpPr>
        <p:spPr>
          <a:xfrm>
            <a:off x="2207895" y="1331595"/>
            <a:ext cx="302895" cy="4600575"/>
          </a:xfrm>
          <a:prstGeom prst="leftBrace">
            <a:avLst>
              <a:gd name="adj1" fmla="val 98374"/>
              <a:gd name="adj2" fmla="val 50000"/>
            </a:avLst>
          </a:prstGeom>
          <a:noFill/>
          <a:ln w="9525" cap="flat" cmpd="sng">
            <a:solidFill>
              <a:srgbClr val="FF0000"/>
            </a:solidFill>
            <a:prstDash val="solid"/>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15390" name="AutoShape 30"/>
          <p:cNvSpPr/>
          <p:nvPr/>
        </p:nvSpPr>
        <p:spPr>
          <a:xfrm>
            <a:off x="2330450" y="6145530"/>
            <a:ext cx="107950" cy="405765"/>
          </a:xfrm>
          <a:prstGeom prst="leftBrace">
            <a:avLst>
              <a:gd name="adj1" fmla="val 24986"/>
              <a:gd name="adj2" fmla="val 50000"/>
            </a:avLst>
          </a:prstGeom>
          <a:noFill/>
          <a:ln w="9525" cap="flat" cmpd="sng">
            <a:solidFill>
              <a:srgbClr val="FF0000"/>
            </a:solidFill>
            <a:prstDash val="solid"/>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7" name="Text Box 5"/>
          <p:cNvSpPr txBox="1"/>
          <p:nvPr/>
        </p:nvSpPr>
        <p:spPr>
          <a:xfrm>
            <a:off x="2504440" y="1242695"/>
            <a:ext cx="9582785" cy="4909820"/>
          </a:xfrm>
          <a:prstGeom prst="rect">
            <a:avLst/>
          </a:prstGeom>
          <a:noFill/>
          <a:ln w="9525">
            <a:noFill/>
          </a:ln>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Ở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xóm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vườn</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có</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một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đã</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là</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trội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hơn</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người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khác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rồi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của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lại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là</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đẹp</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nhất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không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có</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nào</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sánh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bằng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Xe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màu</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vàng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hai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cái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vành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láng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bóng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khi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ngừng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đạp</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cứ</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ro</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ro</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thật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êm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tai.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Ngay</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giữa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tay</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cầm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gắn</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hai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con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bướm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bằng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với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hai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cánh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vàng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lấm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tấm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đỏ</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Có</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khi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cắm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cả</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một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cành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hoa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Bao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giờ</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dừng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cũng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rút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cái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giẻ</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dưới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yên</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lau</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phủi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sạch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sẽ</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rồi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mới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bước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vào</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nhà</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vào</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tiệm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âu</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yếm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gọi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của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mình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là</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con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ngựa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sắt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a:t>
            </a: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Coi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thì</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coi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đừng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đụng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vào</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con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ngựa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sắt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của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tao</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nghe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bây</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a:t>
            </a: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Ấy</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là</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dặn</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sắp</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nhỏ</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đứng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vây</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quanh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của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a:t>
            </a: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Ngựa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biết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hí</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không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đưa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tay</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bóp</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cái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chuông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kính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coong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Nghe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ngựa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hí</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chưa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Nó</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đá</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được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không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đưa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chân</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đá</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ngược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ra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sau</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Nó</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đá</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đó</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a:t>
            </a:r>
            <a:endParaRPr kumimoji="0" lang="en-US" alt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endParaRPr>
          </a:p>
        </p:txBody>
      </p:sp>
      <p:sp>
        <p:nvSpPr>
          <p:cNvPr id="8" name="Text Box 5"/>
          <p:cNvSpPr txBox="1"/>
          <p:nvPr/>
        </p:nvSpPr>
        <p:spPr>
          <a:xfrm>
            <a:off x="2606041" y="6234430"/>
            <a:ext cx="8372475" cy="324485"/>
          </a:xfrm>
          <a:prstGeom prst="rect">
            <a:avLst/>
          </a:prstGeom>
          <a:noFill/>
          <a:ln w="9525">
            <a:noFill/>
          </a:ln>
        </p:spPr>
        <p:txBody>
          <a:bodyPr>
            <a:spAutoFit/>
          </a:bodyPr>
          <a:lstStyle/>
          <a:p>
            <a:pPr marL="0" marR="0" lvl="0" indent="0" algn="just" defTabSz="914400" rtl="0" eaLnBrk="1" fontAlgn="auto" latinLnBrk="0" hangingPunct="1">
              <a:lnSpc>
                <a:spcPct val="80000"/>
              </a:lnSpc>
              <a:spcBef>
                <a:spcPts val="0"/>
              </a:spcBef>
              <a:spcAft>
                <a:spcPts val="0"/>
              </a:spcAft>
              <a:buClrTx/>
              <a:buSzTx/>
              <a:buFontTx/>
              <a:buNone/>
              <a:defRPr/>
            </a:pP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Đám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con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nít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cười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rộ</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còn</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thì</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hãnh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diện</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với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của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mình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a:t>
            </a:r>
            <a:endParaRPr kumimoji="0" lang="en-US" alt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7" name="Straight Connector 16"/>
          <p:cNvCxnSpPr/>
          <p:nvPr/>
        </p:nvCxnSpPr>
        <p:spPr>
          <a:xfrm>
            <a:off x="8890635" y="1940560"/>
            <a:ext cx="3074035" cy="0"/>
          </a:xfrm>
          <a:prstGeom prst="line">
            <a:avLst/>
          </a:prstGeom>
          <a:ln w="444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06040" y="2239645"/>
            <a:ext cx="1166495" cy="0"/>
          </a:xfrm>
          <a:prstGeom prst="line">
            <a:avLst/>
          </a:prstGeom>
          <a:ln w="444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743440" y="2239645"/>
            <a:ext cx="2343785" cy="0"/>
          </a:xfrm>
          <a:prstGeom prst="line">
            <a:avLst/>
          </a:prstGeom>
          <a:ln w="444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82875" y="2545080"/>
            <a:ext cx="9278620" cy="0"/>
          </a:xfrm>
          <a:prstGeom prst="line">
            <a:avLst/>
          </a:prstGeom>
          <a:ln w="444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06040" y="2867025"/>
            <a:ext cx="1939925" cy="0"/>
          </a:xfrm>
          <a:prstGeom prst="line">
            <a:avLst/>
          </a:prstGeom>
          <a:ln w="444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89375" y="2239645"/>
            <a:ext cx="5744210" cy="0"/>
          </a:xfrm>
          <a:prstGeom prst="line">
            <a:avLst/>
          </a:prstGeom>
          <a:ln w="44450" cmpd="sng">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Rectangles 24"/>
          <p:cNvSpPr/>
          <p:nvPr/>
        </p:nvSpPr>
        <p:spPr>
          <a:xfrm>
            <a:off x="2474314" y="1260159"/>
            <a:ext cx="9570085" cy="4712335"/>
          </a:xfrm>
          <a:prstGeom prst="rect">
            <a:avLst/>
          </a:prstGeom>
          <a:solidFill>
            <a:schemeClr val="accent1">
              <a:lumMod val="20000"/>
              <a:lumOff val="8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Tả</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chiếc</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xe</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đạp</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tình</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cảm</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chú</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chiếc</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xe</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6" name="Rectangles 25"/>
          <p:cNvSpPr/>
          <p:nvPr/>
        </p:nvSpPr>
        <p:spPr>
          <a:xfrm>
            <a:off x="2476219" y="5912408"/>
            <a:ext cx="9570085" cy="939005"/>
          </a:xfrm>
          <a:prstGeom prst="rect">
            <a:avLst/>
          </a:prstGeom>
          <a:solidFill>
            <a:schemeClr val="accent2">
              <a:lumMod val="20000"/>
              <a:lumOff val="8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Nói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lên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niềm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vui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đám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nít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chú</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bên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chiếc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xe</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2"/>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5365"/>
                                        </p:tgtEl>
                                        <p:attrNameLst>
                                          <p:attrName>style.visibility</p:attrName>
                                        </p:attrNameLst>
                                      </p:cBhvr>
                                      <p:to>
                                        <p:strVal val="visible"/>
                                      </p:to>
                                    </p:set>
                                    <p:anim calcmode="lin" valueType="num">
                                      <p:cBhvr>
                                        <p:cTn id="12" dur="1000" fill="hold"/>
                                        <p:tgtEl>
                                          <p:spTgt spid="15365"/>
                                        </p:tgtEl>
                                        <p:attrNameLst>
                                          <p:attrName>ppt_x</p:attrName>
                                        </p:attrNameLst>
                                      </p:cBhvr>
                                      <p:tavLst>
                                        <p:tav tm="0">
                                          <p:val>
                                            <p:strVal val="#ppt_x-.2"/>
                                          </p:val>
                                        </p:tav>
                                        <p:tav tm="100000">
                                          <p:val>
                                            <p:strVal val="#ppt_x"/>
                                          </p:val>
                                        </p:tav>
                                      </p:tavLst>
                                    </p:anim>
                                    <p:anim calcmode="lin" valueType="num">
                                      <p:cBhvr>
                                        <p:cTn id="13" dur="1000" fill="hold"/>
                                        <p:tgtEl>
                                          <p:spTgt spid="1536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5365"/>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ppt_x</p:attrName>
                                        </p:attrNameLst>
                                      </p:cBhvr>
                                      <p:tavLst>
                                        <p:tav tm="0">
                                          <p:val>
                                            <p:strVal val="#ppt_x-.2"/>
                                          </p:val>
                                        </p:tav>
                                        <p:tav tm="100000">
                                          <p:val>
                                            <p:strVal val="#ppt_x"/>
                                          </p:val>
                                        </p:tav>
                                      </p:tavLst>
                                    </p:anim>
                                    <p:anim calcmode="lin" valueType="num">
                                      <p:cBhvr>
                                        <p:cTn id="2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9222"/>
                                        </p:tgtEl>
                                        <p:attrNameLst>
                                          <p:attrName>style.visibility</p:attrName>
                                        </p:attrNameLst>
                                      </p:cBhvr>
                                      <p:to>
                                        <p:strVal val="visible"/>
                                      </p:to>
                                    </p:set>
                                    <p:anim calcmode="lin" valueType="num">
                                      <p:cBhvr>
                                        <p:cTn id="27" dur="1000" fill="hold"/>
                                        <p:tgtEl>
                                          <p:spTgt spid="9222"/>
                                        </p:tgtEl>
                                        <p:attrNameLst>
                                          <p:attrName>ppt_x</p:attrName>
                                        </p:attrNameLst>
                                      </p:cBhvr>
                                      <p:tavLst>
                                        <p:tav tm="0">
                                          <p:val>
                                            <p:strVal val="#ppt_x-.2"/>
                                          </p:val>
                                        </p:tav>
                                        <p:tav tm="100000">
                                          <p:val>
                                            <p:strVal val="#ppt_x"/>
                                          </p:val>
                                        </p:tav>
                                      </p:tavLst>
                                    </p:anim>
                                    <p:anim calcmode="lin" valueType="num">
                                      <p:cBhvr>
                                        <p:cTn id="28" dur="1000" fill="hold"/>
                                        <p:tgtEl>
                                          <p:spTgt spid="922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22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388"/>
                                        </p:tgtEl>
                                        <p:attrNameLst>
                                          <p:attrName>style.visibility</p:attrName>
                                        </p:attrNameLst>
                                      </p:cBhvr>
                                      <p:to>
                                        <p:strVal val="visible"/>
                                      </p:to>
                                    </p:set>
                                    <p:animEffect transition="in" filter="blinds(horizontal)">
                                      <p:cBhvr>
                                        <p:cTn id="34" dur="500"/>
                                        <p:tgtEl>
                                          <p:spTgt spid="1538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linds(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5389"/>
                                        </p:tgtEl>
                                        <p:attrNameLst>
                                          <p:attrName>style.visibility</p:attrName>
                                        </p:attrNameLst>
                                      </p:cBhvr>
                                      <p:to>
                                        <p:strVal val="visible"/>
                                      </p:to>
                                    </p:set>
                                    <p:animEffect transition="in" filter="blinds(horizontal)">
                                      <p:cBhvr>
                                        <p:cTn id="44" dur="500"/>
                                        <p:tgtEl>
                                          <p:spTgt spid="1538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5390"/>
                                        </p:tgtEl>
                                        <p:attrNameLst>
                                          <p:attrName>style.visibility</p:attrName>
                                        </p:attrNameLst>
                                      </p:cBhvr>
                                      <p:to>
                                        <p:strVal val="visible"/>
                                      </p:to>
                                    </p:set>
                                    <p:animEffect transition="in" filter="blinds(horizontal)">
                                      <p:cBhvr>
                                        <p:cTn id="54" dur="500"/>
                                        <p:tgtEl>
                                          <p:spTgt spid="15390"/>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blinds(horizontal)">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linds(horizontal)">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linds(horizontal)">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linds(horizontal)">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24"/>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5"/>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p:tgtEl>
                                          <p:spTgt spid="17"/>
                                        </p:tgtEl>
                                        <p:attrNameLst>
                                          <p:attrName>ppt_y</p:attrName>
                                        </p:attrNameLst>
                                      </p:cBhvr>
                                      <p:tavLst>
                                        <p:tav tm="0">
                                          <p:val>
                                            <p:strVal val="#ppt_y+#ppt_h*1.125000"/>
                                          </p:val>
                                        </p:tav>
                                        <p:tav tm="100000">
                                          <p:val>
                                            <p:strVal val="#ppt_y"/>
                                          </p:val>
                                        </p:tav>
                                      </p:tavLst>
                                    </p:anim>
                                    <p:animEffect transition="in" filter="wipe(up)">
                                      <p:cBhvr>
                                        <p:cTn id="88" dur="500"/>
                                        <p:tgtEl>
                                          <p:spTgt spid="17"/>
                                        </p:tgtEl>
                                      </p:cBhvr>
                                    </p:animEffect>
                                  </p:childTnLst>
                                </p:cTn>
                              </p:par>
                              <p:par>
                                <p:cTn id="89" presetID="12" presetClass="entr" presetSubtype="4" fill="hold"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p:tgtEl>
                                          <p:spTgt spid="20"/>
                                        </p:tgtEl>
                                        <p:attrNameLst>
                                          <p:attrName>ppt_y</p:attrName>
                                        </p:attrNameLst>
                                      </p:cBhvr>
                                      <p:tavLst>
                                        <p:tav tm="0">
                                          <p:val>
                                            <p:strVal val="#ppt_y+#ppt_h*1.125000"/>
                                          </p:val>
                                        </p:tav>
                                        <p:tav tm="100000">
                                          <p:val>
                                            <p:strVal val="#ppt_y"/>
                                          </p:val>
                                        </p:tav>
                                      </p:tavLst>
                                    </p:anim>
                                    <p:animEffect transition="in" filter="wipe(up)">
                                      <p:cBhvr>
                                        <p:cTn id="92" dur="500"/>
                                        <p:tgtEl>
                                          <p:spTgt spid="20"/>
                                        </p:tgtEl>
                                      </p:cBhvr>
                                    </p:animEffect>
                                  </p:childTnLst>
                                </p:cTn>
                              </p:par>
                              <p:par>
                                <p:cTn id="93" presetID="12" presetClass="entr" presetSubtype="4" fill="hold" nodeType="with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additive="base">
                                        <p:cTn id="95" dur="500"/>
                                        <p:tgtEl>
                                          <p:spTgt spid="21"/>
                                        </p:tgtEl>
                                        <p:attrNameLst>
                                          <p:attrName>ppt_y</p:attrName>
                                        </p:attrNameLst>
                                      </p:cBhvr>
                                      <p:tavLst>
                                        <p:tav tm="0">
                                          <p:val>
                                            <p:strVal val="#ppt_y+#ppt_h*1.125000"/>
                                          </p:val>
                                        </p:tav>
                                        <p:tav tm="100000">
                                          <p:val>
                                            <p:strVal val="#ppt_y"/>
                                          </p:val>
                                        </p:tav>
                                      </p:tavLst>
                                    </p:anim>
                                    <p:animEffect transition="in" filter="wipe(up)">
                                      <p:cBhvr>
                                        <p:cTn id="96" dur="500"/>
                                        <p:tgtEl>
                                          <p:spTgt spid="21"/>
                                        </p:tgtEl>
                                      </p:cBhvr>
                                    </p:animEffect>
                                  </p:childTnLst>
                                </p:cTn>
                              </p:par>
                              <p:par>
                                <p:cTn id="97" presetID="12" presetClass="entr" presetSubtype="4" fill="hold" nodeType="withEffect">
                                  <p:stCondLst>
                                    <p:cond delay="0"/>
                                  </p:stCondLst>
                                  <p:childTnLst>
                                    <p:set>
                                      <p:cBhvr>
                                        <p:cTn id="98" dur="1" fill="hold">
                                          <p:stCondLst>
                                            <p:cond delay="0"/>
                                          </p:stCondLst>
                                        </p:cTn>
                                        <p:tgtEl>
                                          <p:spTgt spid="18"/>
                                        </p:tgtEl>
                                        <p:attrNameLst>
                                          <p:attrName>style.visibility</p:attrName>
                                        </p:attrNameLst>
                                      </p:cBhvr>
                                      <p:to>
                                        <p:strVal val="visible"/>
                                      </p:to>
                                    </p:set>
                                    <p:anim calcmode="lin" valueType="num">
                                      <p:cBhvr additive="base">
                                        <p:cTn id="99" dur="500"/>
                                        <p:tgtEl>
                                          <p:spTgt spid="18"/>
                                        </p:tgtEl>
                                        <p:attrNameLst>
                                          <p:attrName>ppt_y</p:attrName>
                                        </p:attrNameLst>
                                      </p:cBhvr>
                                      <p:tavLst>
                                        <p:tav tm="0">
                                          <p:val>
                                            <p:strVal val="#ppt_y+#ppt_h*1.125000"/>
                                          </p:val>
                                        </p:tav>
                                        <p:tav tm="100000">
                                          <p:val>
                                            <p:strVal val="#ppt_y"/>
                                          </p:val>
                                        </p:tav>
                                      </p:tavLst>
                                    </p:anim>
                                    <p:animEffect transition="in" filter="wipe(up)">
                                      <p:cBhvr>
                                        <p:cTn id="100" dur="500"/>
                                        <p:tgtEl>
                                          <p:spTgt spid="18"/>
                                        </p:tgtEl>
                                      </p:cBhvr>
                                    </p:animEffect>
                                  </p:childTnLst>
                                </p:cTn>
                              </p:par>
                              <p:par>
                                <p:cTn id="101" presetID="12" presetClass="entr" presetSubtype="4" fill="hold" nodeType="with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p:tgtEl>
                                          <p:spTgt spid="22"/>
                                        </p:tgtEl>
                                        <p:attrNameLst>
                                          <p:attrName>ppt_y</p:attrName>
                                        </p:attrNameLst>
                                      </p:cBhvr>
                                      <p:tavLst>
                                        <p:tav tm="0">
                                          <p:val>
                                            <p:strVal val="#ppt_y+#ppt_h*1.125000"/>
                                          </p:val>
                                        </p:tav>
                                        <p:tav tm="100000">
                                          <p:val>
                                            <p:strVal val="#ppt_y"/>
                                          </p:val>
                                        </p:tav>
                                      </p:tavLst>
                                    </p:anim>
                                    <p:animEffect transition="in" filter="wipe(up)">
                                      <p:cBhvr>
                                        <p:cTn id="104" dur="500"/>
                                        <p:tgtEl>
                                          <p:spTgt spid="22"/>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4" fill="hold"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p:tgtEl>
                                          <p:spTgt spid="23"/>
                                        </p:tgtEl>
                                        <p:attrNameLst>
                                          <p:attrName>ppt_y</p:attrName>
                                        </p:attrNameLst>
                                      </p:cBhvr>
                                      <p:tavLst>
                                        <p:tav tm="0">
                                          <p:val>
                                            <p:strVal val="#ppt_y+#ppt_h*1.125000"/>
                                          </p:val>
                                        </p:tav>
                                        <p:tav tm="100000">
                                          <p:val>
                                            <p:strVal val="#ppt_y"/>
                                          </p:val>
                                        </p:tav>
                                      </p:tavLst>
                                    </p:anim>
                                    <p:animEffect transition="in" filter="wipe(up)">
                                      <p:cBhvr>
                                        <p:cTn id="1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9218" grpId="0" animBg="1"/>
      <p:bldP spid="24" grpId="0" bldLvl="0" animBg="1"/>
      <p:bldP spid="24" grpId="1" bldLvl="0" animBg="1"/>
      <p:bldP spid="9222" grpId="0" animBg="1"/>
      <p:bldP spid="15388" grpId="0" animBg="1"/>
      <p:bldP spid="15389" grpId="0" animBg="1"/>
      <p:bldP spid="15390" grpId="0" animBg="1"/>
      <p:bldP spid="7" grpId="0"/>
      <p:bldP spid="8" grpId="0"/>
      <p:bldP spid="25" grpId="0" bldLvl="0" animBg="1"/>
      <p:bldP spid="25" grpId="1" bldLvl="0" animBg="1"/>
      <p:bldP spid="26" grpId="0" bldLvl="0" animBg="1"/>
      <p:bldP spid="26"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97820" y="0"/>
            <a:ext cx="7294179" cy="6858000"/>
          </a:xfrm>
          <a:prstGeom prst="rect">
            <a:avLst/>
          </a:prstGeom>
          <a:solidFill>
            <a:schemeClr val="bg1">
              <a:alpha val="9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1" name="Text Box 26"/>
          <p:cNvSpPr txBox="1"/>
          <p:nvPr/>
        </p:nvSpPr>
        <p:spPr>
          <a:xfrm>
            <a:off x="8164830" y="101600"/>
            <a:ext cx="1824990" cy="52260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Thân bài:</a:t>
            </a:r>
          </a:p>
        </p:txBody>
      </p:sp>
      <p:sp>
        <p:nvSpPr>
          <p:cNvPr id="7" name="Text Box 5"/>
          <p:cNvSpPr txBox="1"/>
          <p:nvPr/>
        </p:nvSpPr>
        <p:spPr>
          <a:xfrm>
            <a:off x="5288915" y="685165"/>
            <a:ext cx="6903085" cy="5873750"/>
          </a:xfrm>
          <a:prstGeom prst="rect">
            <a:avLst/>
          </a:prstGeom>
          <a:noFill/>
          <a:ln w="9525">
            <a:noFill/>
          </a:ln>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mn-ea"/>
              </a:rPr>
              <a:t>Ở xóm vườn, có một chiếc xe đã là trội hơn người khác rồi, chiếc xe của chú lại là chiếc xe đẹp nhất, không có chiếc nào sánh bằng. Xe màu vàng, hai cái vành láng bóng, khi chú ngừng đạp, chiếc xe cứ ro ro thật êm tai. Ngay giữa tay cầm, chú gắn hai con bướm bằng thiếc với hai cánh vàng lấm tấm đỏ. Có khi chú cắm cả một cành hoa. Bao giờ dừng xe, chú cũng rút cái giẻ dưới yên, lau, phủi sạch sẽ rồi mới bước vào nhà, vào tiệm. Chú âu yếm gọi chiếc xe của mình là con ngựa sắt.</a:t>
            </a:r>
            <a:endPar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mn-ea"/>
              </a:rPr>
              <a:t>- Coi thì coi, đừng đụng vào con ngựa sắt của tao nghe bây.</a:t>
            </a:r>
            <a:endPar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mn-ea"/>
              </a:rPr>
              <a:t>Ấy là chú dặn sắp nhỏ đứng vây quanh chiếc xe của chú.</a:t>
            </a:r>
            <a:endPar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mn-ea"/>
              </a:rPr>
              <a:t>- Ngựa chú biết hí không chú ?</a:t>
            </a:r>
            <a:endPar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mn-ea"/>
              </a:rPr>
              <a:t>Chú đưa tay bóp cái chuông kính coong :</a:t>
            </a:r>
            <a:endPar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mn-ea"/>
              </a:rPr>
              <a:t>- Nghe ngựa hí chưa ?</a:t>
            </a:r>
            <a:endPar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mn-ea"/>
              </a:rPr>
              <a:t>- Nó đá được không chú ?</a:t>
            </a:r>
            <a:endPar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mn-ea"/>
              </a:rPr>
              <a:t>Chú đưa chân đá ngược ra sau :</a:t>
            </a:r>
            <a:endPar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mn-ea"/>
              </a:rPr>
              <a:t>- Nó đá đó.</a:t>
            </a:r>
            <a:endParaRPr kumimoji="0" lang="en-US" alt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endParaRPr>
          </a:p>
        </p:txBody>
      </p:sp>
      <p:cxnSp>
        <p:nvCxnSpPr>
          <p:cNvPr id="18" name="Straight Connector 17"/>
          <p:cNvCxnSpPr/>
          <p:nvPr/>
        </p:nvCxnSpPr>
        <p:spPr>
          <a:xfrm>
            <a:off x="5869940" y="1355090"/>
            <a:ext cx="6219825" cy="0"/>
          </a:xfrm>
          <a:prstGeom prst="line">
            <a:avLst/>
          </a:prstGeom>
          <a:ln w="444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22265" y="1680210"/>
            <a:ext cx="2481514" cy="0"/>
          </a:xfrm>
          <a:prstGeom prst="line">
            <a:avLst/>
          </a:prstGeom>
          <a:ln w="444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157210" y="1680210"/>
            <a:ext cx="3942715" cy="0"/>
          </a:xfrm>
          <a:prstGeom prst="line">
            <a:avLst/>
          </a:prstGeom>
          <a:ln w="44450" cmpd="sng">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22265" y="2021205"/>
            <a:ext cx="6616700" cy="0"/>
          </a:xfrm>
          <a:prstGeom prst="line">
            <a:avLst/>
          </a:prstGeom>
          <a:ln w="44450" cmpd="sng">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56225" y="2351405"/>
            <a:ext cx="6718300" cy="0"/>
          </a:xfrm>
          <a:prstGeom prst="line">
            <a:avLst/>
          </a:prstGeom>
          <a:ln w="44450" cmpd="sng">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56225" y="2667000"/>
            <a:ext cx="6682740" cy="0"/>
          </a:xfrm>
          <a:prstGeom prst="line">
            <a:avLst/>
          </a:prstGeom>
          <a:ln w="44450" cmpd="sng">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56225" y="2961640"/>
            <a:ext cx="520700" cy="0"/>
          </a:xfrm>
          <a:prstGeom prst="line">
            <a:avLst/>
          </a:prstGeom>
          <a:ln w="44450" cmpd="sng">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25" name="Rectangles 24"/>
          <p:cNvSpPr/>
          <p:nvPr/>
        </p:nvSpPr>
        <p:spPr>
          <a:xfrm>
            <a:off x="447226" y="2420140"/>
            <a:ext cx="4097020" cy="1018694"/>
          </a:xfrm>
          <a:prstGeom prst="rect">
            <a:avLst/>
          </a:prstGeom>
          <a:solidFill>
            <a:schemeClr val="accent2">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rgbClr val="FFFF00"/>
                </a:solidFill>
                <a:effectLst/>
                <a:uLnTx/>
                <a:uFillTx/>
                <a:latin typeface="Calibri" panose="020F0502020204030204"/>
                <a:ea typeface="+mn-ea"/>
                <a:cs typeface="+mn-cs"/>
                <a:sym typeface="+mn-ea"/>
              </a:rPr>
              <a:t>+ Tả những bộ phận có đặc điểm nổi bật:</a:t>
            </a:r>
          </a:p>
        </p:txBody>
      </p:sp>
      <p:sp>
        <p:nvSpPr>
          <p:cNvPr id="26" name="Rectangles 25"/>
          <p:cNvSpPr/>
          <p:nvPr/>
        </p:nvSpPr>
        <p:spPr>
          <a:xfrm>
            <a:off x="447226" y="1298903"/>
            <a:ext cx="4097020" cy="1018694"/>
          </a:xfrm>
          <a:prstGeom prst="rect">
            <a:avLst/>
          </a:prstGeom>
          <a:solidFill>
            <a:schemeClr val="accent2">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rgbClr val="C00000"/>
                </a:solidFill>
                <a:effectLst/>
                <a:uLnTx/>
                <a:uFillTx/>
                <a:latin typeface="Calibri" panose="020F0502020204030204"/>
                <a:ea typeface="+mn-ea"/>
                <a:cs typeface="+mn-cs"/>
                <a:sym typeface="+mn-ea"/>
              </a:rPr>
              <a:t>+ Tả bao quát chiếc xe:</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mn-ea"/>
              </a:rPr>
              <a:t> </a:t>
            </a:r>
            <a:endParaRPr kumimoji="0" lang="en-US" sz="2800" b="1" i="0" u="none" strike="noStrike" kern="1200" cap="none" spc="0" normalizeH="0" baseline="0" noProof="0">
              <a:ln>
                <a:noFill/>
              </a:ln>
              <a:solidFill>
                <a:srgbClr val="FFFF00"/>
              </a:solidFill>
              <a:effectLst/>
              <a:uLnTx/>
              <a:uFillTx/>
              <a:latin typeface="Calibri" panose="020F0502020204030204"/>
              <a:ea typeface="+mn-ea"/>
              <a:cs typeface="+mn-cs"/>
              <a:sym typeface="+mn-ea"/>
            </a:endParaRPr>
          </a:p>
        </p:txBody>
      </p:sp>
      <p:sp>
        <p:nvSpPr>
          <p:cNvPr id="27" name="Rectangles 26"/>
          <p:cNvSpPr/>
          <p:nvPr/>
        </p:nvSpPr>
        <p:spPr>
          <a:xfrm>
            <a:off x="447226" y="3541377"/>
            <a:ext cx="4097020" cy="1018694"/>
          </a:xfrm>
          <a:prstGeom prst="rect">
            <a:avLst/>
          </a:prstGeom>
          <a:solidFill>
            <a:schemeClr val="accent2">
              <a:lumMod val="60000"/>
              <a:lumOff val="4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Nói</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về</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tình</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cảm</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của</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chú</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Tư</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với</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chiếc</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xe</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p>
        </p:txBody>
      </p:sp>
      <p:cxnSp>
        <p:nvCxnSpPr>
          <p:cNvPr id="28" name="Straight Connector 27"/>
          <p:cNvCxnSpPr/>
          <p:nvPr/>
        </p:nvCxnSpPr>
        <p:spPr>
          <a:xfrm>
            <a:off x="5994400" y="2961640"/>
            <a:ext cx="6080125" cy="0"/>
          </a:xfrm>
          <a:prstGeom prst="line">
            <a:avLst/>
          </a:prstGeom>
          <a:ln w="4445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22265" y="3269615"/>
            <a:ext cx="6673215" cy="0"/>
          </a:xfrm>
          <a:prstGeom prst="line">
            <a:avLst/>
          </a:prstGeom>
          <a:ln w="4445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56225" y="3622040"/>
            <a:ext cx="4390390" cy="0"/>
          </a:xfrm>
          <a:prstGeom prst="line">
            <a:avLst/>
          </a:prstGeom>
          <a:ln w="4445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1" name="Rectangles 25"/>
          <p:cNvSpPr/>
          <p:nvPr/>
        </p:nvSpPr>
        <p:spPr>
          <a:xfrm>
            <a:off x="447226" y="174754"/>
            <a:ext cx="4097020" cy="1018694"/>
          </a:xfrm>
          <a:prstGeom prst="rect">
            <a:avLst/>
          </a:prstGeom>
          <a:solidFill>
            <a:schemeClr val="bg1"/>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274530"/>
                </a:solidFill>
                <a:effectLst/>
                <a:uLnTx/>
                <a:uFillTx/>
                <a:latin typeface="Calibri" panose="020F0502020204030204"/>
                <a:ea typeface="+mn-ea"/>
                <a:cs typeface="+mn-cs"/>
                <a:sym typeface="+mn-ea"/>
              </a:rPr>
              <a:t>Trình</a:t>
            </a:r>
            <a:r>
              <a:rPr kumimoji="0" lang="en-US" sz="3200" b="1" i="0" u="none" strike="noStrike" kern="1200" cap="none" spc="0" normalizeH="0" noProof="0" dirty="0">
                <a:ln>
                  <a:noFill/>
                </a:ln>
                <a:solidFill>
                  <a:srgbClr val="274530"/>
                </a:solidFill>
                <a:effectLst/>
                <a:uLnTx/>
                <a:uFillTx/>
                <a:latin typeface="Calibri" panose="020F0502020204030204"/>
                <a:ea typeface="+mn-ea"/>
                <a:cs typeface="+mn-cs"/>
                <a:sym typeface="+mn-ea"/>
              </a:rPr>
              <a:t> </a:t>
            </a:r>
            <a:r>
              <a:rPr kumimoji="0" lang="en-US" sz="3200" b="1" i="0" u="none" strike="noStrike" kern="1200" cap="none" spc="0" normalizeH="0" noProof="0" dirty="0" err="1">
                <a:ln>
                  <a:noFill/>
                </a:ln>
                <a:solidFill>
                  <a:srgbClr val="274530"/>
                </a:solidFill>
                <a:effectLst/>
                <a:uLnTx/>
                <a:uFillTx/>
                <a:latin typeface="Calibri" panose="020F0502020204030204"/>
                <a:ea typeface="+mn-ea"/>
                <a:cs typeface="+mn-cs"/>
                <a:sym typeface="+mn-ea"/>
              </a:rPr>
              <a:t>tự</a:t>
            </a:r>
            <a:r>
              <a:rPr kumimoji="0" lang="en-US" sz="3200" b="1" i="0" u="none" strike="noStrike" kern="1200" cap="none" spc="0" normalizeH="0" noProof="0" dirty="0">
                <a:ln>
                  <a:noFill/>
                </a:ln>
                <a:solidFill>
                  <a:srgbClr val="274530"/>
                </a:solidFill>
                <a:effectLst/>
                <a:uLnTx/>
                <a:uFillTx/>
                <a:latin typeface="Calibri" panose="020F0502020204030204"/>
                <a:ea typeface="+mn-ea"/>
                <a:cs typeface="+mn-cs"/>
                <a:sym typeface="+mn-ea"/>
              </a:rPr>
              <a:t> </a:t>
            </a:r>
            <a:r>
              <a:rPr kumimoji="0" lang="en-US" sz="3200" b="1" i="0" u="none" strike="noStrike" kern="1200" cap="none" spc="0" normalizeH="0" noProof="0" dirty="0" err="1">
                <a:ln>
                  <a:noFill/>
                </a:ln>
                <a:solidFill>
                  <a:srgbClr val="274530"/>
                </a:solidFill>
                <a:effectLst/>
                <a:uLnTx/>
                <a:uFillTx/>
                <a:latin typeface="Calibri" panose="020F0502020204030204"/>
                <a:ea typeface="+mn-ea"/>
                <a:cs typeface="+mn-cs"/>
                <a:sym typeface="+mn-ea"/>
              </a:rPr>
              <a:t>khi</a:t>
            </a:r>
            <a:r>
              <a:rPr kumimoji="0" lang="en-US" sz="3200" b="1" i="0" u="none" strike="noStrike" kern="1200" cap="none" spc="0" normalizeH="0" noProof="0" dirty="0">
                <a:ln>
                  <a:noFill/>
                </a:ln>
                <a:solidFill>
                  <a:srgbClr val="274530"/>
                </a:solidFill>
                <a:effectLst/>
                <a:uLnTx/>
                <a:uFillTx/>
                <a:latin typeface="Calibri" panose="020F0502020204030204"/>
                <a:ea typeface="+mn-ea"/>
                <a:cs typeface="+mn-cs"/>
                <a:sym typeface="+mn-ea"/>
              </a:rPr>
              <a:t> </a:t>
            </a:r>
            <a:r>
              <a:rPr kumimoji="0" lang="en-US" sz="3200" b="1" i="0" u="none" strike="noStrike" kern="1200" cap="none" spc="0" normalizeH="0" noProof="0" dirty="0" err="1">
                <a:ln>
                  <a:noFill/>
                </a:ln>
                <a:solidFill>
                  <a:srgbClr val="274530"/>
                </a:solidFill>
                <a:effectLst/>
                <a:uLnTx/>
                <a:uFillTx/>
                <a:latin typeface="Calibri" panose="020F0502020204030204"/>
                <a:ea typeface="+mn-ea"/>
                <a:cs typeface="+mn-cs"/>
                <a:sym typeface="+mn-ea"/>
              </a:rPr>
              <a:t>miêu</a:t>
            </a:r>
            <a:r>
              <a:rPr kumimoji="0" lang="en-US" sz="3200" b="1" i="0" u="none" strike="noStrike" kern="1200" cap="none" spc="0" normalizeH="0" noProof="0" dirty="0">
                <a:ln>
                  <a:noFill/>
                </a:ln>
                <a:solidFill>
                  <a:srgbClr val="274530"/>
                </a:solidFill>
                <a:effectLst/>
                <a:uLnTx/>
                <a:uFillTx/>
                <a:latin typeface="Calibri" panose="020F0502020204030204"/>
                <a:ea typeface="+mn-ea"/>
                <a:cs typeface="+mn-cs"/>
                <a:sym typeface="+mn-ea"/>
              </a:rPr>
              <a:t> </a:t>
            </a:r>
            <a:r>
              <a:rPr kumimoji="0" lang="en-US" sz="3200" b="1" i="0" u="none" strike="noStrike" kern="1200" cap="none" spc="0" normalizeH="0" noProof="0" dirty="0" err="1">
                <a:ln>
                  <a:noFill/>
                </a:ln>
                <a:solidFill>
                  <a:srgbClr val="274530"/>
                </a:solidFill>
                <a:effectLst/>
                <a:uLnTx/>
                <a:uFillTx/>
                <a:latin typeface="Calibri" panose="020F0502020204030204"/>
                <a:ea typeface="+mn-ea"/>
                <a:cs typeface="+mn-cs"/>
                <a:sym typeface="+mn-ea"/>
              </a:rPr>
              <a:t>tả</a:t>
            </a:r>
            <a:r>
              <a:rPr kumimoji="0" lang="en-US" sz="3200" b="1" i="0" u="none" strike="noStrike" kern="1200" cap="none" spc="0" normalizeH="0" noProof="0" dirty="0">
                <a:ln>
                  <a:noFill/>
                </a:ln>
                <a:solidFill>
                  <a:srgbClr val="274530"/>
                </a:solidFill>
                <a:effectLst/>
                <a:uLnTx/>
                <a:uFillTx/>
                <a:latin typeface="Calibri" panose="020F0502020204030204"/>
                <a:ea typeface="+mn-ea"/>
                <a:cs typeface="+mn-cs"/>
                <a:sym typeface="+mn-ea"/>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noProof="0" dirty="0" err="1">
                <a:ln>
                  <a:noFill/>
                </a:ln>
                <a:solidFill>
                  <a:srgbClr val="274530"/>
                </a:solidFill>
                <a:effectLst/>
                <a:uLnTx/>
                <a:uFillTx/>
                <a:latin typeface="Calibri" panose="020F0502020204030204"/>
                <a:ea typeface="+mn-ea"/>
                <a:cs typeface="+mn-cs"/>
                <a:sym typeface="+mn-ea"/>
              </a:rPr>
              <a:t>chiếc</a:t>
            </a:r>
            <a:r>
              <a:rPr kumimoji="0" lang="en-US" sz="3200" b="1" i="0" u="none" strike="noStrike" kern="1200" cap="none" spc="0" normalizeH="0" noProof="0" dirty="0">
                <a:ln>
                  <a:noFill/>
                </a:ln>
                <a:solidFill>
                  <a:srgbClr val="274530"/>
                </a:solidFill>
                <a:effectLst/>
                <a:uLnTx/>
                <a:uFillTx/>
                <a:latin typeface="Calibri" panose="020F0502020204030204"/>
                <a:ea typeface="+mn-ea"/>
                <a:cs typeface="+mn-cs"/>
                <a:sym typeface="+mn-ea"/>
              </a:rPr>
              <a:t> </a:t>
            </a:r>
            <a:r>
              <a:rPr kumimoji="0" lang="en-US" sz="3200" b="1" i="0" u="none" strike="noStrike" kern="1200" cap="none" spc="0" normalizeH="0" noProof="0" dirty="0" err="1">
                <a:ln>
                  <a:noFill/>
                </a:ln>
                <a:solidFill>
                  <a:srgbClr val="274530"/>
                </a:solidFill>
                <a:effectLst/>
                <a:uLnTx/>
                <a:uFillTx/>
                <a:latin typeface="Calibri" panose="020F0502020204030204"/>
                <a:ea typeface="+mn-ea"/>
                <a:cs typeface="+mn-cs"/>
                <a:sym typeface="+mn-ea"/>
              </a:rPr>
              <a:t>xe</a:t>
            </a:r>
            <a:r>
              <a:rPr kumimoji="0" lang="en-US" sz="3200" b="1" i="0" u="none" strike="noStrike" kern="1200" cap="none" spc="0" normalizeH="0" noProof="0" dirty="0">
                <a:ln>
                  <a:noFill/>
                </a:ln>
                <a:solidFill>
                  <a:srgbClr val="274530"/>
                </a:solidFill>
                <a:effectLst/>
                <a:uLnTx/>
                <a:uFillTx/>
                <a:latin typeface="Calibri" panose="020F0502020204030204"/>
                <a:ea typeface="+mn-ea"/>
                <a:cs typeface="+mn-cs"/>
                <a:sym typeface="+mn-ea"/>
              </a:rPr>
              <a:t> </a:t>
            </a:r>
            <a:r>
              <a:rPr kumimoji="0" lang="en-US" sz="3200" b="1" i="0" u="none" strike="noStrike" kern="1200" cap="none" spc="0" normalizeH="0" noProof="0" dirty="0" err="1">
                <a:ln>
                  <a:noFill/>
                </a:ln>
                <a:solidFill>
                  <a:srgbClr val="274530"/>
                </a:solidFill>
                <a:effectLst/>
                <a:uLnTx/>
                <a:uFillTx/>
                <a:latin typeface="Calibri" panose="020F0502020204030204"/>
                <a:ea typeface="+mn-ea"/>
                <a:cs typeface="+mn-cs"/>
                <a:sym typeface="+mn-ea"/>
              </a:rPr>
              <a:t>đạp</a:t>
            </a:r>
            <a:r>
              <a:rPr kumimoji="0" lang="en-US" sz="3200" b="1" i="0" u="none" strike="noStrike" kern="1200" cap="none" spc="0" normalizeH="0" baseline="0" noProof="0" dirty="0">
                <a:ln>
                  <a:noFill/>
                </a:ln>
                <a:solidFill>
                  <a:srgbClr val="274530"/>
                </a:solidFill>
                <a:effectLst/>
                <a:uLnTx/>
                <a:uFillTx/>
                <a:latin typeface="Calibri" panose="020F0502020204030204"/>
                <a:ea typeface="+mn-ea"/>
                <a:cs typeface="+mn-cs"/>
                <a:sym typeface="+mn-ea"/>
              </a:rPr>
              <a:t>:</a:t>
            </a:r>
            <a:r>
              <a:rPr kumimoji="0" lang="en-US" sz="3200" b="0" i="0" u="none" strike="noStrike" kern="1200" cap="none" spc="0" normalizeH="0" baseline="0" noProof="0" dirty="0">
                <a:ln>
                  <a:noFill/>
                </a:ln>
                <a:solidFill>
                  <a:srgbClr val="274530"/>
                </a:solidFill>
                <a:effectLst/>
                <a:uLnTx/>
                <a:uFillTx/>
                <a:latin typeface="Calibri" panose="020F0502020204030204"/>
                <a:ea typeface="+mn-ea"/>
                <a:cs typeface="+mn-cs"/>
                <a:sym typeface="+mn-ea"/>
              </a:rPr>
              <a:t> </a:t>
            </a:r>
            <a:endParaRPr kumimoji="0" lang="en-US" sz="3200" b="1" i="0" u="none" strike="noStrike" kern="1200" cap="none" spc="0" normalizeH="0" baseline="0" noProof="0" dirty="0">
              <a:ln>
                <a:noFill/>
              </a:ln>
              <a:solidFill>
                <a:srgbClr val="274530"/>
              </a:solidFill>
              <a:effectLst/>
              <a:uLnTx/>
              <a:uFillTx/>
              <a:latin typeface="Calibri" panose="020F0502020204030204"/>
              <a:ea typeface="+mn-ea"/>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ppt_y</p:attrName>
                                        </p:attrNameLst>
                                      </p:cBhvr>
                                      <p:tavLst>
                                        <p:tav tm="0">
                                          <p:val>
                                            <p:strVal val="#ppt_y+#ppt_h*1.125000"/>
                                          </p:val>
                                        </p:tav>
                                        <p:tav tm="100000">
                                          <p:val>
                                            <p:strVal val="#ppt_y"/>
                                          </p:val>
                                        </p:tav>
                                      </p:tavLst>
                                    </p:anim>
                                    <p:animEffect transition="in" filter="wipe(up)">
                                      <p:cBhvr>
                                        <p:cTn id="8" dur="500"/>
                                        <p:tgtEl>
                                          <p:spTgt spid="26"/>
                                        </p:tgtEl>
                                      </p:cBhvr>
                                    </p:animEffect>
                                  </p:childTnLst>
                                </p:cTn>
                              </p:par>
                              <p:par>
                                <p:cTn id="9" presetID="1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par>
                                <p:cTn id="13" presetID="1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ppt_y</p:attrName>
                                        </p:attrNameLst>
                                      </p:cBhvr>
                                      <p:tavLst>
                                        <p:tav tm="0">
                                          <p:val>
                                            <p:strVal val="#ppt_y+#ppt_h*1.125000"/>
                                          </p:val>
                                        </p:tav>
                                        <p:tav tm="100000">
                                          <p:val>
                                            <p:strVal val="#ppt_y"/>
                                          </p:val>
                                        </p:tav>
                                      </p:tavLst>
                                    </p:anim>
                                    <p:animEffect transition="in" filter="wipe(up)">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p:tgtEl>
                                          <p:spTgt spid="25"/>
                                        </p:tgtEl>
                                        <p:attrNameLst>
                                          <p:attrName>ppt_y</p:attrName>
                                        </p:attrNameLst>
                                      </p:cBhvr>
                                      <p:tavLst>
                                        <p:tav tm="0">
                                          <p:val>
                                            <p:strVal val="#ppt_y+#ppt_h*1.125000"/>
                                          </p:val>
                                        </p:tav>
                                        <p:tav tm="100000">
                                          <p:val>
                                            <p:strVal val="#ppt_y"/>
                                          </p:val>
                                        </p:tav>
                                      </p:tavLst>
                                    </p:anim>
                                    <p:animEffect transition="in" filter="wipe(up)">
                                      <p:cBhvr>
                                        <p:cTn id="22" dur="500"/>
                                        <p:tgtEl>
                                          <p:spTgt spid="25"/>
                                        </p:tgtEl>
                                      </p:cBhvr>
                                    </p:animEffect>
                                  </p:childTnLst>
                                </p:cTn>
                              </p:par>
                              <p:par>
                                <p:cTn id="23" presetID="1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ppt_y</p:attrName>
                                        </p:attrNameLst>
                                      </p:cBhvr>
                                      <p:tavLst>
                                        <p:tav tm="0">
                                          <p:val>
                                            <p:strVal val="#ppt_y+#ppt_h*1.125000"/>
                                          </p:val>
                                        </p:tav>
                                        <p:tav tm="100000">
                                          <p:val>
                                            <p:strVal val="#ppt_y"/>
                                          </p:val>
                                        </p:tav>
                                      </p:tavLst>
                                    </p:anim>
                                    <p:animEffect transition="in" filter="wipe(up)">
                                      <p:cBhvr>
                                        <p:cTn id="26" dur="500"/>
                                        <p:tgtEl>
                                          <p:spTgt spid="21"/>
                                        </p:tgtEl>
                                      </p:cBhvr>
                                    </p:animEffect>
                                  </p:childTnLst>
                                </p:cTn>
                              </p:par>
                              <p:par>
                                <p:cTn id="27" presetID="1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ppt_y</p:attrName>
                                        </p:attrNameLst>
                                      </p:cBhvr>
                                      <p:tavLst>
                                        <p:tav tm="0">
                                          <p:val>
                                            <p:strVal val="#ppt_y+#ppt_h*1.125000"/>
                                          </p:val>
                                        </p:tav>
                                        <p:tav tm="100000">
                                          <p:val>
                                            <p:strVal val="#ppt_y"/>
                                          </p:val>
                                        </p:tav>
                                      </p:tavLst>
                                    </p:anim>
                                    <p:animEffect transition="in" filter="wipe(up)">
                                      <p:cBhvr>
                                        <p:cTn id="30" dur="500"/>
                                        <p:tgtEl>
                                          <p:spTgt spid="19"/>
                                        </p:tgtEl>
                                      </p:cBhvr>
                                    </p:animEffect>
                                  </p:childTnLst>
                                </p:cTn>
                              </p:par>
                              <p:par>
                                <p:cTn id="31" presetID="1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p:tgtEl>
                                          <p:spTgt spid="22"/>
                                        </p:tgtEl>
                                        <p:attrNameLst>
                                          <p:attrName>ppt_y</p:attrName>
                                        </p:attrNameLst>
                                      </p:cBhvr>
                                      <p:tavLst>
                                        <p:tav tm="0">
                                          <p:val>
                                            <p:strVal val="#ppt_y+#ppt_h*1.125000"/>
                                          </p:val>
                                        </p:tav>
                                        <p:tav tm="100000">
                                          <p:val>
                                            <p:strVal val="#ppt_y"/>
                                          </p:val>
                                        </p:tav>
                                      </p:tavLst>
                                    </p:anim>
                                    <p:animEffect transition="in" filter="wipe(up)">
                                      <p:cBhvr>
                                        <p:cTn id="34" dur="500"/>
                                        <p:tgtEl>
                                          <p:spTgt spid="22"/>
                                        </p:tgtEl>
                                      </p:cBhvr>
                                    </p:animEffect>
                                  </p:childTnLst>
                                </p:cTn>
                              </p:par>
                              <p:par>
                                <p:cTn id="35" presetID="1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p:tgtEl>
                                          <p:spTgt spid="23"/>
                                        </p:tgtEl>
                                        <p:attrNameLst>
                                          <p:attrName>ppt_y</p:attrName>
                                        </p:attrNameLst>
                                      </p:cBhvr>
                                      <p:tavLst>
                                        <p:tav tm="0">
                                          <p:val>
                                            <p:strVal val="#ppt_y+#ppt_h*1.125000"/>
                                          </p:val>
                                        </p:tav>
                                        <p:tav tm="100000">
                                          <p:val>
                                            <p:strVal val="#ppt_y"/>
                                          </p:val>
                                        </p:tav>
                                      </p:tavLst>
                                    </p:anim>
                                    <p:animEffect transition="in" filter="wipe(up)">
                                      <p:cBhvr>
                                        <p:cTn id="38" dur="500"/>
                                        <p:tgtEl>
                                          <p:spTgt spid="23"/>
                                        </p:tgtEl>
                                      </p:cBhvr>
                                    </p:animEffect>
                                  </p:childTnLst>
                                </p:cTn>
                              </p:par>
                              <p:par>
                                <p:cTn id="39" presetID="12" presetClass="entr" presetSubtype="4"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p:tgtEl>
                                          <p:spTgt spid="24"/>
                                        </p:tgtEl>
                                        <p:attrNameLst>
                                          <p:attrName>ppt_y</p:attrName>
                                        </p:attrNameLst>
                                      </p:cBhvr>
                                      <p:tavLst>
                                        <p:tav tm="0">
                                          <p:val>
                                            <p:strVal val="#ppt_y+#ppt_h*1.125000"/>
                                          </p:val>
                                        </p:tav>
                                        <p:tav tm="100000">
                                          <p:val>
                                            <p:strVal val="#ppt_y"/>
                                          </p:val>
                                        </p:tav>
                                      </p:tavLst>
                                    </p:anim>
                                    <p:animEffect transition="in" filter="wipe(up)">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p:tgtEl>
                                          <p:spTgt spid="27"/>
                                        </p:tgtEl>
                                        <p:attrNameLst>
                                          <p:attrName>ppt_y</p:attrName>
                                        </p:attrNameLst>
                                      </p:cBhvr>
                                      <p:tavLst>
                                        <p:tav tm="0">
                                          <p:val>
                                            <p:strVal val="#ppt_y+#ppt_h*1.125000"/>
                                          </p:val>
                                        </p:tav>
                                        <p:tav tm="100000">
                                          <p:val>
                                            <p:strVal val="#ppt_y"/>
                                          </p:val>
                                        </p:tav>
                                      </p:tavLst>
                                    </p:anim>
                                    <p:animEffect transition="in" filter="wipe(up)">
                                      <p:cBhvr>
                                        <p:cTn id="48" dur="500"/>
                                        <p:tgtEl>
                                          <p:spTgt spid="27"/>
                                        </p:tgtEl>
                                      </p:cBhvr>
                                    </p:animEffect>
                                  </p:childTnLst>
                                </p:cTn>
                              </p:par>
                              <p:par>
                                <p:cTn id="49" presetID="12" presetClass="entr" presetSubtype="4"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p:tgtEl>
                                          <p:spTgt spid="28"/>
                                        </p:tgtEl>
                                        <p:attrNameLst>
                                          <p:attrName>ppt_y</p:attrName>
                                        </p:attrNameLst>
                                      </p:cBhvr>
                                      <p:tavLst>
                                        <p:tav tm="0">
                                          <p:val>
                                            <p:strVal val="#ppt_y+#ppt_h*1.125000"/>
                                          </p:val>
                                        </p:tav>
                                        <p:tav tm="100000">
                                          <p:val>
                                            <p:strVal val="#ppt_y"/>
                                          </p:val>
                                        </p:tav>
                                      </p:tavLst>
                                    </p:anim>
                                    <p:animEffect transition="in" filter="wipe(up)">
                                      <p:cBhvr>
                                        <p:cTn id="52" dur="500"/>
                                        <p:tgtEl>
                                          <p:spTgt spid="28"/>
                                        </p:tgtEl>
                                      </p:cBhvr>
                                    </p:animEffect>
                                  </p:childTnLst>
                                </p:cTn>
                              </p:par>
                              <p:par>
                                <p:cTn id="53" presetID="12" presetClass="entr" presetSubtype="4"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p:tgtEl>
                                          <p:spTgt spid="29"/>
                                        </p:tgtEl>
                                        <p:attrNameLst>
                                          <p:attrName>ppt_y</p:attrName>
                                        </p:attrNameLst>
                                      </p:cBhvr>
                                      <p:tavLst>
                                        <p:tav tm="0">
                                          <p:val>
                                            <p:strVal val="#ppt_y+#ppt_h*1.125000"/>
                                          </p:val>
                                        </p:tav>
                                        <p:tav tm="100000">
                                          <p:val>
                                            <p:strVal val="#ppt_y"/>
                                          </p:val>
                                        </p:tav>
                                      </p:tavLst>
                                    </p:anim>
                                    <p:animEffect transition="in" filter="wipe(up)">
                                      <p:cBhvr>
                                        <p:cTn id="56" dur="500"/>
                                        <p:tgtEl>
                                          <p:spTgt spid="29"/>
                                        </p:tgtEl>
                                      </p:cBhvr>
                                    </p:animEffect>
                                  </p:childTnLst>
                                </p:cTn>
                              </p:par>
                              <p:par>
                                <p:cTn id="57" presetID="12" presetClass="entr" presetSubtype="4"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p:tgtEl>
                                          <p:spTgt spid="30"/>
                                        </p:tgtEl>
                                        <p:attrNameLst>
                                          <p:attrName>ppt_y</p:attrName>
                                        </p:attrNameLst>
                                      </p:cBhvr>
                                      <p:tavLst>
                                        <p:tav tm="0">
                                          <p:val>
                                            <p:strVal val="#ppt_y+#ppt_h*1.125000"/>
                                          </p:val>
                                        </p:tav>
                                        <p:tav tm="100000">
                                          <p:val>
                                            <p:strVal val="#ppt_y"/>
                                          </p:val>
                                        </p:tav>
                                      </p:tavLst>
                                    </p:anim>
                                    <p:animEffect transition="in" filter="wipe(up)">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s 1"/>
          <p:cNvSpPr/>
          <p:nvPr/>
        </p:nvSpPr>
        <p:spPr>
          <a:xfrm>
            <a:off x="3394841" y="0"/>
            <a:ext cx="8797159" cy="689478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defRPr/>
            </a:pPr>
            <a:endPar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sym typeface="+mn-ea"/>
            </a:endParaRPr>
          </a:p>
          <a:p>
            <a:pPr marL="0" marR="0" lvl="0" indent="0" algn="ctr" defTabSz="914400" rtl="0" eaLnBrk="1" fontAlgn="auto" latinLnBrk="0" hangingPunct="1">
              <a:lnSpc>
                <a:spcPct val="110000"/>
              </a:lnSpc>
              <a:spcBef>
                <a:spcPts val="0"/>
              </a:spcBef>
              <a:spcAft>
                <a:spcPts val="0"/>
              </a:spcAft>
              <a:buClrTx/>
              <a:buSzTx/>
              <a:buFontTx/>
              <a:buNone/>
              <a:defRPr/>
            </a:pPr>
            <a:endPar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sym typeface="+mn-ea"/>
            </a:endParaRPr>
          </a:p>
          <a:p>
            <a:pPr marL="0" marR="0" lvl="0" indent="0" algn="ctr" defTabSz="914400" rtl="0" eaLnBrk="1" fontAlgn="auto" latinLnBrk="0" hangingPunct="1">
              <a:lnSpc>
                <a:spcPct val="110000"/>
              </a:lnSpc>
              <a:spcBef>
                <a:spcPts val="0"/>
              </a:spcBef>
              <a:spcAft>
                <a:spcPts val="0"/>
              </a:spcAft>
              <a:buClrTx/>
              <a:buSzTx/>
              <a:buFontTx/>
              <a:buNone/>
              <a:defRPr/>
            </a:pPr>
            <a:r>
              <a:rPr kumimoji="0" lang="en-US" sz="21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n-ea"/>
              </a:rPr>
              <a:t>Chiếc</a:t>
            </a:r>
            <a:r>
              <a:rPr kumimoji="0" lang="en-US" sz="21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 </a:t>
            </a:r>
            <a:r>
              <a:rPr kumimoji="0" lang="en-US" sz="21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n-ea"/>
              </a:rPr>
              <a:t>xe</a:t>
            </a:r>
            <a:r>
              <a:rPr kumimoji="0" lang="en-US" sz="21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 </a:t>
            </a:r>
            <a:r>
              <a:rPr kumimoji="0" lang="en-US" sz="21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n-ea"/>
              </a:rPr>
              <a:t>đạp</a:t>
            </a:r>
            <a:r>
              <a:rPr kumimoji="0" lang="en-US" sz="21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 </a:t>
            </a:r>
            <a:r>
              <a:rPr kumimoji="0" lang="en-US" sz="21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n-ea"/>
              </a:rPr>
              <a:t>của</a:t>
            </a:r>
            <a:r>
              <a:rPr kumimoji="0" lang="en-US" sz="21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 </a:t>
            </a:r>
            <a:r>
              <a:rPr kumimoji="0" lang="en-US" sz="21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n-ea"/>
              </a:rPr>
              <a:t>chú</a:t>
            </a:r>
            <a:r>
              <a:rPr kumimoji="0" lang="en-US" sz="21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 </a:t>
            </a:r>
            <a:r>
              <a:rPr kumimoji="0" lang="en-US" sz="21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n-ea"/>
              </a:rPr>
              <a:t>Tư</a:t>
            </a:r>
            <a:endParaRPr kumimoji="0" lang="en-US" sz="21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Trong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làng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tôi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hầu</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như</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ai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cũng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biết</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Tư</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Chía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không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chỉ</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vì</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là</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chủ</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trại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xuồng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mà</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còn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vì</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chiếc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xe</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đạp</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của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Ở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xóm</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vườn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có</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một</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chiếc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xe</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đã</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là</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trội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hơn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người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khác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rồi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chiếc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xe</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của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lại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là</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chiếc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xe</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đẹp</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nhất</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không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có</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chiếc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nào</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sánh</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bằng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Xe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màu</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vàng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hai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cái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vành</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láng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bóng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khi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ngừng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đạp</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chiếc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xe</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cứ</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ro</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ro</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thật</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êm</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tai.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Ngay</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giữa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tay</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cầm</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chú</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gắn</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hai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con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bướm</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bằng</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thiếc</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với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hai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cánh</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vàng</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lấm</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tấm</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đỏ</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Có</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khi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chú</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cắm</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cả</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một</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cành</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hoa</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Bao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giờ</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dừng</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xe</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chú</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cũng</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rút</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cái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giẻ</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dưới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yên</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lau</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phủi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sạch</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sẽ</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rồi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mới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bước</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vào</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nhà</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vào</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tiệm</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Chú</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âu</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yếm</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gọi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chiếc</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xe</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của</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mình</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là</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con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ngựa</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sắt</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a:t>
            </a:r>
            <a:endPar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Coi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thì</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coi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đừng</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đụng</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vào</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con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ngựa</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sắt</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của</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tao</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nghe</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bây</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a:t>
            </a:r>
            <a:endPar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Ấy</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là</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dặn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sắp</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nhỏ</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đứng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vây</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quanh</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chiếc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xe</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của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Ngựa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biết</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hí</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không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đưa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tay</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bóp</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cái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chuông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kính</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coong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Nghe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ngựa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hí</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chưa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Nó</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đá</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được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không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đưa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chân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đá</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ngược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ra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sau</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Nó</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đá</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đó</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80000"/>
              </a:lnSpc>
              <a:spcBef>
                <a:spcPts val="0"/>
              </a:spcBef>
              <a:spcAft>
                <a:spcPts val="0"/>
              </a:spcAft>
              <a:buClrTx/>
              <a:buSzTx/>
              <a:buFontTx/>
              <a:buNone/>
              <a:defRPr/>
            </a:pP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Đám</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con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nít</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cười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rộ</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còn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chú</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thì</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hãnh</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diện</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với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chiếc</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xe</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của</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mình</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a:t>
            </a:r>
            <a:endPar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r" defTabSz="914400" rtl="0" eaLnBrk="1" fontAlgn="auto" latinLnBrk="0" hangingPunct="1">
              <a:lnSpc>
                <a:spcPct val="8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Theo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Nguyễn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Quang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Sáng</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r" defTabSz="914400" rtl="0" eaLnBrk="1" fontAlgn="auto" latinLnBrk="0" hangingPunct="1">
              <a:lnSpc>
                <a:spcPct val="11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s 25"/>
          <p:cNvSpPr/>
          <p:nvPr/>
        </p:nvSpPr>
        <p:spPr>
          <a:xfrm>
            <a:off x="0" y="178277"/>
            <a:ext cx="3584448" cy="1018694"/>
          </a:xfrm>
          <a:prstGeom prst="rect">
            <a:avLst/>
          </a:prstGeom>
          <a:solidFill>
            <a:schemeClr val="accent2">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274530"/>
                </a:solidFill>
                <a:effectLst/>
                <a:uLnTx/>
                <a:uFillTx/>
                <a:latin typeface="Times New Roman" panose="02020603050405020304" pitchFamily="18" charset="0"/>
                <a:cs typeface="Times New Roman" panose="02020603050405020304" pitchFamily="18" charset="0"/>
                <a:sym typeface="+mn-ea"/>
              </a:rPr>
              <a:t>Tác</a:t>
            </a:r>
            <a:r>
              <a:rPr kumimoji="0" lang="en-US" sz="24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rPr>
              <a:t> </a:t>
            </a:r>
            <a:r>
              <a:rPr kumimoji="0" lang="en-US" sz="2400" b="1" i="0" u="none" strike="noStrike" kern="1200" cap="none" spc="0" normalizeH="0" baseline="0" noProof="0" dirty="0" err="1">
                <a:ln>
                  <a:noFill/>
                </a:ln>
                <a:solidFill>
                  <a:srgbClr val="274530"/>
                </a:solidFill>
                <a:effectLst/>
                <a:uLnTx/>
                <a:uFillTx/>
                <a:latin typeface="Times New Roman" panose="02020603050405020304" pitchFamily="18" charset="0"/>
                <a:cs typeface="Times New Roman" panose="02020603050405020304" pitchFamily="18" charset="0"/>
                <a:sym typeface="+mn-ea"/>
              </a:rPr>
              <a:t>giả</a:t>
            </a:r>
            <a:r>
              <a:rPr kumimoji="0" lang="en-US" sz="24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rPr>
              <a:t> </a:t>
            </a:r>
            <a:r>
              <a:rPr kumimoji="0" lang="en-US" sz="2400" b="1" i="0" u="none" strike="noStrike" kern="1200" cap="none" spc="0" normalizeH="0" baseline="0" noProof="0" dirty="0" err="1">
                <a:ln>
                  <a:noFill/>
                </a:ln>
                <a:solidFill>
                  <a:srgbClr val="274530"/>
                </a:solidFill>
                <a:effectLst/>
                <a:uLnTx/>
                <a:uFillTx/>
                <a:latin typeface="Times New Roman" panose="02020603050405020304" pitchFamily="18" charset="0"/>
                <a:cs typeface="Times New Roman" panose="02020603050405020304" pitchFamily="18" charset="0"/>
                <a:sym typeface="+mn-ea"/>
              </a:rPr>
              <a:t>quan</a:t>
            </a:r>
            <a:r>
              <a:rPr kumimoji="0" lang="en-US" sz="24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rPr>
              <a:t> </a:t>
            </a:r>
            <a:r>
              <a:rPr kumimoji="0" lang="en-US" sz="2400" b="1" i="0" u="none" strike="noStrike" kern="1200" cap="none" spc="0" normalizeH="0" baseline="0" noProof="0" dirty="0" err="1">
                <a:ln>
                  <a:noFill/>
                </a:ln>
                <a:solidFill>
                  <a:srgbClr val="274530"/>
                </a:solidFill>
                <a:effectLst/>
                <a:uLnTx/>
                <a:uFillTx/>
                <a:latin typeface="Times New Roman" panose="02020603050405020304" pitchFamily="18" charset="0"/>
                <a:cs typeface="Times New Roman" panose="02020603050405020304" pitchFamily="18" charset="0"/>
                <a:sym typeface="+mn-ea"/>
              </a:rPr>
              <a:t>sát</a:t>
            </a:r>
            <a:r>
              <a:rPr kumimoji="0" lang="en-US" sz="24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rPr>
              <a:t> </a:t>
            </a:r>
            <a:r>
              <a:rPr kumimoji="0" lang="en-US" sz="2400" b="1" i="0" u="none" strike="noStrike" kern="1200" cap="none" spc="0" normalizeH="0" baseline="0" noProof="0" dirty="0" err="1">
                <a:ln>
                  <a:noFill/>
                </a:ln>
                <a:solidFill>
                  <a:srgbClr val="274530"/>
                </a:solidFill>
                <a:effectLst/>
                <a:uLnTx/>
                <a:uFillTx/>
                <a:latin typeface="Times New Roman" panose="02020603050405020304" pitchFamily="18" charset="0"/>
                <a:cs typeface="Times New Roman" panose="02020603050405020304" pitchFamily="18" charset="0"/>
                <a:sym typeface="+mn-ea"/>
              </a:rPr>
              <a:t>chiếu</a:t>
            </a:r>
            <a:r>
              <a:rPr kumimoji="0" lang="en-US" sz="24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rPr>
              <a:t> </a:t>
            </a:r>
            <a:r>
              <a:rPr kumimoji="0" lang="en-US" sz="2400" b="1" i="0" u="none" strike="noStrike" kern="1200" cap="none" spc="0" normalizeH="0" baseline="0" noProof="0" dirty="0" err="1">
                <a:ln>
                  <a:noFill/>
                </a:ln>
                <a:solidFill>
                  <a:srgbClr val="274530"/>
                </a:solidFill>
                <a:effectLst/>
                <a:uLnTx/>
                <a:uFillTx/>
                <a:latin typeface="Times New Roman" panose="02020603050405020304" pitchFamily="18" charset="0"/>
                <a:cs typeface="Times New Roman" panose="02020603050405020304" pitchFamily="18" charset="0"/>
                <a:sym typeface="+mn-ea"/>
              </a:rPr>
              <a:t>xe</a:t>
            </a:r>
            <a:r>
              <a:rPr kumimoji="0" lang="en-US" sz="24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rPr>
              <a:t> </a:t>
            </a:r>
            <a:r>
              <a:rPr kumimoji="0" lang="en-US" sz="2400" b="1" i="0" u="none" strike="noStrike" kern="1200" cap="none" spc="0" normalizeH="0" baseline="0" noProof="0" dirty="0" err="1">
                <a:ln>
                  <a:noFill/>
                </a:ln>
                <a:solidFill>
                  <a:srgbClr val="274530"/>
                </a:solidFill>
                <a:effectLst/>
                <a:uLnTx/>
                <a:uFillTx/>
                <a:latin typeface="Times New Roman" panose="02020603050405020304" pitchFamily="18" charset="0"/>
                <a:cs typeface="Times New Roman" panose="02020603050405020304" pitchFamily="18" charset="0"/>
                <a:sym typeface="+mn-ea"/>
              </a:rPr>
              <a:t>đạp</a:t>
            </a:r>
            <a:r>
              <a:rPr kumimoji="0" lang="en-US" sz="24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rPr>
              <a:t> </a:t>
            </a:r>
            <a:r>
              <a:rPr kumimoji="0" lang="en-US" sz="2400" b="1" i="0" u="none" strike="noStrike" kern="1200" cap="none" spc="0" normalizeH="0" baseline="0" noProof="0" dirty="0" err="1">
                <a:ln>
                  <a:noFill/>
                </a:ln>
                <a:solidFill>
                  <a:srgbClr val="274530"/>
                </a:solidFill>
                <a:effectLst/>
                <a:uLnTx/>
                <a:uFillTx/>
                <a:latin typeface="Times New Roman" panose="02020603050405020304" pitchFamily="18" charset="0"/>
                <a:cs typeface="Times New Roman" panose="02020603050405020304" pitchFamily="18" charset="0"/>
                <a:sym typeface="+mn-ea"/>
              </a:rPr>
              <a:t>bằng</a:t>
            </a:r>
            <a:r>
              <a:rPr kumimoji="0" lang="en-US" sz="24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rPr>
              <a:t> </a:t>
            </a:r>
            <a:r>
              <a:rPr kumimoji="0" lang="en-US" sz="2400" b="1" i="0" u="none" strike="noStrike" kern="1200" cap="none" spc="0" normalizeH="0" baseline="0" noProof="0" dirty="0" err="1">
                <a:ln>
                  <a:noFill/>
                </a:ln>
                <a:solidFill>
                  <a:srgbClr val="274530"/>
                </a:solidFill>
                <a:effectLst/>
                <a:uLnTx/>
                <a:uFillTx/>
                <a:latin typeface="Times New Roman" panose="02020603050405020304" pitchFamily="18" charset="0"/>
                <a:cs typeface="Times New Roman" panose="02020603050405020304" pitchFamily="18" charset="0"/>
                <a:sym typeface="+mn-ea"/>
              </a:rPr>
              <a:t>các</a:t>
            </a:r>
            <a:r>
              <a:rPr kumimoji="0" lang="en-US" sz="24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rPr>
              <a:t> </a:t>
            </a:r>
            <a:r>
              <a:rPr kumimoji="0" lang="en-US" sz="2400" b="1" i="0" u="none" strike="noStrike" kern="1200" cap="none" spc="0" normalizeH="0" baseline="0" noProof="0" dirty="0" err="1">
                <a:ln>
                  <a:noFill/>
                </a:ln>
                <a:solidFill>
                  <a:srgbClr val="274530"/>
                </a:solidFill>
                <a:effectLst/>
                <a:uLnTx/>
                <a:uFillTx/>
                <a:latin typeface="Times New Roman" panose="02020603050405020304" pitchFamily="18" charset="0"/>
                <a:cs typeface="Times New Roman" panose="02020603050405020304" pitchFamily="18" charset="0"/>
                <a:sym typeface="+mn-ea"/>
              </a:rPr>
              <a:t>giác</a:t>
            </a:r>
            <a:r>
              <a:rPr kumimoji="0" lang="en-US" sz="24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rPr>
              <a:t> </a:t>
            </a:r>
            <a:r>
              <a:rPr kumimoji="0" lang="en-US" sz="2400" b="1" i="0" u="none" strike="noStrike" kern="1200" cap="none" spc="0" normalizeH="0" baseline="0" noProof="0" dirty="0" err="1">
                <a:ln>
                  <a:noFill/>
                </a:ln>
                <a:solidFill>
                  <a:srgbClr val="274530"/>
                </a:solidFill>
                <a:effectLst/>
                <a:uLnTx/>
                <a:uFillTx/>
                <a:latin typeface="Times New Roman" panose="02020603050405020304" pitchFamily="18" charset="0"/>
                <a:cs typeface="Times New Roman" panose="02020603050405020304" pitchFamily="18" charset="0"/>
                <a:sym typeface="+mn-ea"/>
              </a:rPr>
              <a:t>quan</a:t>
            </a:r>
            <a:endParaRPr kumimoji="0" lang="en-US" sz="24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endParaRPr>
          </a:p>
        </p:txBody>
      </p:sp>
      <p:sp>
        <p:nvSpPr>
          <p:cNvPr id="6" name="Rectangle: Rounded Corners 5"/>
          <p:cNvSpPr/>
          <p:nvPr/>
        </p:nvSpPr>
        <p:spPr>
          <a:xfrm>
            <a:off x="9701048" y="1468821"/>
            <a:ext cx="2490952" cy="286404"/>
          </a:xfrm>
          <a:prstGeom prst="roundRect">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3418490" y="1844564"/>
            <a:ext cx="1847194" cy="273269"/>
          </a:xfrm>
          <a:prstGeom prst="roundRect">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10583919" y="1822790"/>
            <a:ext cx="1531881" cy="295043"/>
          </a:xfrm>
          <a:prstGeom prst="roundRect">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p:cNvSpPr/>
          <p:nvPr/>
        </p:nvSpPr>
        <p:spPr>
          <a:xfrm>
            <a:off x="3421116" y="2173011"/>
            <a:ext cx="8694684" cy="273269"/>
          </a:xfrm>
          <a:prstGeom prst="roundRect">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3418491" y="2535619"/>
            <a:ext cx="2993196" cy="273269"/>
          </a:xfrm>
          <a:prstGeom prst="roundRect">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5289333" y="1822790"/>
            <a:ext cx="5218384" cy="273269"/>
          </a:xfrm>
          <a:prstGeom prst="round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4"/>
          <p:cNvSpPr>
            <a:spLocks noChangeArrowheads="1"/>
          </p:cNvSpPr>
          <p:nvPr/>
        </p:nvSpPr>
        <p:spPr bwMode="auto">
          <a:xfrm>
            <a:off x="76200" y="1260751"/>
            <a:ext cx="3242439" cy="1726324"/>
          </a:xfrm>
          <a:prstGeom prst="rect">
            <a:avLst/>
          </a:prstGeom>
        </p:spPr>
        <p:style>
          <a:lnRef idx="2">
            <a:schemeClr val="accent2"/>
          </a:lnRef>
          <a:fillRef idx="1">
            <a:schemeClr val="lt1"/>
          </a:fillRef>
          <a:effectRef idx="0">
            <a:schemeClr val="accent2"/>
          </a:effectRef>
          <a:fontRef idx="minor">
            <a:schemeClr val="dk1"/>
          </a:fontRef>
        </p:style>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US" altLang="en-US" sz="3200" b="1" dirty="0">
              <a:solidFill>
                <a:srgbClr val="7030A0"/>
              </a:solidFill>
              <a:latin typeface="Arial" panose="020B0604020202020204" pitchFamily="34" charset="0"/>
              <a:cs typeface="Arial" panose="020B0604020202020204" pitchFamily="34" charset="0"/>
            </a:endParaRPr>
          </a:p>
          <a:p>
            <a:pPr algn="ctr" eaLnBrk="1" hangingPunct="1"/>
            <a:endParaRPr lang="en-US" altLang="en-US" sz="3200" b="1" dirty="0">
              <a:solidFill>
                <a:srgbClr val="7030A0"/>
              </a:solidFill>
              <a:latin typeface="Arial" panose="020B0604020202020204" pitchFamily="34" charset="0"/>
              <a:cs typeface="Arial" panose="020B0604020202020204" pitchFamily="34" charset="0"/>
            </a:endParaRPr>
          </a:p>
          <a:p>
            <a:pPr algn="ctr" eaLnBrk="1" hangingPunct="1"/>
            <a:r>
              <a:rPr lang="en-US" altLang="en-US" sz="3200" b="1" dirty="0" err="1">
                <a:solidFill>
                  <a:srgbClr val="7030A0"/>
                </a:solidFill>
                <a:latin typeface="Times New Roman" panose="02020603050405020304" pitchFamily="18" charset="0"/>
                <a:cs typeface="Times New Roman" panose="02020603050405020304" pitchFamily="18" charset="0"/>
              </a:rPr>
              <a:t>Bằng</a:t>
            </a:r>
            <a:r>
              <a:rPr lang="en-US" altLang="en-US" sz="3200" b="1" dirty="0">
                <a:solidFill>
                  <a:srgbClr val="7030A0"/>
                </a:solidFill>
                <a:latin typeface="Times New Roman" panose="02020603050405020304" pitchFamily="18" charset="0"/>
                <a:cs typeface="Times New Roman" panose="02020603050405020304" pitchFamily="18" charset="0"/>
              </a:rPr>
              <a:t> </a:t>
            </a:r>
            <a:r>
              <a:rPr lang="en-US" altLang="en-US" sz="3200" b="1" dirty="0" err="1">
                <a:solidFill>
                  <a:srgbClr val="7030A0"/>
                </a:solidFill>
                <a:latin typeface="Times New Roman" panose="02020603050405020304" pitchFamily="18" charset="0"/>
                <a:cs typeface="Times New Roman" panose="02020603050405020304" pitchFamily="18" charset="0"/>
              </a:rPr>
              <a:t>mắt</a:t>
            </a:r>
            <a:r>
              <a:rPr lang="en-US" altLang="en-US" sz="3200" b="1" dirty="0">
                <a:solidFill>
                  <a:srgbClr val="7030A0"/>
                </a:solidFill>
                <a:latin typeface="Times New Roman" panose="02020603050405020304" pitchFamily="18" charset="0"/>
                <a:cs typeface="Times New Roman" panose="02020603050405020304" pitchFamily="18" charset="0"/>
              </a:rPr>
              <a:t> </a:t>
            </a:r>
            <a:r>
              <a:rPr lang="en-US" altLang="en-US" sz="3200" b="1" dirty="0" err="1">
                <a:solidFill>
                  <a:srgbClr val="7030A0"/>
                </a:solidFill>
                <a:latin typeface="Times New Roman" panose="02020603050405020304" pitchFamily="18" charset="0"/>
                <a:cs typeface="Times New Roman" panose="02020603050405020304" pitchFamily="18" charset="0"/>
              </a:rPr>
              <a:t>nhìn</a:t>
            </a:r>
            <a:endParaRPr lang="en-US" altLang="en-US" sz="3200" b="1" dirty="0">
              <a:solidFill>
                <a:srgbClr val="7030A0"/>
              </a:solidFill>
              <a:latin typeface="Times New Roman" panose="02020603050405020304" pitchFamily="18" charset="0"/>
              <a:cs typeface="Times New Roman" panose="02020603050405020304" pitchFamily="18" charset="0"/>
            </a:endParaRPr>
          </a:p>
        </p:txBody>
      </p:sp>
      <p:sp>
        <p:nvSpPr>
          <p:cNvPr id="12" name="Rectangle 4"/>
          <p:cNvSpPr>
            <a:spLocks noChangeArrowheads="1"/>
          </p:cNvSpPr>
          <p:nvPr/>
        </p:nvSpPr>
        <p:spPr bwMode="auto">
          <a:xfrm>
            <a:off x="76200" y="3053710"/>
            <a:ext cx="3242439" cy="1726324"/>
          </a:xfrm>
          <a:prstGeom prst="rect">
            <a:avLst/>
          </a:prstGeom>
        </p:spPr>
        <p:style>
          <a:lnRef idx="2">
            <a:schemeClr val="accent2"/>
          </a:lnRef>
          <a:fillRef idx="1">
            <a:schemeClr val="lt1"/>
          </a:fillRef>
          <a:effectRef idx="0">
            <a:schemeClr val="accent2"/>
          </a:effectRef>
          <a:fontRef idx="minor">
            <a:schemeClr val="dk1"/>
          </a:fontRef>
        </p:style>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US" altLang="en-US" sz="3200" b="1" dirty="0">
              <a:solidFill>
                <a:schemeClr val="accent4">
                  <a:lumMod val="75000"/>
                </a:schemeClr>
              </a:solidFill>
              <a:latin typeface="Arial" panose="020B0604020202020204" pitchFamily="34" charset="0"/>
              <a:cs typeface="Arial" panose="020B0604020202020204" pitchFamily="34" charset="0"/>
            </a:endParaRPr>
          </a:p>
          <a:p>
            <a:pPr algn="ctr" eaLnBrk="1" hangingPunct="1"/>
            <a:endParaRPr lang="en-US" altLang="en-US" sz="3200" b="1" dirty="0">
              <a:solidFill>
                <a:schemeClr val="accent4">
                  <a:lumMod val="75000"/>
                </a:schemeClr>
              </a:solidFill>
              <a:latin typeface="Arial" panose="020B0604020202020204" pitchFamily="34" charset="0"/>
              <a:cs typeface="Arial" panose="020B0604020202020204" pitchFamily="34" charset="0"/>
            </a:endParaRPr>
          </a:p>
          <a:p>
            <a:pPr algn="ctr" eaLnBrk="1" hangingPunct="1"/>
            <a:r>
              <a:rPr lang="en-US" altLang="en-US" sz="3200" b="1" dirty="0" err="1">
                <a:solidFill>
                  <a:schemeClr val="accent4">
                    <a:lumMod val="75000"/>
                  </a:schemeClr>
                </a:solidFill>
                <a:latin typeface="Times New Roman" panose="02020603050405020304" pitchFamily="18" charset="0"/>
                <a:cs typeface="Times New Roman" panose="02020603050405020304" pitchFamily="18" charset="0"/>
              </a:rPr>
              <a:t>Bằng</a:t>
            </a:r>
            <a:r>
              <a:rPr lang="en-US" altLang="en-US" sz="3200" b="1" dirty="0">
                <a:solidFill>
                  <a:schemeClr val="accent4">
                    <a:lumMod val="75000"/>
                  </a:schemeClr>
                </a:solidFill>
                <a:latin typeface="Times New Roman" panose="02020603050405020304" pitchFamily="18" charset="0"/>
                <a:cs typeface="Times New Roman" panose="02020603050405020304" pitchFamily="18" charset="0"/>
              </a:rPr>
              <a:t> tai </a:t>
            </a:r>
            <a:r>
              <a:rPr lang="en-US" altLang="en-US" sz="3200" b="1" dirty="0" err="1">
                <a:solidFill>
                  <a:schemeClr val="accent4">
                    <a:lumMod val="75000"/>
                  </a:schemeClr>
                </a:solidFill>
                <a:latin typeface="Times New Roman" panose="02020603050405020304" pitchFamily="18" charset="0"/>
                <a:cs typeface="Times New Roman" panose="02020603050405020304" pitchFamily="18" charset="0"/>
              </a:rPr>
              <a:t>nghe</a:t>
            </a:r>
            <a:endParaRPr lang="en-US" altLang="en-US" sz="3200" b="1"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1026" name="Picture 2" descr="Chấn thương mắt xảy ra khi nào và làm thế nào để xử lý? • Hello Bac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87" y="1296782"/>
            <a:ext cx="2039992" cy="10199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ôi tai tiết lộ sự phú quý của bạn - VnExpress Đời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99115" y="3108460"/>
            <a:ext cx="1770336" cy="10622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
                                        <p:tgtEl>
                                          <p:spTgt spid="16"/>
                                        </p:tgtEl>
                                      </p:cBhvr>
                                    </p:animEffect>
                                    <p:anim calcmode="lin" valueType="num">
                                      <p:cBhvr>
                                        <p:cTn id="8" dur="400" fill="hold"/>
                                        <p:tgtEl>
                                          <p:spTgt spid="16"/>
                                        </p:tgtEl>
                                        <p:attrNameLst>
                                          <p:attrName>ppt_x</p:attrName>
                                        </p:attrNameLst>
                                      </p:cBhvr>
                                      <p:tavLst>
                                        <p:tav tm="0">
                                          <p:val>
                                            <p:strVal val="#ppt_x"/>
                                          </p:val>
                                        </p:tav>
                                        <p:tav tm="100000">
                                          <p:val>
                                            <p:strVal val="#ppt_x"/>
                                          </p:val>
                                        </p:tav>
                                      </p:tavLst>
                                    </p:anim>
                                    <p:anim calcmode="lin" valueType="num">
                                      <p:cBhvr>
                                        <p:cTn id="9" dur="400" fill="hold"/>
                                        <p:tgtEl>
                                          <p:spTgt spid="1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
                                        <p:tgtEl>
                                          <p:spTgt spid="12"/>
                                        </p:tgtEl>
                                      </p:cBhvr>
                                    </p:animEffect>
                                    <p:anim calcmode="lin" valueType="num">
                                      <p:cBhvr>
                                        <p:cTn id="42" dur="400" fill="hold"/>
                                        <p:tgtEl>
                                          <p:spTgt spid="12"/>
                                        </p:tgtEl>
                                        <p:attrNameLst>
                                          <p:attrName>ppt_x</p:attrName>
                                        </p:attrNameLst>
                                      </p:cBhvr>
                                      <p:tavLst>
                                        <p:tav tm="0">
                                          <p:val>
                                            <p:strVal val="#ppt_x"/>
                                          </p:val>
                                        </p:tav>
                                        <p:tav tm="100000">
                                          <p:val>
                                            <p:strVal val="#ppt_x"/>
                                          </p:val>
                                        </p:tav>
                                      </p:tavLst>
                                    </p:anim>
                                    <p:anim calcmode="lin" valueType="num">
                                      <p:cBhvr>
                                        <p:cTn id="43" dur="400" fill="hold"/>
                                        <p:tgtEl>
                                          <p:spTgt spid="12"/>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500"/>
                                        <p:tgtEl>
                                          <p:spTgt spid="10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6"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s 1"/>
          <p:cNvSpPr/>
          <p:nvPr/>
        </p:nvSpPr>
        <p:spPr>
          <a:xfrm>
            <a:off x="3394841" y="0"/>
            <a:ext cx="8797159" cy="689478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defRPr/>
            </a:pPr>
            <a:endPar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sym typeface="+mn-ea"/>
            </a:endParaRPr>
          </a:p>
          <a:p>
            <a:pPr marL="0" marR="0" lvl="0" indent="0" algn="ctr" defTabSz="914400" rtl="0" eaLnBrk="1" fontAlgn="auto" latinLnBrk="0" hangingPunct="1">
              <a:lnSpc>
                <a:spcPct val="110000"/>
              </a:lnSpc>
              <a:spcBef>
                <a:spcPts val="0"/>
              </a:spcBef>
              <a:spcAft>
                <a:spcPts val="0"/>
              </a:spcAft>
              <a:buClrTx/>
              <a:buSzTx/>
              <a:buFontTx/>
              <a:buNone/>
              <a:defRPr/>
            </a:pPr>
            <a:endPar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sym typeface="+mn-ea"/>
            </a:endParaRPr>
          </a:p>
          <a:p>
            <a:pPr marL="0" marR="0" lvl="0" indent="0" algn="ctr" defTabSz="914400" rtl="0" eaLnBrk="1" fontAlgn="auto" latinLnBrk="0" hangingPunct="1">
              <a:lnSpc>
                <a:spcPct val="110000"/>
              </a:lnSpc>
              <a:spcBef>
                <a:spcPts val="0"/>
              </a:spcBef>
              <a:spcAft>
                <a:spcPts val="0"/>
              </a:spcAft>
              <a:buClrTx/>
              <a:buSzTx/>
              <a:buFontTx/>
              <a:buNone/>
              <a:defRPr/>
            </a:pPr>
            <a:r>
              <a:rPr kumimoji="0" lang="en-US" sz="21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n-ea"/>
              </a:rPr>
              <a:t>Chiếc</a:t>
            </a:r>
            <a:r>
              <a:rPr kumimoji="0" lang="en-US" sz="21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 </a:t>
            </a:r>
            <a:r>
              <a:rPr kumimoji="0" lang="en-US" sz="21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n-ea"/>
              </a:rPr>
              <a:t>xe</a:t>
            </a:r>
            <a:r>
              <a:rPr kumimoji="0" lang="en-US" sz="21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 </a:t>
            </a:r>
            <a:r>
              <a:rPr kumimoji="0" lang="en-US" sz="21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n-ea"/>
              </a:rPr>
              <a:t>đạp</a:t>
            </a:r>
            <a:r>
              <a:rPr kumimoji="0" lang="en-US" sz="21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 </a:t>
            </a:r>
            <a:r>
              <a:rPr kumimoji="0" lang="en-US" sz="21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n-ea"/>
              </a:rPr>
              <a:t>của</a:t>
            </a:r>
            <a:r>
              <a:rPr kumimoji="0" lang="en-US" sz="21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 </a:t>
            </a:r>
            <a:r>
              <a:rPr kumimoji="0" lang="en-US" sz="21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n-ea"/>
              </a:rPr>
              <a:t>chú</a:t>
            </a:r>
            <a:r>
              <a:rPr kumimoji="0" lang="en-US" sz="21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 </a:t>
            </a:r>
            <a:r>
              <a:rPr kumimoji="0" lang="en-US" sz="21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n-ea"/>
              </a:rPr>
              <a:t>Tư</a:t>
            </a:r>
            <a:endParaRPr kumimoji="0" lang="en-US" sz="21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Trong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làng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tôi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hầu</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như</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ai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cũng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biết</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Tư</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Chía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không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chỉ</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vì</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là</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chủ</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trại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xuồng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mà</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còn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vì</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chiếc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xe</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đạp</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của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Ở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xóm</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vườn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có</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một</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chiếc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xe</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đã</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là</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trội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hơn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người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khác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rồi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chiếc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xe</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của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lại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là</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chiếc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xe</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đẹp</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nhất</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không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có</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chiếc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nào</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sánh</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bằng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Xe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màu</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vàng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hai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cái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vành</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láng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bóng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khi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ngừng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đạp</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chiếc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xe</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cứ</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ro</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ro</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thật</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êm</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tai.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Ngay</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giữa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tay</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cầm</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chú</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gắn</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hai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con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bướm</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bằng</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thiếc</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với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hai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cánh</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vàng</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lấm</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tấm</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đỏ</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Có</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khi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chú</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cắm</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cả</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một</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cành</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hoa</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Bao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giờ</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dừng</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xe</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chú</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cũng</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rút</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cái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giẻ</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dưới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yên</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lau</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phủi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sạch</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sẽ</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rồi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mới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bước</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vào</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nhà</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vào</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tiệm</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Chú</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âu</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yếm</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gọi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chiếc</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xe</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của</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mình</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là</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con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ngựa</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sắt</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a:t>
            </a:r>
            <a:endPar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Coi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thì</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coi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đừng</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đụng</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vào</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con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ngựa</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sắt</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của</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tao</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nghe</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bây</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a:t>
            </a:r>
            <a:endPar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Ấy</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là</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dặn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sắp</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nhỏ</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đứng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vây</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quanh</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chiếc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xe</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của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Ngựa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biết</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hí</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không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đưa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tay</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bóp</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cái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chuông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kính</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coong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Nghe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ngựa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hí</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chưa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Nó</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đá</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được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không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Chú</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đưa</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chân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đá</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ngược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ra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sau</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Nó</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đá</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đó</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80000"/>
              </a:lnSpc>
              <a:spcBef>
                <a:spcPts val="0"/>
              </a:spcBef>
              <a:spcAft>
                <a:spcPts val="0"/>
              </a:spcAft>
              <a:buClrTx/>
              <a:buSzTx/>
              <a:buFontTx/>
              <a:buNone/>
              <a:defRPr/>
            </a:pP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Đám</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con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nít</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cười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rộ</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còn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chú</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thì</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hãnh</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diện</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với</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chiếc</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xe</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của</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kumimoji="0" lang="en-US" sz="21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mình</a:t>
            </a:r>
            <a:r>
              <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a:t>
            </a:r>
            <a:endParaRPr kumimoji="0" lang="en-US" sz="2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r" defTabSz="914400" rtl="0" eaLnBrk="1" fontAlgn="auto" latinLnBrk="0" hangingPunct="1">
              <a:lnSpc>
                <a:spcPct val="8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Theo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Nguyễn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ea"/>
              </a:rPr>
              <a:t> Quang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ea"/>
              </a:rPr>
              <a:t>Sáng</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r" defTabSz="914400" rtl="0" eaLnBrk="1" fontAlgn="auto" latinLnBrk="0" hangingPunct="1">
              <a:lnSpc>
                <a:spcPct val="11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s 25"/>
          <p:cNvSpPr/>
          <p:nvPr/>
        </p:nvSpPr>
        <p:spPr>
          <a:xfrm>
            <a:off x="0" y="575310"/>
            <a:ext cx="3341921" cy="1018694"/>
          </a:xfrm>
          <a:prstGeom prst="rect">
            <a:avLst/>
          </a:prstGeom>
          <a:solidFill>
            <a:schemeClr val="bg1"/>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sz="2800" b="1">
                <a:solidFill>
                  <a:srgbClr val="274530"/>
                </a:solidFill>
                <a:latin typeface="Times New Roman" panose="02020603050405020304" pitchFamily="18" charset="0"/>
                <a:cs typeface="Times New Roman" panose="02020603050405020304" pitchFamily="18" charset="0"/>
                <a:sym typeface="+mn-ea"/>
              </a:rPr>
              <a:t> Tìm </a:t>
            </a:r>
            <a:r>
              <a:rPr lang="en-US" sz="2800" b="1" dirty="0" err="1">
                <a:solidFill>
                  <a:srgbClr val="274530"/>
                </a:solidFill>
                <a:latin typeface="Times New Roman" panose="02020603050405020304" pitchFamily="18" charset="0"/>
                <a:cs typeface="Times New Roman" panose="02020603050405020304" pitchFamily="18" charset="0"/>
                <a:sym typeface="+mn-ea"/>
              </a:rPr>
              <a:t>lời</a:t>
            </a:r>
            <a:r>
              <a:rPr lang="en-US" sz="2800" b="1" dirty="0">
                <a:solidFill>
                  <a:srgbClr val="274530"/>
                </a:solidFill>
                <a:latin typeface="Times New Roman" panose="02020603050405020304" pitchFamily="18" charset="0"/>
                <a:cs typeface="Times New Roman" panose="02020603050405020304" pitchFamily="18" charset="0"/>
                <a:sym typeface="+mn-ea"/>
              </a:rPr>
              <a:t> </a:t>
            </a:r>
            <a:r>
              <a:rPr lang="en-US" sz="2800" b="1" dirty="0" err="1">
                <a:solidFill>
                  <a:srgbClr val="274530"/>
                </a:solidFill>
                <a:latin typeface="Times New Roman" panose="02020603050405020304" pitchFamily="18" charset="0"/>
                <a:cs typeface="Times New Roman" panose="02020603050405020304" pitchFamily="18" charset="0"/>
                <a:sym typeface="+mn-ea"/>
              </a:rPr>
              <a:t>kể</a:t>
            </a:r>
            <a:r>
              <a:rPr lang="en-US" sz="2800" b="1" dirty="0">
                <a:solidFill>
                  <a:srgbClr val="274530"/>
                </a:solidFill>
                <a:latin typeface="Times New Roman" panose="02020603050405020304" pitchFamily="18" charset="0"/>
                <a:cs typeface="Times New Roman" panose="02020603050405020304" pitchFamily="18" charset="0"/>
                <a:sym typeface="+mn-ea"/>
              </a:rPr>
              <a:t> xen </a:t>
            </a:r>
            <a:r>
              <a:rPr lang="en-US" sz="2800" b="1" dirty="0" err="1">
                <a:solidFill>
                  <a:srgbClr val="274530"/>
                </a:solidFill>
                <a:latin typeface="Times New Roman" panose="02020603050405020304" pitchFamily="18" charset="0"/>
                <a:cs typeface="Times New Roman" panose="02020603050405020304" pitchFamily="18" charset="0"/>
                <a:sym typeface="+mn-ea"/>
              </a:rPr>
              <a:t>lẫn</a:t>
            </a:r>
            <a:r>
              <a:rPr lang="en-US" sz="2800" b="1" dirty="0">
                <a:solidFill>
                  <a:srgbClr val="274530"/>
                </a:solidFill>
                <a:latin typeface="Times New Roman" panose="02020603050405020304" pitchFamily="18" charset="0"/>
                <a:cs typeface="Times New Roman" panose="02020603050405020304" pitchFamily="18" charset="0"/>
                <a:sym typeface="+mn-ea"/>
              </a:rPr>
              <a:t> </a:t>
            </a:r>
            <a:r>
              <a:rPr lang="en-US" sz="2800" b="1" dirty="0" err="1">
                <a:solidFill>
                  <a:srgbClr val="274530"/>
                </a:solidFill>
                <a:latin typeface="Times New Roman" panose="02020603050405020304" pitchFamily="18" charset="0"/>
                <a:cs typeface="Times New Roman" panose="02020603050405020304" pitchFamily="18" charset="0"/>
                <a:sym typeface="+mn-ea"/>
              </a:rPr>
              <a:t>lời</a:t>
            </a:r>
            <a:r>
              <a:rPr lang="en-US" sz="2800" b="1" dirty="0">
                <a:solidFill>
                  <a:srgbClr val="274530"/>
                </a:solidFill>
                <a:latin typeface="Times New Roman" panose="02020603050405020304" pitchFamily="18" charset="0"/>
                <a:cs typeface="Times New Roman" panose="02020603050405020304" pitchFamily="18" charset="0"/>
                <a:sym typeface="+mn-ea"/>
              </a:rPr>
              <a:t> </a:t>
            </a:r>
            <a:r>
              <a:rPr lang="en-US" sz="2800" b="1" dirty="0" err="1">
                <a:solidFill>
                  <a:srgbClr val="274530"/>
                </a:solidFill>
                <a:latin typeface="Times New Roman" panose="02020603050405020304" pitchFamily="18" charset="0"/>
                <a:cs typeface="Times New Roman" panose="02020603050405020304" pitchFamily="18" charset="0"/>
                <a:sym typeface="+mn-ea"/>
              </a:rPr>
              <a:t>miêu</a:t>
            </a:r>
            <a:r>
              <a:rPr lang="en-US" sz="2800" b="1" dirty="0">
                <a:solidFill>
                  <a:srgbClr val="274530"/>
                </a:solidFill>
                <a:latin typeface="Times New Roman" panose="02020603050405020304" pitchFamily="18" charset="0"/>
                <a:cs typeface="Times New Roman" panose="02020603050405020304" pitchFamily="18" charset="0"/>
                <a:sym typeface="+mn-ea"/>
              </a:rPr>
              <a:t> </a:t>
            </a:r>
            <a:r>
              <a:rPr lang="en-US" sz="2800" b="1" dirty="0" err="1">
                <a:solidFill>
                  <a:srgbClr val="274530"/>
                </a:solidFill>
                <a:latin typeface="Times New Roman" panose="02020603050405020304" pitchFamily="18" charset="0"/>
                <a:cs typeface="Times New Roman" panose="02020603050405020304" pitchFamily="18" charset="0"/>
                <a:sym typeface="+mn-ea"/>
              </a:rPr>
              <a:t>tả</a:t>
            </a:r>
            <a:r>
              <a:rPr lang="en-US" sz="2800" b="1" dirty="0">
                <a:solidFill>
                  <a:srgbClr val="274530"/>
                </a:solidFill>
                <a:latin typeface="Times New Roman" panose="02020603050405020304" pitchFamily="18" charset="0"/>
                <a:cs typeface="Times New Roman" panose="02020603050405020304" pitchFamily="18" charset="0"/>
                <a:sym typeface="+mn-ea"/>
              </a:rPr>
              <a:t> </a:t>
            </a:r>
            <a:endParaRPr kumimoji="0" lang="en-US" sz="28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endParaRPr>
          </a:p>
        </p:txBody>
      </p:sp>
      <p:sp>
        <p:nvSpPr>
          <p:cNvPr id="6" name="Rectangle: Rounded Corners 5"/>
          <p:cNvSpPr/>
          <p:nvPr/>
        </p:nvSpPr>
        <p:spPr>
          <a:xfrm>
            <a:off x="4035972" y="2186151"/>
            <a:ext cx="8156028" cy="273269"/>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3494688" y="2559268"/>
            <a:ext cx="8697311" cy="273269"/>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3466732" y="2946470"/>
            <a:ext cx="8697310" cy="273269"/>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p:cNvSpPr/>
          <p:nvPr/>
        </p:nvSpPr>
        <p:spPr>
          <a:xfrm>
            <a:off x="3494689" y="3242442"/>
            <a:ext cx="1770994" cy="273269"/>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3494687" y="3605050"/>
            <a:ext cx="6342995" cy="273269"/>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6153804" y="6321972"/>
            <a:ext cx="4430115" cy="273269"/>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736" y="3473246"/>
            <a:ext cx="3344917" cy="310854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800" b="1" dirty="0" err="1">
                <a:solidFill>
                  <a:srgbClr val="003300"/>
                </a:solidFill>
                <a:latin typeface="Times New Roman" panose="02020603050405020304" pitchFamily="18" charset="0"/>
                <a:cs typeface="Times New Roman" panose="02020603050405020304" pitchFamily="18" charset="0"/>
              </a:rPr>
              <a:t>Những</a:t>
            </a:r>
            <a:r>
              <a:rPr lang="en-US" sz="2800" b="1" dirty="0">
                <a:solidFill>
                  <a:srgbClr val="003300"/>
                </a:solidFill>
                <a:latin typeface="Times New Roman" panose="02020603050405020304" pitchFamily="18" charset="0"/>
                <a:cs typeface="Times New Roman" panose="02020603050405020304" pitchFamily="18" charset="0"/>
              </a:rPr>
              <a:t> </a:t>
            </a:r>
            <a:r>
              <a:rPr lang="en-US" sz="2800" b="1" dirty="0" err="1">
                <a:solidFill>
                  <a:srgbClr val="003300"/>
                </a:solidFill>
                <a:latin typeface="Times New Roman" panose="02020603050405020304" pitchFamily="18" charset="0"/>
                <a:cs typeface="Times New Roman" panose="02020603050405020304" pitchFamily="18" charset="0"/>
              </a:rPr>
              <a:t>lời</a:t>
            </a:r>
            <a:r>
              <a:rPr lang="en-US" sz="2800" b="1" dirty="0">
                <a:solidFill>
                  <a:srgbClr val="003300"/>
                </a:solidFill>
                <a:latin typeface="Times New Roman" panose="02020603050405020304" pitchFamily="18" charset="0"/>
                <a:cs typeface="Times New Roman" panose="02020603050405020304" pitchFamily="18" charset="0"/>
              </a:rPr>
              <a:t> </a:t>
            </a:r>
            <a:r>
              <a:rPr lang="en-US" sz="2800" b="1" dirty="0" err="1">
                <a:solidFill>
                  <a:srgbClr val="003300"/>
                </a:solidFill>
                <a:latin typeface="Times New Roman" panose="02020603050405020304" pitchFamily="18" charset="0"/>
                <a:cs typeface="Times New Roman" panose="02020603050405020304" pitchFamily="18" charset="0"/>
              </a:rPr>
              <a:t>kể</a:t>
            </a:r>
            <a:r>
              <a:rPr lang="en-US" sz="2800" b="1" dirty="0">
                <a:solidFill>
                  <a:srgbClr val="003300"/>
                </a:solidFill>
                <a:latin typeface="Times New Roman" panose="02020603050405020304" pitchFamily="18" charset="0"/>
                <a:cs typeface="Times New Roman" panose="02020603050405020304" pitchFamily="18" charset="0"/>
              </a:rPr>
              <a:t> xen </a:t>
            </a:r>
            <a:r>
              <a:rPr lang="en-US" sz="2800" b="1" dirty="0" err="1">
                <a:solidFill>
                  <a:srgbClr val="003300"/>
                </a:solidFill>
                <a:latin typeface="Times New Roman" panose="02020603050405020304" pitchFamily="18" charset="0"/>
                <a:cs typeface="Times New Roman" panose="02020603050405020304" pitchFamily="18" charset="0"/>
              </a:rPr>
              <a:t>lẫn</a:t>
            </a:r>
            <a:r>
              <a:rPr lang="en-US" sz="2800" b="1" dirty="0">
                <a:solidFill>
                  <a:srgbClr val="003300"/>
                </a:solidFill>
                <a:latin typeface="Times New Roman" panose="02020603050405020304" pitchFamily="18" charset="0"/>
                <a:cs typeface="Times New Roman" panose="02020603050405020304" pitchFamily="18" charset="0"/>
              </a:rPr>
              <a:t> </a:t>
            </a:r>
            <a:r>
              <a:rPr lang="en-US" sz="2800" b="1" dirty="0" err="1">
                <a:solidFill>
                  <a:srgbClr val="003300"/>
                </a:solidFill>
                <a:latin typeface="Times New Roman" panose="02020603050405020304" pitchFamily="18" charset="0"/>
                <a:cs typeface="Times New Roman" panose="02020603050405020304" pitchFamily="18" charset="0"/>
              </a:rPr>
              <a:t>lời</a:t>
            </a:r>
            <a:r>
              <a:rPr lang="en-US" sz="2800" b="1" dirty="0">
                <a:solidFill>
                  <a:srgbClr val="003300"/>
                </a:solidFill>
                <a:latin typeface="Times New Roman" panose="02020603050405020304" pitchFamily="18" charset="0"/>
                <a:cs typeface="Times New Roman" panose="02020603050405020304" pitchFamily="18" charset="0"/>
              </a:rPr>
              <a:t> </a:t>
            </a:r>
            <a:r>
              <a:rPr lang="en-US" sz="2800" b="1" dirty="0" err="1">
                <a:solidFill>
                  <a:srgbClr val="003300"/>
                </a:solidFill>
                <a:latin typeface="Times New Roman" panose="02020603050405020304" pitchFamily="18" charset="0"/>
                <a:cs typeface="Times New Roman" panose="02020603050405020304" pitchFamily="18" charset="0"/>
              </a:rPr>
              <a:t>miêu</a:t>
            </a:r>
            <a:r>
              <a:rPr lang="en-US" sz="2800" b="1" dirty="0">
                <a:solidFill>
                  <a:srgbClr val="003300"/>
                </a:solidFill>
                <a:latin typeface="Times New Roman" panose="02020603050405020304" pitchFamily="18" charset="0"/>
                <a:cs typeface="Times New Roman" panose="02020603050405020304" pitchFamily="18" charset="0"/>
              </a:rPr>
              <a:t> </a:t>
            </a:r>
            <a:r>
              <a:rPr lang="en-US" sz="2800" b="1" dirty="0" err="1">
                <a:solidFill>
                  <a:srgbClr val="003300"/>
                </a:solidFill>
                <a:latin typeface="Times New Roman" panose="02020603050405020304" pitchFamily="18" charset="0"/>
                <a:cs typeface="Times New Roman" panose="02020603050405020304" pitchFamily="18" charset="0"/>
              </a:rPr>
              <a:t>tả</a:t>
            </a:r>
            <a:r>
              <a:rPr lang="en-US" sz="2800" b="1" dirty="0">
                <a:solidFill>
                  <a:srgbClr val="003300"/>
                </a:solidFill>
                <a:latin typeface="Times New Roman" panose="02020603050405020304" pitchFamily="18" charset="0"/>
                <a:cs typeface="Times New Roman" panose="02020603050405020304" pitchFamily="18" charset="0"/>
              </a:rPr>
              <a:t> </a:t>
            </a:r>
            <a:r>
              <a:rPr lang="en-US" sz="2800" b="1" dirty="0" err="1">
                <a:solidFill>
                  <a:srgbClr val="003300"/>
                </a:solidFill>
                <a:latin typeface="Times New Roman" panose="02020603050405020304" pitchFamily="18" charset="0"/>
                <a:cs typeface="Times New Roman" panose="02020603050405020304" pitchFamily="18" charset="0"/>
              </a:rPr>
              <a:t>nói</a:t>
            </a:r>
            <a:r>
              <a:rPr lang="en-US" sz="2800" b="1" dirty="0">
                <a:solidFill>
                  <a:srgbClr val="003300"/>
                </a:solidFill>
                <a:latin typeface="Times New Roman" panose="02020603050405020304" pitchFamily="18" charset="0"/>
                <a:cs typeface="Times New Roman" panose="02020603050405020304" pitchFamily="18" charset="0"/>
              </a:rPr>
              <a:t> </a:t>
            </a:r>
            <a:r>
              <a:rPr lang="en-US" sz="2800" b="1" dirty="0" err="1">
                <a:solidFill>
                  <a:srgbClr val="003300"/>
                </a:solidFill>
                <a:latin typeface="Times New Roman" panose="02020603050405020304" pitchFamily="18" charset="0"/>
                <a:cs typeface="Times New Roman" panose="02020603050405020304" pitchFamily="18" charset="0"/>
              </a:rPr>
              <a:t>lên</a:t>
            </a:r>
            <a:r>
              <a:rPr lang="en-US" sz="2800" b="1" dirty="0">
                <a:solidFill>
                  <a:srgbClr val="003300"/>
                </a:solidFill>
                <a:latin typeface="Times New Roman" panose="02020603050405020304" pitchFamily="18" charset="0"/>
                <a:cs typeface="Times New Roman" panose="02020603050405020304" pitchFamily="18" charset="0"/>
              </a:rPr>
              <a:t> </a:t>
            </a:r>
            <a:r>
              <a:rPr lang="en-US" sz="2800" b="1" err="1">
                <a:solidFill>
                  <a:srgbClr val="003300"/>
                </a:solidFill>
                <a:latin typeface="Times New Roman" panose="02020603050405020304" pitchFamily="18" charset="0"/>
                <a:cs typeface="Times New Roman" panose="02020603050405020304" pitchFamily="18" charset="0"/>
              </a:rPr>
              <a:t>tình</a:t>
            </a:r>
            <a:r>
              <a:rPr lang="en-US" sz="2800" b="1">
                <a:solidFill>
                  <a:srgbClr val="003300"/>
                </a:solidFill>
                <a:latin typeface="Times New Roman" panose="02020603050405020304" pitchFamily="18" charset="0"/>
                <a:cs typeface="Times New Roman" panose="02020603050405020304" pitchFamily="18" charset="0"/>
              </a:rPr>
              <a:t> cảm của chú Tư </a:t>
            </a:r>
          </a:p>
          <a:p>
            <a:pPr>
              <a:defRPr/>
            </a:pPr>
            <a:r>
              <a:rPr lang="en-US" sz="2800" b="1">
                <a:solidFill>
                  <a:srgbClr val="003300"/>
                </a:solidFill>
                <a:latin typeface="Times New Roman" panose="02020603050405020304" pitchFamily="18" charset="0"/>
                <a:cs typeface="Times New Roman" panose="02020603050405020304" pitchFamily="18" charset="0"/>
              </a:rPr>
              <a:t>với chiếc xe đạp : </a:t>
            </a:r>
            <a:endParaRPr lang="en-US" sz="2800" b="1" dirty="0">
              <a:solidFill>
                <a:srgbClr val="003300"/>
              </a:solidFill>
              <a:latin typeface="Times New Roman" panose="02020603050405020304" pitchFamily="18" charset="0"/>
              <a:cs typeface="Times New Roman" panose="02020603050405020304" pitchFamily="18" charset="0"/>
            </a:endParaRPr>
          </a:p>
          <a:p>
            <a:pPr>
              <a:defRPr/>
            </a:pPr>
            <a:r>
              <a:rPr lang="en-US" sz="2800" b="1">
                <a:solidFill>
                  <a:srgbClr val="7030A0"/>
                </a:solidFill>
                <a:latin typeface="Times New Roman" panose="02020603050405020304" pitchFamily="18" charset="0"/>
                <a:cs typeface="Times New Roman" panose="02020603050405020304" pitchFamily="18" charset="0"/>
              </a:rPr>
              <a:t>Chú </a:t>
            </a:r>
            <a:r>
              <a:rPr lang="en-US" sz="2800" b="1" dirty="0" err="1">
                <a:solidFill>
                  <a:srgbClr val="7030A0"/>
                </a:solidFill>
                <a:latin typeface="Times New Roman" panose="02020603050405020304" pitchFamily="18" charset="0"/>
                <a:cs typeface="Times New Roman" panose="02020603050405020304" pitchFamily="18" charset="0"/>
              </a:rPr>
              <a:t>yêu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quý</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chiếc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xe</a:t>
            </a:r>
            <a:r>
              <a:rPr lang="en-US" sz="2800" b="1">
                <a:solidFill>
                  <a:srgbClr val="7030A0"/>
                </a:solidFill>
                <a:latin typeface="Times New Roman" panose="02020603050405020304" pitchFamily="18" charset="0"/>
                <a:cs typeface="Times New Roman" panose="02020603050405020304" pitchFamily="18" charset="0"/>
              </a:rPr>
              <a:t>, rất hãnh diện vì nó.</a:t>
            </a:r>
          </a:p>
        </p:txBody>
      </p:sp>
      <p:sp>
        <p:nvSpPr>
          <p:cNvPr id="16" name="Rectangle 4"/>
          <p:cNvSpPr>
            <a:spLocks noChangeArrowheads="1"/>
          </p:cNvSpPr>
          <p:nvPr/>
        </p:nvSpPr>
        <p:spPr bwMode="auto">
          <a:xfrm>
            <a:off x="27958" y="1682496"/>
            <a:ext cx="3313963" cy="1702258"/>
          </a:xfrm>
          <a:prstGeom prst="rect">
            <a:avLst/>
          </a:prstGeom>
        </p:spPr>
        <p:style>
          <a:lnRef idx="2">
            <a:schemeClr val="accent2"/>
          </a:lnRef>
          <a:fillRef idx="1">
            <a:schemeClr val="lt1"/>
          </a:fillRef>
          <a:effectRef idx="0">
            <a:schemeClr val="accent2"/>
          </a:effectRef>
          <a:fontRef idx="minor">
            <a:schemeClr val="dk1"/>
          </a:fontRef>
        </p:style>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2000" b="1">
              <a:solidFill>
                <a:srgbClr val="7030A0"/>
              </a:solidFill>
              <a:latin typeface="Times New Roman" panose="02020603050405020304" pitchFamily="18" charset="0"/>
              <a:cs typeface="Times New Roman" panose="02020603050405020304" pitchFamily="18" charset="0"/>
            </a:endParaRPr>
          </a:p>
          <a:p>
            <a:endParaRPr lang="en-US" altLang="en-US" sz="2400" b="1">
              <a:solidFill>
                <a:srgbClr val="7030A0"/>
              </a:solidFill>
              <a:latin typeface="Times New Roman" panose="02020603050405020304" pitchFamily="18" charset="0"/>
              <a:cs typeface="Times New Roman" panose="02020603050405020304" pitchFamily="18" charset="0"/>
            </a:endParaRPr>
          </a:p>
          <a:p>
            <a:endParaRPr lang="en-US" altLang="en-US" sz="2800" b="1">
              <a:solidFill>
                <a:srgbClr val="7030A0"/>
              </a:solidFill>
              <a:latin typeface="Times New Roman" panose="02020603050405020304" pitchFamily="18" charset="0"/>
              <a:cs typeface="Times New Roman" panose="02020603050405020304" pitchFamily="18" charset="0"/>
            </a:endParaRPr>
          </a:p>
          <a:p>
            <a:r>
              <a:rPr lang="en-US" altLang="en-US" sz="2800" b="1">
                <a:solidFill>
                  <a:srgbClr val="7030A0"/>
                </a:solidFill>
                <a:latin typeface="Times New Roman" panose="02020603050405020304" pitchFamily="18" charset="0"/>
                <a:cs typeface="Times New Roman" panose="02020603050405020304" pitchFamily="18" charset="0"/>
              </a:rPr>
              <a:t> Lời </a:t>
            </a:r>
            <a:r>
              <a:rPr lang="en-US" altLang="en-US" sz="2800" b="1" dirty="0" err="1">
                <a:solidFill>
                  <a:srgbClr val="7030A0"/>
                </a:solidFill>
                <a:latin typeface="Times New Roman" panose="02020603050405020304" pitchFamily="18" charset="0"/>
                <a:cs typeface="Times New Roman" panose="02020603050405020304" pitchFamily="18" charset="0"/>
              </a:rPr>
              <a:t>kể</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nói</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lên</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err="1">
                <a:solidFill>
                  <a:srgbClr val="7030A0"/>
                </a:solidFill>
                <a:latin typeface="Times New Roman" panose="02020603050405020304" pitchFamily="18" charset="0"/>
                <a:cs typeface="Times New Roman" panose="02020603050405020304" pitchFamily="18" charset="0"/>
              </a:rPr>
              <a:t>điều</a:t>
            </a:r>
            <a:r>
              <a:rPr lang="en-US" altLang="en-US" sz="2800" b="1">
                <a:solidFill>
                  <a:srgbClr val="7030A0"/>
                </a:solidFill>
                <a:latin typeface="Times New Roman" panose="02020603050405020304" pitchFamily="18" charset="0"/>
                <a:cs typeface="Times New Roman" panose="02020603050405020304" pitchFamily="18" charset="0"/>
              </a:rPr>
              <a:t> gì </a:t>
            </a:r>
          </a:p>
          <a:p>
            <a:r>
              <a:rPr lang="en-US" altLang="en-US" sz="2800" b="1">
                <a:solidFill>
                  <a:srgbClr val="7030A0"/>
                </a:solidFill>
                <a:latin typeface="Times New Roman" panose="02020603050405020304" pitchFamily="18" charset="0"/>
                <a:cs typeface="Times New Roman" panose="02020603050405020304" pitchFamily="18" charset="0"/>
              </a:rPr>
              <a:t>về tình cảm của </a:t>
            </a:r>
          </a:p>
          <a:p>
            <a:r>
              <a:rPr lang="en-US" altLang="en-US" sz="2800" b="1">
                <a:solidFill>
                  <a:srgbClr val="7030A0"/>
                </a:solidFill>
                <a:latin typeface="Times New Roman" panose="02020603050405020304" pitchFamily="18" charset="0"/>
                <a:cs typeface="Times New Roman" panose="02020603050405020304" pitchFamily="18" charset="0"/>
              </a:rPr>
              <a:t>chú Tư với chiếc xe? </a:t>
            </a:r>
          </a:p>
          <a:p>
            <a:endParaRPr lang="en-US" altLang="en-US" sz="2800" b="1">
              <a:solidFill>
                <a:srgbClr val="7030A0"/>
              </a:solidFill>
              <a:latin typeface="Times New Roman" panose="02020603050405020304" pitchFamily="18" charset="0"/>
              <a:cs typeface="Times New Roman" panose="02020603050405020304" pitchFamily="18" charset="0"/>
            </a:endParaRPr>
          </a:p>
          <a:p>
            <a:endParaRPr lang="en-US" altLang="en-US" sz="2000" b="1">
              <a:solidFill>
                <a:srgbClr val="7030A0"/>
              </a:solidFill>
              <a:latin typeface="Arial" panose="020B0604020202020204" pitchFamily="34" charset="0"/>
              <a:cs typeface="Arial" panose="020B0604020202020204" pitchFamily="34" charset="0"/>
            </a:endParaRPr>
          </a:p>
          <a:p>
            <a:pPr eaLnBrk="1" hangingPunct="1"/>
            <a:endParaRPr lang="en-US" altLang="en-US" sz="2000" b="1" dirty="0">
              <a:solidFill>
                <a:srgbClr val="7030A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
                                        <p:tgtEl>
                                          <p:spTgt spid="16"/>
                                        </p:tgtEl>
                                      </p:cBhvr>
                                    </p:animEffect>
                                    <p:anim calcmode="lin" valueType="num">
                                      <p:cBhvr>
                                        <p:cTn id="33" dur="400" fill="hold"/>
                                        <p:tgtEl>
                                          <p:spTgt spid="16"/>
                                        </p:tgtEl>
                                        <p:attrNameLst>
                                          <p:attrName>ppt_x</p:attrName>
                                        </p:attrNameLst>
                                      </p:cBhvr>
                                      <p:tavLst>
                                        <p:tav tm="0">
                                          <p:val>
                                            <p:strVal val="#ppt_x"/>
                                          </p:val>
                                        </p:tav>
                                        <p:tav tm="100000">
                                          <p:val>
                                            <p:strVal val="#ppt_x"/>
                                          </p:val>
                                        </p:tav>
                                      </p:tavLst>
                                    </p:anim>
                                    <p:anim calcmode="lin" valueType="num">
                                      <p:cBhvr>
                                        <p:cTn id="34" dur="400" fill="hold"/>
                                        <p:tgtEl>
                                          <p:spTgt spid="16"/>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2" name="Text Box 3"/>
          <p:cNvSpPr txBox="1"/>
          <p:nvPr/>
        </p:nvSpPr>
        <p:spPr>
          <a:xfrm>
            <a:off x="111760" y="1015365"/>
            <a:ext cx="11601450" cy="2799715"/>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en-US" sz="4400" b="1" i="0" u="sng" strike="noStrike" kern="1200" cap="none" spc="0" normalizeH="0" baseline="0" noProof="0" dirty="0" err="1">
                <a:ln>
                  <a:noFill/>
                </a:ln>
                <a:solidFill>
                  <a:srgbClr val="274530"/>
                </a:solidFill>
                <a:effectLst/>
                <a:uLnTx/>
                <a:uFillTx/>
                <a:latin typeface="Times New Roman" panose="02020603050405020304" pitchFamily="18" charset="0"/>
                <a:cs typeface="Times New Roman" panose="02020603050405020304" pitchFamily="18" charset="0"/>
                <a:sym typeface="+mn-ea"/>
              </a:rPr>
              <a:t>Bài</a:t>
            </a:r>
            <a:r>
              <a:rPr kumimoji="0" lang="en-US" altLang="en-US" sz="4400" b="1" i="0" u="sng"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rPr>
              <a:t> 2:</a:t>
            </a:r>
            <a:r>
              <a:rPr kumimoji="0" lang="en-US" altLang="en-US" sz="4400" b="1" i="0"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rPr>
              <a:t> </a:t>
            </a:r>
            <a:r>
              <a:rPr kumimoji="0" lang="en-US" altLang="en-US" sz="44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rPr>
              <a:t>Lập d</a:t>
            </a:r>
            <a:r>
              <a:rPr kumimoji="0" lang="en-US" altLang="en-US" sz="4400" b="1" i="0" u="none" strike="noStrike" kern="1200" cap="none" spc="0" normalizeH="0" baseline="0" noProof="0" dirty="0">
                <a:ln>
                  <a:noFill/>
                </a:ln>
                <a:solidFill>
                  <a:srgbClr val="27453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à</a:t>
            </a:r>
            <a:r>
              <a:rPr kumimoji="0" lang="en-US" altLang="en-US" sz="44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rPr>
              <a:t>n ý cho </a:t>
            </a:r>
            <a:r>
              <a:rPr kumimoji="0" lang="en-US" altLang="en-US" sz="4400" b="1" i="0" u="none" strike="noStrike" kern="1200" cap="none" spc="0" normalizeH="0" baseline="0" noProof="0" dirty="0" err="1">
                <a:ln>
                  <a:noFill/>
                </a:ln>
                <a:solidFill>
                  <a:srgbClr val="274530"/>
                </a:solidFill>
                <a:effectLst/>
                <a:uLnTx/>
                <a:uFillTx/>
                <a:latin typeface="Times New Roman" panose="02020603050405020304" pitchFamily="18" charset="0"/>
                <a:cs typeface="Times New Roman" panose="02020603050405020304" pitchFamily="18" charset="0"/>
                <a:sym typeface="+mn-ea"/>
              </a:rPr>
              <a:t>b</a:t>
            </a:r>
            <a:r>
              <a:rPr kumimoji="0" lang="en-US" altLang="en-US" sz="4400" b="1" i="0" u="none" strike="noStrike" kern="1200" cap="none" spc="0" normalizeH="0" baseline="0" noProof="0" dirty="0" err="1">
                <a:ln>
                  <a:noFill/>
                </a:ln>
                <a:solidFill>
                  <a:srgbClr val="27453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à</a:t>
            </a:r>
            <a:r>
              <a:rPr kumimoji="0" lang="en-US" altLang="en-US" sz="4400" b="1" i="0" u="none" strike="noStrike" kern="1200" cap="none" spc="0" normalizeH="0" baseline="0" noProof="0" dirty="0" err="1">
                <a:ln>
                  <a:noFill/>
                </a:ln>
                <a:solidFill>
                  <a:srgbClr val="274530"/>
                </a:solidFill>
                <a:effectLst/>
                <a:uLnTx/>
                <a:uFillTx/>
                <a:latin typeface="Times New Roman" panose="02020603050405020304" pitchFamily="18" charset="0"/>
                <a:cs typeface="Times New Roman" panose="02020603050405020304" pitchFamily="18" charset="0"/>
                <a:sym typeface="+mn-ea"/>
              </a:rPr>
              <a:t>i</a:t>
            </a:r>
            <a:r>
              <a:rPr kumimoji="0" lang="en-US" altLang="en-US" sz="44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rPr>
              <a:t> </a:t>
            </a:r>
            <a:r>
              <a:rPr kumimoji="0" lang="en-US" altLang="en-US" sz="4400" b="1" i="0" u="none" strike="noStrike" kern="1200" cap="none" spc="0" normalizeH="0" baseline="0" noProof="0" dirty="0" err="1">
                <a:ln>
                  <a:noFill/>
                </a:ln>
                <a:solidFill>
                  <a:srgbClr val="274530"/>
                </a:solidFill>
                <a:effectLst/>
                <a:uLnTx/>
                <a:uFillTx/>
                <a:latin typeface="Times New Roman" panose="02020603050405020304" pitchFamily="18" charset="0"/>
                <a:cs typeface="Times New Roman" panose="02020603050405020304" pitchFamily="18" charset="0"/>
                <a:sym typeface="+mn-ea"/>
              </a:rPr>
              <a:t>văn</a:t>
            </a:r>
            <a:r>
              <a:rPr kumimoji="0" lang="en-US" altLang="en-US" sz="44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rPr>
              <a:t> </a:t>
            </a:r>
          </a:p>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en-US" sz="4400" b="1" i="0" u="none" strike="noStrike" kern="1200" cap="none" spc="0" normalizeH="0" baseline="0" noProof="0" dirty="0" err="1">
                <a:ln>
                  <a:noFill/>
                </a:ln>
                <a:solidFill>
                  <a:srgbClr val="274530"/>
                </a:solidFill>
                <a:effectLst/>
                <a:uLnTx/>
                <a:uFillTx/>
                <a:latin typeface="Times New Roman" panose="02020603050405020304" pitchFamily="18" charset="0"/>
                <a:cs typeface="Times New Roman" panose="02020603050405020304" pitchFamily="18" charset="0"/>
                <a:sym typeface="+mn-ea"/>
              </a:rPr>
              <a:t>miêu</a:t>
            </a:r>
            <a:r>
              <a:rPr kumimoji="0" lang="en-US" altLang="en-US" sz="44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rPr>
              <a:t> </a:t>
            </a:r>
            <a:r>
              <a:rPr kumimoji="0" lang="en-US" altLang="en-US" sz="4400" b="1" i="0" u="none" strike="noStrike" kern="1200" cap="none" spc="0" normalizeH="0" baseline="0" noProof="0" dirty="0" err="1">
                <a:ln>
                  <a:noFill/>
                </a:ln>
                <a:solidFill>
                  <a:srgbClr val="274530"/>
                </a:solidFill>
                <a:effectLst/>
                <a:uLnTx/>
                <a:uFillTx/>
                <a:latin typeface="Times New Roman" panose="02020603050405020304" pitchFamily="18" charset="0"/>
                <a:cs typeface="Times New Roman" panose="02020603050405020304" pitchFamily="18" charset="0"/>
                <a:sym typeface="+mn-ea"/>
              </a:rPr>
              <a:t>tả</a:t>
            </a:r>
            <a:r>
              <a:rPr kumimoji="0" lang="en-US" altLang="en-US" sz="44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rPr>
              <a:t> </a:t>
            </a:r>
            <a:r>
              <a:rPr lang="en-US" altLang="en-US" sz="4400" b="1" dirty="0" err="1">
                <a:solidFill>
                  <a:srgbClr val="274530"/>
                </a:solidFill>
                <a:latin typeface="Times New Roman" panose="02020603050405020304" pitchFamily="18" charset="0"/>
                <a:cs typeface="Times New Roman" panose="02020603050405020304" pitchFamily="18" charset="0"/>
                <a:sym typeface="+mn-ea"/>
              </a:rPr>
              <a:t>chiếc</a:t>
            </a:r>
            <a:r>
              <a:rPr lang="en-US" altLang="en-US" sz="4400" b="1" dirty="0">
                <a:solidFill>
                  <a:srgbClr val="274530"/>
                </a:solidFill>
                <a:latin typeface="Times New Roman" panose="02020603050405020304" pitchFamily="18" charset="0"/>
                <a:cs typeface="Times New Roman" panose="02020603050405020304" pitchFamily="18" charset="0"/>
                <a:sym typeface="+mn-ea"/>
              </a:rPr>
              <a:t> </a:t>
            </a:r>
            <a:r>
              <a:rPr lang="en-US" altLang="en-US" sz="4400" b="1" dirty="0" err="1">
                <a:solidFill>
                  <a:srgbClr val="274530"/>
                </a:solidFill>
                <a:latin typeface="Times New Roman" panose="02020603050405020304" pitchFamily="18" charset="0"/>
                <a:cs typeface="Times New Roman" panose="02020603050405020304" pitchFamily="18" charset="0"/>
                <a:sym typeface="+mn-ea"/>
              </a:rPr>
              <a:t>áo</a:t>
            </a:r>
            <a:r>
              <a:rPr lang="en-US" altLang="en-US" sz="4400" b="1" dirty="0">
                <a:solidFill>
                  <a:srgbClr val="274530"/>
                </a:solidFill>
                <a:latin typeface="Times New Roman" panose="02020603050405020304" pitchFamily="18" charset="0"/>
                <a:cs typeface="Times New Roman" panose="02020603050405020304" pitchFamily="18" charset="0"/>
                <a:sym typeface="+mn-ea"/>
              </a:rPr>
              <a:t> </a:t>
            </a:r>
            <a:r>
              <a:rPr lang="en-US" altLang="en-US" sz="4400" b="1" dirty="0" err="1">
                <a:solidFill>
                  <a:srgbClr val="274530"/>
                </a:solidFill>
                <a:latin typeface="Times New Roman" panose="02020603050405020304" pitchFamily="18" charset="0"/>
                <a:cs typeface="Times New Roman" panose="02020603050405020304" pitchFamily="18" charset="0"/>
                <a:sym typeface="+mn-ea"/>
              </a:rPr>
              <a:t>đồng</a:t>
            </a:r>
            <a:r>
              <a:rPr lang="en-US" altLang="en-US" sz="4400" b="1" dirty="0">
                <a:solidFill>
                  <a:srgbClr val="274530"/>
                </a:solidFill>
                <a:latin typeface="Times New Roman" panose="02020603050405020304" pitchFamily="18" charset="0"/>
                <a:cs typeface="Times New Roman" panose="02020603050405020304" pitchFamily="18" charset="0"/>
                <a:sym typeface="+mn-ea"/>
              </a:rPr>
              <a:t> </a:t>
            </a:r>
            <a:r>
              <a:rPr lang="en-US" altLang="en-US" sz="4400" b="1" dirty="0" err="1">
                <a:solidFill>
                  <a:srgbClr val="274530"/>
                </a:solidFill>
                <a:latin typeface="Times New Roman" panose="02020603050405020304" pitchFamily="18" charset="0"/>
                <a:cs typeface="Times New Roman" panose="02020603050405020304" pitchFamily="18" charset="0"/>
                <a:sym typeface="+mn-ea"/>
              </a:rPr>
              <a:t>phục</a:t>
            </a:r>
            <a:endParaRPr lang="en-US" altLang="en-US" sz="4400" b="1" dirty="0">
              <a:solidFill>
                <a:srgbClr val="274530"/>
              </a:solidFill>
              <a:latin typeface="Times New Roman" panose="02020603050405020304" pitchFamily="18" charset="0"/>
              <a:cs typeface="Times New Roman" panose="02020603050405020304" pitchFamily="18" charset="0"/>
              <a:sym typeface="+mn-ea"/>
            </a:endParaRPr>
          </a:p>
          <a:p>
            <a:pPr marL="0" marR="0" lvl="0" indent="0" algn="ctr" defTabSz="914400" rtl="0" eaLnBrk="1" fontAlgn="auto" latinLnBrk="0" hangingPunct="1">
              <a:lnSpc>
                <a:spcPct val="100000"/>
              </a:lnSpc>
              <a:spcBef>
                <a:spcPct val="50000"/>
              </a:spcBef>
              <a:spcAft>
                <a:spcPts val="0"/>
              </a:spcAft>
              <a:buClrTx/>
              <a:buSzTx/>
              <a:buFontTx/>
              <a:buNone/>
              <a:defRPr/>
            </a:pPr>
            <a:r>
              <a:rPr lang="en-US" altLang="en-US" sz="4400" b="1" dirty="0">
                <a:solidFill>
                  <a:srgbClr val="274530"/>
                </a:solidFill>
                <a:latin typeface="Times New Roman" panose="02020603050405020304" pitchFamily="18" charset="0"/>
                <a:cs typeface="Times New Roman" panose="02020603050405020304" pitchFamily="18" charset="0"/>
                <a:sym typeface="+mn-ea"/>
              </a:rPr>
              <a:t> </a:t>
            </a:r>
            <a:r>
              <a:rPr lang="en-US" altLang="en-US" sz="4400" b="1" dirty="0" err="1">
                <a:solidFill>
                  <a:srgbClr val="274530"/>
                </a:solidFill>
                <a:latin typeface="Times New Roman" panose="02020603050405020304" pitchFamily="18" charset="0"/>
                <a:cs typeface="Times New Roman" panose="02020603050405020304" pitchFamily="18" charset="0"/>
                <a:sym typeface="+mn-ea"/>
              </a:rPr>
              <a:t>mà</a:t>
            </a:r>
            <a:r>
              <a:rPr lang="en-US" altLang="en-US" sz="4400" b="1" dirty="0">
                <a:solidFill>
                  <a:srgbClr val="274530"/>
                </a:solidFill>
                <a:latin typeface="Times New Roman" panose="02020603050405020304" pitchFamily="18" charset="0"/>
                <a:cs typeface="Times New Roman" panose="02020603050405020304" pitchFamily="18" charset="0"/>
                <a:sym typeface="+mn-ea"/>
              </a:rPr>
              <a:t> </a:t>
            </a:r>
            <a:r>
              <a:rPr lang="en-US" altLang="en-US" sz="4400" b="1" dirty="0" err="1">
                <a:solidFill>
                  <a:srgbClr val="274530"/>
                </a:solidFill>
                <a:latin typeface="Times New Roman" panose="02020603050405020304" pitchFamily="18" charset="0"/>
                <a:cs typeface="Times New Roman" panose="02020603050405020304" pitchFamily="18" charset="0"/>
                <a:sym typeface="+mn-ea"/>
              </a:rPr>
              <a:t>em</a:t>
            </a:r>
            <a:r>
              <a:rPr lang="en-US" altLang="en-US" sz="4400" b="1" dirty="0">
                <a:solidFill>
                  <a:srgbClr val="274530"/>
                </a:solidFill>
                <a:latin typeface="Times New Roman" panose="02020603050405020304" pitchFamily="18" charset="0"/>
                <a:cs typeface="Times New Roman" panose="02020603050405020304" pitchFamily="18" charset="0"/>
                <a:sym typeface="+mn-ea"/>
              </a:rPr>
              <a:t> </a:t>
            </a:r>
            <a:r>
              <a:rPr lang="en-US" altLang="en-US" sz="4400" b="1" dirty="0" err="1">
                <a:solidFill>
                  <a:srgbClr val="274530"/>
                </a:solidFill>
                <a:latin typeface="Times New Roman" panose="02020603050405020304" pitchFamily="18" charset="0"/>
                <a:cs typeface="Times New Roman" panose="02020603050405020304" pitchFamily="18" charset="0"/>
                <a:sym typeface="+mn-ea"/>
              </a:rPr>
              <a:t>đang</a:t>
            </a:r>
            <a:r>
              <a:rPr lang="en-US" altLang="en-US" sz="4400" b="1" dirty="0">
                <a:solidFill>
                  <a:srgbClr val="274530"/>
                </a:solidFill>
                <a:latin typeface="Times New Roman" panose="02020603050405020304" pitchFamily="18" charset="0"/>
                <a:cs typeface="Times New Roman" panose="02020603050405020304" pitchFamily="18" charset="0"/>
                <a:sym typeface="+mn-ea"/>
              </a:rPr>
              <a:t> </a:t>
            </a:r>
            <a:r>
              <a:rPr lang="en-US" altLang="en-US" sz="4400" b="1" dirty="0" err="1">
                <a:solidFill>
                  <a:srgbClr val="274530"/>
                </a:solidFill>
                <a:latin typeface="Times New Roman" panose="02020603050405020304" pitchFamily="18" charset="0"/>
                <a:cs typeface="Times New Roman" panose="02020603050405020304" pitchFamily="18" charset="0"/>
                <a:sym typeface="+mn-ea"/>
              </a:rPr>
              <a:t>mặc</a:t>
            </a:r>
            <a:r>
              <a:rPr lang="en-US" altLang="en-US" sz="4400" b="1" dirty="0">
                <a:solidFill>
                  <a:srgbClr val="274530"/>
                </a:solidFill>
                <a:latin typeface="Times New Roman" panose="02020603050405020304" pitchFamily="18" charset="0"/>
                <a:cs typeface="Times New Roman" panose="02020603050405020304" pitchFamily="18" charset="0"/>
                <a:sym typeface="+mn-ea"/>
              </a:rPr>
              <a:t>.</a:t>
            </a:r>
            <a:endParaRPr kumimoji="0" lang="en-US" altLang="en-US" sz="44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104151" y="84083"/>
            <a:ext cx="11981793" cy="6773917"/>
          </a:xfrm>
          <a:prstGeom prst="roundRect">
            <a:avLst>
              <a:gd name="adj" fmla="val 534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8" name="Text Box 4"/>
          <p:cNvSpPr txBox="1"/>
          <p:nvPr/>
        </p:nvSpPr>
        <p:spPr>
          <a:xfrm>
            <a:off x="1293791" y="157655"/>
            <a:ext cx="3141663"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Mở b</a:t>
            </a: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à</a:t>
            </a: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a:t>
            </a:r>
            <a:r>
              <a:rPr kumimoji="0" lang="en-US" altLang="en-US" sz="1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altLang="en-US" sz="18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21510" name="Rectangle 6"/>
          <p:cNvSpPr/>
          <p:nvPr/>
        </p:nvSpPr>
        <p:spPr>
          <a:xfrm>
            <a:off x="414316" y="614855"/>
            <a:ext cx="11981793" cy="523220"/>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Giới thiệu chiếc áo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em</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mặc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à</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một chiếc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áo</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cũ</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hay mới, mặc nó bao lâu?</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1511" name="Rectangle 7"/>
          <p:cNvSpPr/>
          <p:nvPr/>
        </p:nvSpPr>
        <p:spPr>
          <a:xfrm>
            <a:off x="414316" y="1511192"/>
            <a:ext cx="9244691" cy="523220"/>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+Tả bao quát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chiếc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áo</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(dáng, kiểu, rộng, hẹp, vải,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à</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u</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21512" name="Text Box 8"/>
          <p:cNvSpPr txBox="1"/>
          <p:nvPr/>
        </p:nvSpPr>
        <p:spPr>
          <a:xfrm>
            <a:off x="1139290" y="1104924"/>
            <a:ext cx="3243263"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Thân b</a:t>
            </a: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à</a:t>
            </a: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a:t>
            </a:r>
            <a:endPar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21513" name="Text Box 9"/>
          <p:cNvSpPr txBox="1"/>
          <p:nvPr/>
        </p:nvSpPr>
        <p:spPr>
          <a:xfrm>
            <a:off x="1291689" y="4679270"/>
            <a:ext cx="2938463"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Kết b</a:t>
            </a: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à</a:t>
            </a: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a:t>
            </a:r>
            <a:endPar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21514" name="Rectangle 10"/>
          <p:cNvSpPr/>
          <p:nvPr/>
        </p:nvSpPr>
        <p:spPr>
          <a:xfrm>
            <a:off x="399393" y="2862231"/>
            <a:ext cx="11857038"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1200" cap="none" spc="0" normalizeH="0" baseline="0" noProof="0" dirty="0">
                <a:ln>
                  <a:noFill/>
                </a:ln>
                <a:solidFill>
                  <a:srgbClr val="0000FF"/>
                </a:solidFill>
                <a:effectLst/>
                <a:uLnTx/>
                <a:uFillTx/>
                <a:latin typeface="VNI-Times" pitchFamily="2" charset="0"/>
                <a:ea typeface="+mn-ea"/>
                <a:cs typeface="+mn-cs"/>
              </a:rPr>
              <a:t>+ </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Tả từng bộ phận: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thân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áo,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tay</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áo</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khuy áo</a:t>
            </a:r>
            <a:endParaRPr kumimoji="0" lang="en-US" altLang="en-US" sz="2800" b="1" i="0" u="none" strike="noStrike" kern="1200" cap="none" spc="0" normalizeH="0" baseline="0" noProof="0" dirty="0">
              <a:ln>
                <a:noFill/>
              </a:ln>
              <a:solidFill>
                <a:srgbClr val="0000FF"/>
              </a:solidFill>
              <a:effectLst/>
              <a:uLnTx/>
              <a:uFillTx/>
              <a:latin typeface="VNI-Times" pitchFamily="2" charset="0"/>
              <a:ea typeface="+mn-ea"/>
              <a:cs typeface="+mn-cs"/>
            </a:endParaRPr>
          </a:p>
        </p:txBody>
      </p:sp>
      <p:sp>
        <p:nvSpPr>
          <p:cNvPr id="21515" name="Rectangle 11"/>
          <p:cNvSpPr/>
          <p:nvPr/>
        </p:nvSpPr>
        <p:spPr>
          <a:xfrm>
            <a:off x="2755403" y="4679270"/>
            <a:ext cx="8512175"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Tình cảm của em với chiếc áo.</a:t>
            </a:r>
            <a:endPar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endParaRPr>
          </a:p>
        </p:txBody>
      </p:sp>
      <p:sp>
        <p:nvSpPr>
          <p:cNvPr id="21516" name="Rectangle 12"/>
          <p:cNvSpPr/>
          <p:nvPr/>
        </p:nvSpPr>
        <p:spPr>
          <a:xfrm>
            <a:off x="717529" y="1962960"/>
            <a:ext cx="11553825" cy="95313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1200" cap="none" spc="0" normalizeH="0" baseline="0" noProof="0" dirty="0">
                <a:ln>
                  <a:noFill/>
                </a:ln>
                <a:solidFill>
                  <a:srgbClr val="000000"/>
                </a:solidFill>
                <a:effectLst/>
                <a:uLnTx/>
                <a:uFillTx/>
                <a:latin typeface="VNI-Times" pitchFamily="2" charset="0"/>
                <a:ea typeface="+mn-ea"/>
                <a:cs typeface="+mn-cs"/>
              </a:rPr>
              <a:t>-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Áo m</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à</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 gì?</a:t>
            </a:r>
            <a:r>
              <a:rPr kumimoji="0" lang="en-US" altLang="en-US" sz="2800" b="1" i="0" u="none" strike="noStrike" kern="1200" cap="none" spc="0" normalizeH="0" baseline="0" noProof="0" dirty="0">
                <a:ln>
                  <a:noFill/>
                </a:ln>
                <a:solidFill>
                  <a:srgbClr val="000000"/>
                </a:solidFill>
                <a:effectLst/>
                <a:uLnTx/>
                <a:uFillTx/>
                <a:latin typeface="VNI-Times" pitchFamily="2" charset="0"/>
                <a:ea typeface="+mn-ea"/>
                <a:cs typeface="+mn-cs"/>
              </a:rPr>
              <a:t>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Chất liệu vải gì?</a:t>
            </a:r>
            <a:r>
              <a:rPr kumimoji="0" lang="en-US" altLang="en-US" sz="2800" b="1" i="0" u="none" strike="noStrike" kern="1200" cap="none" spc="0" normalizeH="0" baseline="0" noProof="0" dirty="0">
                <a:ln>
                  <a:noFill/>
                </a:ln>
                <a:solidFill>
                  <a:srgbClr val="000000"/>
                </a:solidFill>
                <a:effectLst/>
                <a:uLnTx/>
                <a:uFillTx/>
                <a:latin typeface="VNI-Times"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1200" cap="none" spc="0" normalizeH="0" baseline="0" noProof="0" dirty="0">
                <a:ln>
                  <a:noFill/>
                </a:ln>
                <a:solidFill>
                  <a:srgbClr val="000000"/>
                </a:solidFill>
                <a:effectLst/>
                <a:uLnTx/>
                <a:uFillTx/>
                <a:latin typeface="VNI-Times" pitchFamily="2" charset="0"/>
                <a:ea typeface="+mn-ea"/>
                <a:cs typeface="+mn-cs"/>
              </a:rPr>
              <a:t>-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Dáng áo trông thế 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à</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rộng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hẹp, vừa)</a:t>
            </a:r>
            <a:endParaRPr kumimoji="0" lang="en-US" altLang="en-US" sz="2800" b="1" i="0" u="none" strike="noStrike" kern="1200" cap="none" spc="0" normalizeH="0" baseline="0" noProof="0" dirty="0">
              <a:ln>
                <a:noFill/>
              </a:ln>
              <a:solidFill>
                <a:srgbClr val="000000"/>
              </a:solidFill>
              <a:effectLst/>
              <a:uLnTx/>
              <a:uFillTx/>
              <a:latin typeface="VNI-Times" pitchFamily="2" charset="0"/>
              <a:ea typeface="+mn-ea"/>
              <a:cs typeface="+mn-cs"/>
            </a:endParaRPr>
          </a:p>
        </p:txBody>
      </p:sp>
      <p:sp>
        <p:nvSpPr>
          <p:cNvPr id="21517" name="Rectangle 13"/>
          <p:cNvSpPr/>
          <p:nvPr/>
        </p:nvSpPr>
        <p:spPr>
          <a:xfrm>
            <a:off x="717529" y="3327990"/>
            <a:ext cx="8797925" cy="13836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Cổ mềm hay cứng, có hình gì?</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Tay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áo</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khuy</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áo</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logo</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Những đặc điểm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riêng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khác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sz="2800" b="1" i="0" u="none" strike="noStrike" kern="1200" cap="none" spc="0" normalizeH="0" baseline="0" noProof="0" dirty="0">
              <a:ln>
                <a:noFill/>
              </a:ln>
              <a:solidFill>
                <a:srgbClr val="FF3399"/>
              </a:solidFill>
              <a:effectLst/>
              <a:uLnTx/>
              <a:uFillTx/>
              <a:latin typeface="Times New Roman" panose="02020603050405020304" pitchFamily="18" charset="0"/>
              <a:ea typeface="Times New Roman" panose="02020603050405020304" pitchFamily="18" charset="0"/>
              <a:cs typeface="+mn-cs"/>
            </a:endParaRPr>
          </a:p>
        </p:txBody>
      </p:sp>
      <p:sp>
        <p:nvSpPr>
          <p:cNvPr id="15371" name="Rectangle 16"/>
          <p:cNvSpPr/>
          <p:nvPr/>
        </p:nvSpPr>
        <p:spPr>
          <a:xfrm>
            <a:off x="717527" y="6154985"/>
            <a:ext cx="100330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Em</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có cảm giác gì khi mặc chiếc áo?</a:t>
            </a:r>
          </a:p>
        </p:txBody>
      </p:sp>
      <p:sp>
        <p:nvSpPr>
          <p:cNvPr id="15372" name="Text Box 15"/>
          <p:cNvSpPr txBox="1"/>
          <p:nvPr/>
        </p:nvSpPr>
        <p:spPr>
          <a:xfrm>
            <a:off x="717527" y="5140148"/>
            <a:ext cx="11857038"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Em</a:t>
            </a:r>
            <a:r>
              <a:rPr kumimoji="0" lang="en-US" alt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yêu</a:t>
            </a:r>
            <a:r>
              <a:rPr kumimoji="0" lang="en-US" alt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thích</a:t>
            </a:r>
            <a:r>
              <a:rPr kumimoji="0" lang="en-US" alt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chiếc</a:t>
            </a:r>
            <a:r>
              <a:rPr kumimoji="0" lang="en-US" alt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áo</a:t>
            </a:r>
            <a:r>
              <a:rPr kumimoji="0" lang="en-US" alt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như</a:t>
            </a:r>
            <a:r>
              <a:rPr kumimoji="0" lang="en-US" alt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thế</a:t>
            </a:r>
            <a:r>
              <a:rPr kumimoji="0" lang="en-US" alt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nào</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p:txBody>
      </p:sp>
      <p:sp>
        <p:nvSpPr>
          <p:cNvPr id="15373" name="Rectangle 17"/>
          <p:cNvSpPr/>
          <p:nvPr/>
        </p:nvSpPr>
        <p:spPr>
          <a:xfrm>
            <a:off x="717527" y="5633015"/>
            <a:ext cx="9504363"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Chiếc áo nhắc lại kỉ niệm đẹp nào của 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checkerboard(across)">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blinds(horizontal)">
                                      <p:cBhvr>
                                        <p:cTn id="12" dur="500"/>
                                        <p:tgtEl>
                                          <p:spTgt spid="215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12"/>
                                        </p:tgtEl>
                                        <p:attrNameLst>
                                          <p:attrName>style.visibility</p:attrName>
                                        </p:attrNameLst>
                                      </p:cBhvr>
                                      <p:to>
                                        <p:strVal val="visible"/>
                                      </p:to>
                                    </p:set>
                                    <p:animEffect transition="in" filter="blinds(horizontal)">
                                      <p:cBhvr>
                                        <p:cTn id="17" dur="500"/>
                                        <p:tgtEl>
                                          <p:spTgt spid="215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blinds(horizontal)">
                                      <p:cBhvr>
                                        <p:cTn id="22" dur="500"/>
                                        <p:tgtEl>
                                          <p:spTgt spid="215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516"/>
                                        </p:tgtEl>
                                        <p:attrNameLst>
                                          <p:attrName>style.visibility</p:attrName>
                                        </p:attrNameLst>
                                      </p:cBhvr>
                                      <p:to>
                                        <p:strVal val="visible"/>
                                      </p:to>
                                    </p:set>
                                    <p:animEffect transition="in" filter="blinds(horizontal)">
                                      <p:cBhvr>
                                        <p:cTn id="25" dur="500"/>
                                        <p:tgtEl>
                                          <p:spTgt spid="2151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514"/>
                                        </p:tgtEl>
                                        <p:attrNameLst>
                                          <p:attrName>style.visibility</p:attrName>
                                        </p:attrNameLst>
                                      </p:cBhvr>
                                      <p:to>
                                        <p:strVal val="visible"/>
                                      </p:to>
                                    </p:set>
                                    <p:animEffect transition="in" filter="blinds(horizontal)">
                                      <p:cBhvr>
                                        <p:cTn id="30" dur="500"/>
                                        <p:tgtEl>
                                          <p:spTgt spid="2151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1517"/>
                                        </p:tgtEl>
                                        <p:attrNameLst>
                                          <p:attrName>style.visibility</p:attrName>
                                        </p:attrNameLst>
                                      </p:cBhvr>
                                      <p:to>
                                        <p:strVal val="visible"/>
                                      </p:to>
                                    </p:set>
                                    <p:animEffect transition="in" filter="blinds(horizontal)">
                                      <p:cBhvr>
                                        <p:cTn id="33" dur="500"/>
                                        <p:tgtEl>
                                          <p:spTgt spid="2151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1513"/>
                                        </p:tgtEl>
                                        <p:attrNameLst>
                                          <p:attrName>style.visibility</p:attrName>
                                        </p:attrNameLst>
                                      </p:cBhvr>
                                      <p:to>
                                        <p:strVal val="visible"/>
                                      </p:to>
                                    </p:set>
                                    <p:animEffect transition="in" filter="blinds(horizontal)">
                                      <p:cBhvr>
                                        <p:cTn id="38" dur="500"/>
                                        <p:tgtEl>
                                          <p:spTgt spid="2151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372"/>
                                        </p:tgtEl>
                                        <p:attrNameLst>
                                          <p:attrName>style.visibility</p:attrName>
                                        </p:attrNameLst>
                                      </p:cBhvr>
                                      <p:to>
                                        <p:strVal val="visible"/>
                                      </p:to>
                                    </p:set>
                                    <p:animEffect transition="in" filter="blinds(horizontal)">
                                      <p:cBhvr>
                                        <p:cTn id="41" dur="500"/>
                                        <p:tgtEl>
                                          <p:spTgt spid="1537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1515"/>
                                        </p:tgtEl>
                                        <p:attrNameLst>
                                          <p:attrName>style.visibility</p:attrName>
                                        </p:attrNameLst>
                                      </p:cBhvr>
                                      <p:to>
                                        <p:strVal val="visible"/>
                                      </p:to>
                                    </p:set>
                                    <p:animEffect transition="in" filter="blinds(horizontal)">
                                      <p:cBhvr>
                                        <p:cTn id="44" dur="500"/>
                                        <p:tgtEl>
                                          <p:spTgt spid="2151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373"/>
                                        </p:tgtEl>
                                        <p:attrNameLst>
                                          <p:attrName>style.visibility</p:attrName>
                                        </p:attrNameLst>
                                      </p:cBhvr>
                                      <p:to>
                                        <p:strVal val="visible"/>
                                      </p:to>
                                    </p:set>
                                    <p:animEffect transition="in" filter="blinds(horizontal)">
                                      <p:cBhvr>
                                        <p:cTn id="47" dur="500"/>
                                        <p:tgtEl>
                                          <p:spTgt spid="1537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5371"/>
                                        </p:tgtEl>
                                        <p:attrNameLst>
                                          <p:attrName>style.visibility</p:attrName>
                                        </p:attrNameLst>
                                      </p:cBhvr>
                                      <p:to>
                                        <p:strVal val="visible"/>
                                      </p:to>
                                    </p:set>
                                    <p:animEffect transition="in" filter="blinds(horizontal)">
                                      <p:cBhvr>
                                        <p:cTn id="50"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0" grpId="0"/>
      <p:bldP spid="21511" grpId="0"/>
      <p:bldP spid="21512" grpId="0"/>
      <p:bldP spid="21513" grpId="0"/>
      <p:bldP spid="21514" grpId="0"/>
      <p:bldP spid="21515" grpId="0"/>
      <p:bldP spid="21516" grpId="0"/>
      <p:bldP spid="21517" grpId="0"/>
      <p:bldP spid="15371" grpId="0"/>
      <p:bldP spid="15372" grpId="0"/>
      <p:bldP spid="153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aphic 44"/>
          <p:cNvGrpSpPr/>
          <p:nvPr/>
        </p:nvGrpSpPr>
        <p:grpSpPr>
          <a:xfrm>
            <a:off x="-25947" y="3946167"/>
            <a:ext cx="12233669" cy="2906548"/>
            <a:chOff x="-25947" y="3946167"/>
            <a:chExt cx="12233669" cy="2906548"/>
          </a:xfrm>
        </p:grpSpPr>
        <p:sp>
          <p:nvSpPr>
            <p:cNvPr id="66" name="Freeform: Shape 65"/>
            <p:cNvSpPr/>
            <p:nvPr/>
          </p:nvSpPr>
          <p:spPr>
            <a:xfrm>
              <a:off x="-25947" y="3946167"/>
              <a:ext cx="12232734" cy="2910286"/>
            </a:xfrm>
            <a:custGeom>
              <a:avLst/>
              <a:gdLst>
                <a:gd name="connsiteX0" fmla="*/ 12232735 w 12232734"/>
                <a:gd name="connsiteY0" fmla="*/ 0 h 2910286"/>
                <a:gd name="connsiteX1" fmla="*/ 10371984 w 12232734"/>
                <a:gd name="connsiteY1" fmla="*/ 502805 h 2910286"/>
                <a:gd name="connsiteX2" fmla="*/ 7294407 w 12232734"/>
                <a:gd name="connsiteY2" fmla="*/ 1135516 h 2910286"/>
                <a:gd name="connsiteX3" fmla="*/ 3714961 w 12232734"/>
                <a:gd name="connsiteY3" fmla="*/ 531777 h 2910286"/>
                <a:gd name="connsiteX4" fmla="*/ 0 w 12232734"/>
                <a:gd name="connsiteY4" fmla="*/ 949535 h 2910286"/>
                <a:gd name="connsiteX5" fmla="*/ 0 w 12232734"/>
                <a:gd name="connsiteY5" fmla="*/ 2910286 h 2910286"/>
                <a:gd name="connsiteX6" fmla="*/ 12232735 w 12232734"/>
                <a:gd name="connsiteY6" fmla="*/ 2910286 h 2910286"/>
                <a:gd name="connsiteX7" fmla="*/ 12232735 w 12232734"/>
                <a:gd name="connsiteY7" fmla="*/ 0 h 2910286"/>
                <a:gd name="connsiteX8" fmla="*/ 12232735 w 12232734"/>
                <a:gd name="connsiteY8" fmla="*/ 0 h 29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734" h="2910286">
                  <a:moveTo>
                    <a:pt x="12232735" y="0"/>
                  </a:moveTo>
                  <a:cubicBezTo>
                    <a:pt x="11595350" y="71028"/>
                    <a:pt x="11075723" y="151402"/>
                    <a:pt x="10371984" y="502805"/>
                  </a:cubicBezTo>
                  <a:cubicBezTo>
                    <a:pt x="9432729" y="971965"/>
                    <a:pt x="8622447" y="1462620"/>
                    <a:pt x="7294407" y="1135516"/>
                  </a:cubicBezTo>
                  <a:cubicBezTo>
                    <a:pt x="5966367" y="809347"/>
                    <a:pt x="5334590" y="328038"/>
                    <a:pt x="3714961" y="531777"/>
                  </a:cubicBezTo>
                  <a:cubicBezTo>
                    <a:pt x="2498136" y="685048"/>
                    <a:pt x="780375" y="868226"/>
                    <a:pt x="0" y="949535"/>
                  </a:cubicBezTo>
                  <a:lnTo>
                    <a:pt x="0" y="2910286"/>
                  </a:lnTo>
                  <a:lnTo>
                    <a:pt x="12232735" y="2910286"/>
                  </a:lnTo>
                  <a:lnTo>
                    <a:pt x="12232735" y="0"/>
                  </a:lnTo>
                  <a:lnTo>
                    <a:pt x="12232735" y="0"/>
                  </a:lnTo>
                  <a:close/>
                </a:path>
              </a:pathLst>
            </a:custGeom>
            <a:solidFill>
              <a:schemeClr val="accent1">
                <a:alpha val="56000"/>
              </a:schemeClr>
            </a:solidFill>
            <a:ln w="93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67" name="Freeform: Shape 66"/>
            <p:cNvSpPr/>
            <p:nvPr/>
          </p:nvSpPr>
          <p:spPr>
            <a:xfrm>
              <a:off x="-25947" y="4418956"/>
              <a:ext cx="12232734" cy="2436562"/>
            </a:xfrm>
            <a:custGeom>
              <a:avLst/>
              <a:gdLst>
                <a:gd name="connsiteX0" fmla="*/ 1309348 w 12232734"/>
                <a:gd name="connsiteY0" fmla="*/ 109 h 2436562"/>
                <a:gd name="connsiteX1" fmla="*/ 0 w 12232734"/>
                <a:gd name="connsiteY1" fmla="*/ 224409 h 2436562"/>
                <a:gd name="connsiteX2" fmla="*/ 0 w 12232734"/>
                <a:gd name="connsiteY2" fmla="*/ 2436563 h 2436562"/>
                <a:gd name="connsiteX3" fmla="*/ 12232735 w 12232734"/>
                <a:gd name="connsiteY3" fmla="*/ 2436563 h 2436562"/>
                <a:gd name="connsiteX4" fmla="*/ 12232735 w 12232734"/>
                <a:gd name="connsiteY4" fmla="*/ 1554318 h 2436562"/>
                <a:gd name="connsiteX5" fmla="*/ 11733668 w 12232734"/>
                <a:gd name="connsiteY5" fmla="*/ 1517869 h 2436562"/>
                <a:gd name="connsiteX6" fmla="*/ 7019640 w 12232734"/>
                <a:gd name="connsiteY6" fmla="*/ 1197308 h 2436562"/>
                <a:gd name="connsiteX7" fmla="*/ 3131782 w 12232734"/>
                <a:gd name="connsiteY7" fmla="*/ 403848 h 2436562"/>
                <a:gd name="connsiteX8" fmla="*/ 1309348 w 12232734"/>
                <a:gd name="connsiteY8" fmla="*/ 109 h 2436562"/>
                <a:gd name="connsiteX9" fmla="*/ 1309348 w 12232734"/>
                <a:gd name="connsiteY9" fmla="*/ 109 h 2436562"/>
                <a:gd name="connsiteX10" fmla="*/ 1309348 w 12232734"/>
                <a:gd name="connsiteY10" fmla="*/ 109 h 243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734" h="2436562">
                  <a:moveTo>
                    <a:pt x="1309348" y="109"/>
                  </a:moveTo>
                  <a:cubicBezTo>
                    <a:pt x="638319" y="5717"/>
                    <a:pt x="161683" y="175810"/>
                    <a:pt x="0" y="224409"/>
                  </a:cubicBezTo>
                  <a:lnTo>
                    <a:pt x="0" y="2436563"/>
                  </a:lnTo>
                  <a:lnTo>
                    <a:pt x="12232735" y="2436563"/>
                  </a:lnTo>
                  <a:lnTo>
                    <a:pt x="12232735" y="1554318"/>
                  </a:lnTo>
                  <a:cubicBezTo>
                    <a:pt x="12210304" y="1552449"/>
                    <a:pt x="12232735" y="1554318"/>
                    <a:pt x="11733668" y="1517869"/>
                  </a:cubicBezTo>
                  <a:cubicBezTo>
                    <a:pt x="11101891" y="1472075"/>
                    <a:pt x="9109364" y="922541"/>
                    <a:pt x="7019640" y="1197308"/>
                  </a:cubicBezTo>
                  <a:cubicBezTo>
                    <a:pt x="4929917" y="1472075"/>
                    <a:pt x="4815897" y="1182355"/>
                    <a:pt x="3131782" y="403848"/>
                  </a:cubicBezTo>
                  <a:cubicBezTo>
                    <a:pt x="2446734" y="87960"/>
                    <a:pt x="1821499" y="-3629"/>
                    <a:pt x="1309348" y="109"/>
                  </a:cubicBezTo>
                  <a:lnTo>
                    <a:pt x="1309348" y="109"/>
                  </a:lnTo>
                  <a:lnTo>
                    <a:pt x="1309348" y="109"/>
                  </a:lnTo>
                  <a:close/>
                </a:path>
              </a:pathLst>
            </a:custGeom>
            <a:solidFill>
              <a:schemeClr val="accent1">
                <a:alpha val="65000"/>
              </a:schemeClr>
            </a:solidFill>
            <a:ln w="93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sp>
        <p:nvSpPr>
          <p:cNvPr id="2" name="Text Placeholder 1"/>
          <p:cNvSpPr>
            <a:spLocks noGrp="1"/>
          </p:cNvSpPr>
          <p:nvPr>
            <p:ph type="body" sz="quarter" idx="10"/>
          </p:nvPr>
        </p:nvSpPr>
        <p:spPr>
          <a:xfrm>
            <a:off x="2691376" y="738561"/>
            <a:ext cx="5932586" cy="724247"/>
          </a:xfrm>
          <a:prstGeom prst="roundRect">
            <a:avLst>
              <a:gd name="adj" fmla="val 50000"/>
            </a:avLst>
          </a:prstGeom>
          <a:solidFill>
            <a:schemeClr val="accent1">
              <a:lumMod val="60000"/>
              <a:lumOff val="40000"/>
            </a:schemeClr>
          </a:solidFill>
        </p:spPr>
        <p:txBody>
          <a:bodyPr/>
          <a:lstStyle/>
          <a:p>
            <a:r>
              <a:rPr lang="en-US" dirty="0" err="1">
                <a:solidFill>
                  <a:srgbClr val="274530"/>
                </a:solidFill>
              </a:rPr>
              <a:t>Các</a:t>
            </a:r>
            <a:r>
              <a:rPr lang="en-US" dirty="0">
                <a:solidFill>
                  <a:srgbClr val="274530"/>
                </a:solidFill>
              </a:rPr>
              <a:t> con </a:t>
            </a:r>
            <a:r>
              <a:rPr lang="en-US" dirty="0" err="1">
                <a:solidFill>
                  <a:srgbClr val="274530"/>
                </a:solidFill>
              </a:rPr>
              <a:t>nhớ</a:t>
            </a:r>
            <a:r>
              <a:rPr lang="en-US" dirty="0">
                <a:solidFill>
                  <a:srgbClr val="274530"/>
                </a:solidFill>
              </a:rPr>
              <a:t> </a:t>
            </a:r>
            <a:r>
              <a:rPr lang="en-US" dirty="0" err="1">
                <a:solidFill>
                  <a:srgbClr val="274530"/>
                </a:solidFill>
              </a:rPr>
              <a:t>nhé</a:t>
            </a:r>
            <a:r>
              <a:rPr lang="en-US" dirty="0">
                <a:solidFill>
                  <a:srgbClr val="274530"/>
                </a:solidFill>
              </a:rPr>
              <a:t>!</a:t>
            </a:r>
          </a:p>
        </p:txBody>
      </p:sp>
      <p:grpSp>
        <p:nvGrpSpPr>
          <p:cNvPr id="62" name="Group 61"/>
          <p:cNvGrpSpPr/>
          <p:nvPr/>
        </p:nvGrpSpPr>
        <p:grpSpPr>
          <a:xfrm>
            <a:off x="7447118" y="660112"/>
            <a:ext cx="5257123" cy="6513004"/>
            <a:chOff x="7447118" y="660112"/>
            <a:chExt cx="5257123" cy="6513004"/>
          </a:xfrm>
          <a:effectLst>
            <a:outerShdw blurRad="63500" sx="102000" sy="102000" algn="ctr" rotWithShape="0">
              <a:prstClr val="black">
                <a:alpha val="40000"/>
              </a:prstClr>
            </a:outerShdw>
          </a:effectLst>
        </p:grpSpPr>
        <p:grpSp>
          <p:nvGrpSpPr>
            <p:cNvPr id="44" name="Group 43"/>
            <p:cNvGrpSpPr/>
            <p:nvPr/>
          </p:nvGrpSpPr>
          <p:grpSpPr>
            <a:xfrm rot="8209529" flipH="1">
              <a:off x="10892222" y="2425426"/>
              <a:ext cx="1698156" cy="1662326"/>
              <a:chOff x="9852604" y="3754891"/>
              <a:chExt cx="1042033" cy="1020047"/>
            </a:xfrm>
          </p:grpSpPr>
          <p:sp>
            <p:nvSpPr>
              <p:cNvPr id="4" name="Freeform: Shape 3"/>
              <p:cNvSpPr/>
              <p:nvPr/>
            </p:nvSpPr>
            <p:spPr>
              <a:xfrm rot="19806917" flipH="1">
                <a:off x="9852604" y="3754891"/>
                <a:ext cx="650970" cy="885319"/>
              </a:xfrm>
              <a:custGeom>
                <a:avLst/>
                <a:gdLst>
                  <a:gd name="connsiteX0" fmla="*/ 618096 w 650969"/>
                  <a:gd name="connsiteY0" fmla="*/ 279445 h 885318"/>
                  <a:gd name="connsiteX1" fmla="*/ 314744 w 650969"/>
                  <a:gd name="connsiteY1" fmla="*/ 882243 h 885318"/>
                  <a:gd name="connsiteX2" fmla="*/ 4882 w 650969"/>
                  <a:gd name="connsiteY2" fmla="*/ 720151 h 885318"/>
                  <a:gd name="connsiteX3" fmla="*/ 306281 w 650969"/>
                  <a:gd name="connsiteY3" fmla="*/ 121259 h 885318"/>
                  <a:gd name="connsiteX4" fmla="*/ 618096 w 650969"/>
                  <a:gd name="connsiteY4" fmla="*/ 2794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69" h="885318">
                    <a:moveTo>
                      <a:pt x="618096" y="279445"/>
                    </a:moveTo>
                    <a:lnTo>
                      <a:pt x="314744" y="882243"/>
                    </a:lnTo>
                    <a:cubicBezTo>
                      <a:pt x="178040" y="897866"/>
                      <a:pt x="75838" y="841232"/>
                      <a:pt x="4882" y="720151"/>
                    </a:cubicBezTo>
                    <a:lnTo>
                      <a:pt x="306281" y="121259"/>
                    </a:lnTo>
                    <a:cubicBezTo>
                      <a:pt x="431919" y="-111137"/>
                      <a:pt x="745035" y="37284"/>
                      <a:pt x="618096" y="279445"/>
                    </a:cubicBezTo>
                    <a:close/>
                  </a:path>
                </a:pathLst>
              </a:custGeom>
              <a:solidFill>
                <a:schemeClr val="accent3">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5" name="Freeform: Shape 4"/>
              <p:cNvSpPr/>
              <p:nvPr/>
            </p:nvSpPr>
            <p:spPr>
              <a:xfrm rot="19806917" flipH="1">
                <a:off x="10491036" y="4280201"/>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chemeClr val="accent3">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6" name="Freeform: Shape 5"/>
              <p:cNvSpPr/>
              <p:nvPr/>
            </p:nvSpPr>
            <p:spPr>
              <a:xfrm rot="19806917" flipH="1">
                <a:off x="10314119" y="4284921"/>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sp>
          <p:nvSpPr>
            <p:cNvPr id="61" name="Freeform: Shape 60"/>
            <p:cNvSpPr/>
            <p:nvPr/>
          </p:nvSpPr>
          <p:spPr>
            <a:xfrm rot="19234626" flipH="1">
              <a:off x="10202494" y="5186762"/>
              <a:ext cx="2501747" cy="1986354"/>
            </a:xfrm>
            <a:custGeom>
              <a:avLst/>
              <a:gdLst>
                <a:gd name="connsiteX0" fmla="*/ 107785 w 2501747"/>
                <a:gd name="connsiteY0" fmla="*/ 0 h 1986354"/>
                <a:gd name="connsiteX1" fmla="*/ 0 w 2501747"/>
                <a:gd name="connsiteY1" fmla="*/ 631949 h 1986354"/>
                <a:gd name="connsiteX2" fmla="*/ 1113427 w 2501747"/>
                <a:gd name="connsiteY2" fmla="*/ 1986354 h 1986354"/>
                <a:gd name="connsiteX3" fmla="*/ 2501747 w 2501747"/>
                <a:gd name="connsiteY3" fmla="*/ 845046 h 1986354"/>
                <a:gd name="connsiteX4" fmla="*/ 2357616 w 2501747"/>
                <a:gd name="connsiteY4" fmla="*/ 0 h 198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747" h="1986354">
                  <a:moveTo>
                    <a:pt x="107785" y="0"/>
                  </a:moveTo>
                  <a:lnTo>
                    <a:pt x="0" y="631949"/>
                  </a:lnTo>
                  <a:lnTo>
                    <a:pt x="1113427" y="1986354"/>
                  </a:lnTo>
                  <a:lnTo>
                    <a:pt x="2501747" y="845046"/>
                  </a:lnTo>
                  <a:lnTo>
                    <a:pt x="2357616" y="0"/>
                  </a:lnTo>
                  <a:close/>
                </a:path>
              </a:pathLst>
            </a:custGeom>
            <a:solidFill>
              <a:schemeClr val="accent3">
                <a:lumMod val="75000"/>
              </a:schemeClr>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nvGrpSpPr>
            <p:cNvPr id="50" name="Group 49"/>
            <p:cNvGrpSpPr/>
            <p:nvPr/>
          </p:nvGrpSpPr>
          <p:grpSpPr>
            <a:xfrm rot="1609323">
              <a:off x="7447118" y="5129502"/>
              <a:ext cx="2144394" cy="1089725"/>
              <a:chOff x="8146942" y="4628654"/>
              <a:chExt cx="1824892" cy="927362"/>
            </a:xfrm>
          </p:grpSpPr>
          <p:sp>
            <p:nvSpPr>
              <p:cNvPr id="13" name="Freeform: Shape 12"/>
              <p:cNvSpPr/>
              <p:nvPr/>
            </p:nvSpPr>
            <p:spPr>
              <a:xfrm rot="19806917" flipH="1">
                <a:off x="8599585" y="4628654"/>
                <a:ext cx="1372249" cy="586817"/>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chemeClr val="accent3">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4" name="Freeform: Shape 13"/>
              <p:cNvSpPr/>
              <p:nvPr/>
            </p:nvSpPr>
            <p:spPr>
              <a:xfrm rot="19806917" flipH="1">
                <a:off x="8146942" y="5023367"/>
                <a:ext cx="559733" cy="532649"/>
              </a:xfrm>
              <a:custGeom>
                <a:avLst/>
                <a:gdLst>
                  <a:gd name="connsiteX0" fmla="*/ 148183 w 403601"/>
                  <a:gd name="connsiteY0" fmla="*/ 28296 h 384072"/>
                  <a:gd name="connsiteX1" fmla="*/ 287491 w 403601"/>
                  <a:gd name="connsiteY1" fmla="*/ 107063 h 384072"/>
                  <a:gd name="connsiteX2" fmla="*/ 404665 w 403601"/>
                  <a:gd name="connsiteY2" fmla="*/ 209916 h 384072"/>
                  <a:gd name="connsiteX3" fmla="*/ 101313 w 403601"/>
                  <a:gd name="connsiteY3" fmla="*/ 360941 h 384072"/>
                  <a:gd name="connsiteX4" fmla="*/ 148183 w 403601"/>
                  <a:gd name="connsiteY4" fmla="*/ 28296 h 3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384072">
                    <a:moveTo>
                      <a:pt x="148183" y="28296"/>
                    </a:moveTo>
                    <a:cubicBezTo>
                      <a:pt x="267962" y="-18574"/>
                      <a:pt x="357795" y="3559"/>
                      <a:pt x="287491" y="107063"/>
                    </a:cubicBezTo>
                    <a:cubicBezTo>
                      <a:pt x="340870" y="93393"/>
                      <a:pt x="401410" y="90789"/>
                      <a:pt x="404665" y="209916"/>
                    </a:cubicBezTo>
                    <a:cubicBezTo>
                      <a:pt x="409873" y="379168"/>
                      <a:pt x="291397" y="405207"/>
                      <a:pt x="101313" y="360941"/>
                    </a:cubicBezTo>
                    <a:cubicBezTo>
                      <a:pt x="-9352" y="335553"/>
                      <a:pt x="-60778" y="110969"/>
                      <a:pt x="148183" y="28296"/>
                    </a:cubicBezTo>
                    <a:close/>
                  </a:path>
                </a:pathLst>
              </a:custGeom>
              <a:solidFill>
                <a:schemeClr val="accent3">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5" name="Freeform: Shape 14"/>
              <p:cNvSpPr/>
              <p:nvPr/>
            </p:nvSpPr>
            <p:spPr>
              <a:xfrm rot="19806917" flipH="1">
                <a:off x="8530351" y="4897626"/>
                <a:ext cx="279867" cy="631957"/>
              </a:xfrm>
              <a:custGeom>
                <a:avLst/>
                <a:gdLst>
                  <a:gd name="connsiteX0" fmla="*/ 49772 w 201800"/>
                  <a:gd name="connsiteY0" fmla="*/ 406312 h 455678"/>
                  <a:gd name="connsiteX1" fmla="*/ 6808 w 201800"/>
                  <a:gd name="connsiteY1" fmla="*/ 63902 h 455678"/>
                  <a:gd name="connsiteX2" fmla="*/ 46517 w 201800"/>
                  <a:gd name="connsiteY2" fmla="*/ 6617 h 455678"/>
                  <a:gd name="connsiteX3" fmla="*/ 150672 w 201800"/>
                  <a:gd name="connsiteY3" fmla="*/ 52185 h 455678"/>
                  <a:gd name="connsiteX4" fmla="*/ 191683 w 201800"/>
                  <a:gd name="connsiteY4" fmla="*/ 384830 h 455678"/>
                  <a:gd name="connsiteX5" fmla="*/ 116171 w 201800"/>
                  <a:gd name="connsiteY5" fmla="*/ 453833 h 455678"/>
                  <a:gd name="connsiteX6" fmla="*/ 49772 w 201800"/>
                  <a:gd name="connsiteY6" fmla="*/ 406312 h 45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00" h="455678">
                    <a:moveTo>
                      <a:pt x="49772" y="406312"/>
                    </a:moveTo>
                    <a:cubicBezTo>
                      <a:pt x="65395" y="300204"/>
                      <a:pt x="40658" y="140066"/>
                      <a:pt x="6808" y="63902"/>
                    </a:cubicBezTo>
                    <a:cubicBezTo>
                      <a:pt x="-3608" y="40467"/>
                      <a:pt x="30894" y="9221"/>
                      <a:pt x="46517" y="6617"/>
                    </a:cubicBezTo>
                    <a:cubicBezTo>
                      <a:pt x="94038" y="-544"/>
                      <a:pt x="132445" y="14429"/>
                      <a:pt x="150672" y="52185"/>
                    </a:cubicBezTo>
                    <a:cubicBezTo>
                      <a:pt x="198193" y="150481"/>
                      <a:pt x="214467" y="283279"/>
                      <a:pt x="191683" y="384830"/>
                    </a:cubicBezTo>
                    <a:cubicBezTo>
                      <a:pt x="183221" y="423238"/>
                      <a:pt x="160437" y="449277"/>
                      <a:pt x="116171" y="453833"/>
                    </a:cubicBezTo>
                    <a:cubicBezTo>
                      <a:pt x="95340" y="455786"/>
                      <a:pt x="46517" y="427143"/>
                      <a:pt x="49772" y="4063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sp>
          <p:nvSpPr>
            <p:cNvPr id="16" name="Freeform: Shape 15"/>
            <p:cNvSpPr/>
            <p:nvPr/>
          </p:nvSpPr>
          <p:spPr>
            <a:xfrm rot="19234626" flipH="1">
              <a:off x="9137572" y="3653305"/>
              <a:ext cx="2843097" cy="2821881"/>
            </a:xfrm>
            <a:custGeom>
              <a:avLst/>
              <a:gdLst>
                <a:gd name="connsiteX0" fmla="*/ 873683 w 1744599"/>
                <a:gd name="connsiteY0" fmla="*/ 1732313 h 1731579"/>
                <a:gd name="connsiteX1" fmla="*/ 1743379 w 1744599"/>
                <a:gd name="connsiteY1" fmla="*/ 810539 h 1731579"/>
                <a:gd name="connsiteX2" fmla="*/ 873032 w 1744599"/>
                <a:gd name="connsiteY2" fmla="*/ 3337 h 1731579"/>
                <a:gd name="connsiteX3" fmla="*/ 3337 w 1744599"/>
                <a:gd name="connsiteY3" fmla="*/ 810539 h 1731579"/>
                <a:gd name="connsiteX4" fmla="*/ 873683 w 1744599"/>
                <a:gd name="connsiteY4" fmla="*/ 1732313 h 173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599" h="1731579">
                  <a:moveTo>
                    <a:pt x="873683" y="1732313"/>
                  </a:moveTo>
                  <a:cubicBezTo>
                    <a:pt x="1352797" y="1732313"/>
                    <a:pt x="1743379" y="1255152"/>
                    <a:pt x="1743379" y="810539"/>
                  </a:cubicBezTo>
                  <a:cubicBezTo>
                    <a:pt x="1743379" y="365927"/>
                    <a:pt x="1352797" y="3337"/>
                    <a:pt x="873032" y="3337"/>
                  </a:cubicBezTo>
                  <a:cubicBezTo>
                    <a:pt x="393268" y="3337"/>
                    <a:pt x="3337" y="365276"/>
                    <a:pt x="3337" y="810539"/>
                  </a:cubicBezTo>
                  <a:cubicBezTo>
                    <a:pt x="3337" y="1255152"/>
                    <a:pt x="394570" y="1732313"/>
                    <a:pt x="873683" y="1732313"/>
                  </a:cubicBezTo>
                  <a:close/>
                </a:path>
              </a:pathLst>
            </a:custGeom>
            <a:solidFill>
              <a:schemeClr val="accent3">
                <a:lumMod val="75000"/>
              </a:scheme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7" name="Freeform: Shape 16"/>
            <p:cNvSpPr/>
            <p:nvPr/>
          </p:nvSpPr>
          <p:spPr>
            <a:xfrm rot="19234626" flipH="1">
              <a:off x="9610680" y="5261644"/>
              <a:ext cx="2715794" cy="604689"/>
            </a:xfrm>
            <a:custGeom>
              <a:avLst/>
              <a:gdLst>
                <a:gd name="connsiteX0" fmla="*/ 1544833 w 1666482"/>
                <a:gd name="connsiteY0" fmla="*/ 238337 h 371052"/>
                <a:gd name="connsiteX1" fmla="*/ 125719 w 1666482"/>
                <a:gd name="connsiteY1" fmla="*/ 241592 h 371052"/>
                <a:gd name="connsiteX2" fmla="*/ 3337 w 1666482"/>
                <a:gd name="connsiteY2" fmla="*/ 3337 h 371052"/>
                <a:gd name="connsiteX3" fmla="*/ 1663961 w 1666482"/>
                <a:gd name="connsiteY3" fmla="*/ 3337 h 371052"/>
                <a:gd name="connsiteX4" fmla="*/ 1544833 w 1666482"/>
                <a:gd name="connsiteY4" fmla="*/ 238337 h 37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482" h="371052">
                  <a:moveTo>
                    <a:pt x="1544833" y="238337"/>
                  </a:moveTo>
                  <a:cubicBezTo>
                    <a:pt x="1158808" y="407589"/>
                    <a:pt x="519556" y="414099"/>
                    <a:pt x="125719" y="241592"/>
                  </a:cubicBezTo>
                  <a:cubicBezTo>
                    <a:pt x="74943" y="168032"/>
                    <a:pt x="45650" y="90567"/>
                    <a:pt x="3337" y="3337"/>
                  </a:cubicBezTo>
                  <a:cubicBezTo>
                    <a:pt x="470082" y="300179"/>
                    <a:pt x="1196564" y="300179"/>
                    <a:pt x="1663961" y="3337"/>
                  </a:cubicBezTo>
                  <a:cubicBezTo>
                    <a:pt x="1620997" y="91869"/>
                    <a:pt x="1602119" y="153711"/>
                    <a:pt x="1544833" y="238337"/>
                  </a:cubicBezTo>
                  <a:close/>
                </a:path>
              </a:pathLst>
            </a:custGeom>
            <a:solidFill>
              <a:schemeClr val="tx1">
                <a:lumMod val="75000"/>
                <a:lumOff val="25000"/>
              </a:scheme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8" name="Freeform: Shape 17"/>
            <p:cNvSpPr/>
            <p:nvPr/>
          </p:nvSpPr>
          <p:spPr>
            <a:xfrm rot="19234626" flipH="1">
              <a:off x="7933410" y="2921869"/>
              <a:ext cx="3394743" cy="2026236"/>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9" name="Freeform: Shape 18"/>
            <p:cNvSpPr/>
            <p:nvPr/>
          </p:nvSpPr>
          <p:spPr>
            <a:xfrm rot="19234626" flipH="1">
              <a:off x="9771445" y="2691945"/>
              <a:ext cx="1326071" cy="1230594"/>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20" name="Freeform: Shape 19"/>
            <p:cNvSpPr/>
            <p:nvPr/>
          </p:nvSpPr>
          <p:spPr>
            <a:xfrm rot="19234626" flipH="1">
              <a:off x="8354370" y="2798603"/>
              <a:ext cx="2376320" cy="2058062"/>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47" name="Freeform: Shape 46"/>
            <p:cNvSpPr/>
            <p:nvPr/>
          </p:nvSpPr>
          <p:spPr>
            <a:xfrm rot="19234626" flipH="1">
              <a:off x="8549516" y="3489497"/>
              <a:ext cx="3323665" cy="2322218"/>
            </a:xfrm>
            <a:custGeom>
              <a:avLst/>
              <a:gdLst>
                <a:gd name="connsiteX0" fmla="*/ 439985 w 2039488"/>
                <a:gd name="connsiteY0" fmla="*/ 64230 h 1424974"/>
                <a:gd name="connsiteX1" fmla="*/ 302043 w 2039488"/>
                <a:gd name="connsiteY1" fmla="*/ 196554 h 1424974"/>
                <a:gd name="connsiteX2" fmla="*/ 296918 w 2039488"/>
                <a:gd name="connsiteY2" fmla="*/ 207867 h 1424974"/>
                <a:gd name="connsiteX3" fmla="*/ 294890 w 2039488"/>
                <a:gd name="connsiteY3" fmla="*/ 207662 h 1424974"/>
                <a:gd name="connsiteX4" fmla="*/ 0 w 2039488"/>
                <a:gd name="connsiteY4" fmla="*/ 503853 h 1424974"/>
                <a:gd name="connsiteX5" fmla="*/ 130525 w 2039488"/>
                <a:gd name="connsiteY5" fmla="*/ 749409 h 1424974"/>
                <a:gd name="connsiteX6" fmla="*/ 143193 w 2039488"/>
                <a:gd name="connsiteY6" fmla="*/ 756334 h 1424974"/>
                <a:gd name="connsiteX7" fmla="*/ 143996 w 2039488"/>
                <a:gd name="connsiteY7" fmla="*/ 766952 h 1424974"/>
                <a:gd name="connsiteX8" fmla="*/ 387296 w 2039488"/>
                <a:gd name="connsiteY8" fmla="*/ 1080419 h 1424974"/>
                <a:gd name="connsiteX9" fmla="*/ 452627 w 2039488"/>
                <a:gd name="connsiteY9" fmla="*/ 1100863 h 1424974"/>
                <a:gd name="connsiteX10" fmla="*/ 496924 w 2039488"/>
                <a:gd name="connsiteY10" fmla="*/ 1166765 h 1424974"/>
                <a:gd name="connsiteX11" fmla="*/ 648364 w 2039488"/>
                <a:gd name="connsiteY11" fmla="*/ 1229684 h 1424974"/>
                <a:gd name="connsiteX12" fmla="*/ 678785 w 2039488"/>
                <a:gd name="connsiteY12" fmla="*/ 1226608 h 1424974"/>
                <a:gd name="connsiteX13" fmla="*/ 680522 w 2039488"/>
                <a:gd name="connsiteY13" fmla="*/ 1230097 h 1424974"/>
                <a:gd name="connsiteX14" fmla="*/ 1016814 w 2039488"/>
                <a:gd name="connsiteY14" fmla="*/ 1424974 h 1424974"/>
                <a:gd name="connsiteX15" fmla="*/ 1329759 w 2039488"/>
                <a:gd name="connsiteY15" fmla="*/ 1264124 h 1424974"/>
                <a:gd name="connsiteX16" fmla="*/ 1355167 w 2039488"/>
                <a:gd name="connsiteY16" fmla="*/ 1225172 h 1424974"/>
                <a:gd name="connsiteX17" fmla="*/ 1377452 w 2039488"/>
                <a:gd name="connsiteY17" fmla="*/ 1229685 h 1424974"/>
                <a:gd name="connsiteX18" fmla="*/ 1555044 w 2039488"/>
                <a:gd name="connsiteY18" fmla="*/ 1134972 h 1424974"/>
                <a:gd name="connsiteX19" fmla="*/ 1569798 w 2039488"/>
                <a:gd name="connsiteY19" fmla="*/ 1107708 h 1424974"/>
                <a:gd name="connsiteX20" fmla="*/ 1580085 w 2039488"/>
                <a:gd name="connsiteY20" fmla="*/ 1106796 h 1424974"/>
                <a:gd name="connsiteX21" fmla="*/ 1905611 w 2039488"/>
                <a:gd name="connsiteY21" fmla="*/ 787781 h 1424974"/>
                <a:gd name="connsiteX22" fmla="*/ 1909490 w 2039488"/>
                <a:gd name="connsiteY22" fmla="*/ 749116 h 1424974"/>
                <a:gd name="connsiteX23" fmla="*/ 1952828 w 2039488"/>
                <a:gd name="connsiteY23" fmla="*/ 713220 h 1424974"/>
                <a:gd name="connsiteX24" fmla="*/ 2039488 w 2039488"/>
                <a:gd name="connsiteY24" fmla="*/ 503852 h 1424974"/>
                <a:gd name="connsiteX25" fmla="*/ 1744599 w 2039488"/>
                <a:gd name="connsiteY25" fmla="*/ 207661 h 1424974"/>
                <a:gd name="connsiteX26" fmla="*/ 1737339 w 2039488"/>
                <a:gd name="connsiteY26" fmla="*/ 208401 h 1424974"/>
                <a:gd name="connsiteX27" fmla="*/ 1710640 w 2039488"/>
                <a:gd name="connsiteY27" fmla="*/ 165636 h 1424974"/>
                <a:gd name="connsiteX28" fmla="*/ 1354017 w 2039488"/>
                <a:gd name="connsiteY28" fmla="*/ 1 h 1424974"/>
                <a:gd name="connsiteX29" fmla="*/ 1050013 w 2039488"/>
                <a:gd name="connsiteY29" fmla="*/ 110097 h 1424974"/>
                <a:gd name="connsiteX30" fmla="*/ 1017139 w 2039488"/>
                <a:gd name="connsiteY30" fmla="*/ 144795 h 1424974"/>
                <a:gd name="connsiteX31" fmla="*/ 984265 w 2039488"/>
                <a:gd name="connsiteY31" fmla="*/ 110096 h 1424974"/>
                <a:gd name="connsiteX32" fmla="*/ 680262 w 2039488"/>
                <a:gd name="connsiteY32" fmla="*/ 1 h 1424974"/>
                <a:gd name="connsiteX33" fmla="*/ 439985 w 2039488"/>
                <a:gd name="connsiteY33" fmla="*/ 64230 h 142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39488" h="1424974">
                  <a:moveTo>
                    <a:pt x="439985" y="64230"/>
                  </a:moveTo>
                  <a:cubicBezTo>
                    <a:pt x="382739" y="97996"/>
                    <a:pt x="335236" y="143434"/>
                    <a:pt x="302043" y="196554"/>
                  </a:cubicBezTo>
                  <a:lnTo>
                    <a:pt x="296918" y="207867"/>
                  </a:lnTo>
                  <a:lnTo>
                    <a:pt x="294890" y="207662"/>
                  </a:lnTo>
                  <a:cubicBezTo>
                    <a:pt x="132148" y="207661"/>
                    <a:pt x="0" y="340459"/>
                    <a:pt x="0" y="503853"/>
                  </a:cubicBezTo>
                  <a:cubicBezTo>
                    <a:pt x="408" y="605973"/>
                    <a:pt x="52179" y="696143"/>
                    <a:pt x="130525" y="749409"/>
                  </a:cubicBezTo>
                  <a:lnTo>
                    <a:pt x="143193" y="756334"/>
                  </a:lnTo>
                  <a:lnTo>
                    <a:pt x="143996" y="766952"/>
                  </a:lnTo>
                  <a:cubicBezTo>
                    <a:pt x="165610" y="908394"/>
                    <a:pt x="260017" y="1026191"/>
                    <a:pt x="387296" y="1080419"/>
                  </a:cubicBezTo>
                  <a:lnTo>
                    <a:pt x="452627" y="1100863"/>
                  </a:lnTo>
                  <a:lnTo>
                    <a:pt x="496924" y="1166765"/>
                  </a:lnTo>
                  <a:cubicBezTo>
                    <a:pt x="535681" y="1205639"/>
                    <a:pt x="589223" y="1229684"/>
                    <a:pt x="648364" y="1229684"/>
                  </a:cubicBezTo>
                  <a:lnTo>
                    <a:pt x="678785" y="1226608"/>
                  </a:lnTo>
                  <a:lnTo>
                    <a:pt x="680522" y="1230097"/>
                  </a:lnTo>
                  <a:cubicBezTo>
                    <a:pt x="753404" y="1347672"/>
                    <a:pt x="876826" y="1424974"/>
                    <a:pt x="1016814" y="1424974"/>
                  </a:cubicBezTo>
                  <a:cubicBezTo>
                    <a:pt x="1142804" y="1424974"/>
                    <a:pt x="1255374" y="1362359"/>
                    <a:pt x="1329759" y="1264124"/>
                  </a:cubicBezTo>
                  <a:lnTo>
                    <a:pt x="1355167" y="1225172"/>
                  </a:lnTo>
                  <a:lnTo>
                    <a:pt x="1377452" y="1229685"/>
                  </a:lnTo>
                  <a:cubicBezTo>
                    <a:pt x="1451378" y="1229685"/>
                    <a:pt x="1516556" y="1192115"/>
                    <a:pt x="1555044" y="1134972"/>
                  </a:cubicBezTo>
                  <a:lnTo>
                    <a:pt x="1569798" y="1107708"/>
                  </a:lnTo>
                  <a:lnTo>
                    <a:pt x="1580085" y="1106796"/>
                  </a:lnTo>
                  <a:cubicBezTo>
                    <a:pt x="1743194" y="1077520"/>
                    <a:pt x="1872521" y="950262"/>
                    <a:pt x="1905611" y="787781"/>
                  </a:cubicBezTo>
                  <a:lnTo>
                    <a:pt x="1909490" y="749116"/>
                  </a:lnTo>
                  <a:lnTo>
                    <a:pt x="1952828" y="713220"/>
                  </a:lnTo>
                  <a:cubicBezTo>
                    <a:pt x="2006289" y="659596"/>
                    <a:pt x="2039488" y="585549"/>
                    <a:pt x="2039488" y="503852"/>
                  </a:cubicBezTo>
                  <a:cubicBezTo>
                    <a:pt x="2039488" y="340460"/>
                    <a:pt x="1907342" y="207661"/>
                    <a:pt x="1744599" y="207661"/>
                  </a:cubicBezTo>
                  <a:lnTo>
                    <a:pt x="1737339" y="208401"/>
                  </a:lnTo>
                  <a:lnTo>
                    <a:pt x="1710640" y="165636"/>
                  </a:lnTo>
                  <a:cubicBezTo>
                    <a:pt x="1633171" y="65861"/>
                    <a:pt x="1502112" y="1"/>
                    <a:pt x="1354017" y="1"/>
                  </a:cubicBezTo>
                  <a:cubicBezTo>
                    <a:pt x="1235540" y="1"/>
                    <a:pt x="1127966" y="42152"/>
                    <a:pt x="1050013" y="110097"/>
                  </a:cubicBezTo>
                  <a:lnTo>
                    <a:pt x="1017139" y="144795"/>
                  </a:lnTo>
                  <a:lnTo>
                    <a:pt x="984265" y="110096"/>
                  </a:lnTo>
                  <a:cubicBezTo>
                    <a:pt x="906311" y="42151"/>
                    <a:pt x="798739" y="0"/>
                    <a:pt x="680262" y="1"/>
                  </a:cubicBezTo>
                  <a:cubicBezTo>
                    <a:pt x="591405" y="1"/>
                    <a:pt x="508680" y="23710"/>
                    <a:pt x="439985" y="64230"/>
                  </a:cubicBezTo>
                  <a:close/>
                </a:path>
              </a:pathLst>
            </a:custGeom>
            <a:solidFill>
              <a:srgbClr val="FFFFFF"/>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30" name="Freeform: Shape 29"/>
            <p:cNvSpPr/>
            <p:nvPr/>
          </p:nvSpPr>
          <p:spPr>
            <a:xfrm rot="19234626" flipH="1">
              <a:off x="9205783" y="3484696"/>
              <a:ext cx="647124" cy="647124"/>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31" name="Freeform: Shape 30"/>
            <p:cNvSpPr/>
            <p:nvPr/>
          </p:nvSpPr>
          <p:spPr>
            <a:xfrm rot="19234626" flipH="1">
              <a:off x="8519182" y="3567974"/>
              <a:ext cx="615298" cy="275823"/>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32" name="Freeform: Shape 31"/>
            <p:cNvSpPr/>
            <p:nvPr/>
          </p:nvSpPr>
          <p:spPr>
            <a:xfrm rot="19234626" flipH="1">
              <a:off x="9242084" y="2973694"/>
              <a:ext cx="615298" cy="275823"/>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33" name="Freeform: Shape 32"/>
            <p:cNvSpPr/>
            <p:nvPr/>
          </p:nvSpPr>
          <p:spPr>
            <a:xfrm rot="19234626" flipH="1">
              <a:off x="9544153" y="4030340"/>
              <a:ext cx="625905" cy="360692"/>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nvGrpSpPr>
            <p:cNvPr id="48" name="Group 47"/>
            <p:cNvGrpSpPr/>
            <p:nvPr/>
          </p:nvGrpSpPr>
          <p:grpSpPr>
            <a:xfrm rot="17518833" flipH="1">
              <a:off x="7338753" y="1536499"/>
              <a:ext cx="3542077" cy="1789304"/>
              <a:chOff x="7222518" y="2730777"/>
              <a:chExt cx="2173512" cy="1097964"/>
            </a:xfrm>
          </p:grpSpPr>
          <p:sp>
            <p:nvSpPr>
              <p:cNvPr id="34" name="Freeform: Shape 33"/>
              <p:cNvSpPr/>
              <p:nvPr/>
            </p:nvSpPr>
            <p:spPr>
              <a:xfrm rot="19014526">
                <a:off x="7320562" y="2730777"/>
                <a:ext cx="1580585" cy="687568"/>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1" fmla="*/ 1424859 w 1424859"/>
                  <a:gd name="connsiteY0-2" fmla="*/ 642345 h 642747"/>
                  <a:gd name="connsiteX1-3" fmla="*/ 536285 w 1424859"/>
                  <a:gd name="connsiteY1-4" fmla="*/ 40849 h 642747"/>
                  <a:gd name="connsiteX2-5" fmla="*/ 357919 w 1424859"/>
                  <a:gd name="connsiteY2-6" fmla="*/ 440544 h 642747"/>
                  <a:gd name="connsiteX3-7" fmla="*/ 1424859 w 1424859"/>
                  <a:gd name="connsiteY3-8" fmla="*/ 642345 h 642747"/>
                  <a:gd name="connsiteX0-9" fmla="*/ 1424859 w 1424859"/>
                  <a:gd name="connsiteY0-10" fmla="*/ 713101 h 713503"/>
                  <a:gd name="connsiteX1-11" fmla="*/ 536285 w 1424859"/>
                  <a:gd name="connsiteY1-12" fmla="*/ 111605 h 713503"/>
                  <a:gd name="connsiteX2-13" fmla="*/ 357919 w 1424859"/>
                  <a:gd name="connsiteY2-14" fmla="*/ 511300 h 713503"/>
                  <a:gd name="connsiteX3-15" fmla="*/ 1424859 w 1424859"/>
                  <a:gd name="connsiteY3-16" fmla="*/ 713101 h 713503"/>
                  <a:gd name="connsiteX0-17" fmla="*/ 1424859 w 1424859"/>
                  <a:gd name="connsiteY0-18" fmla="*/ 760282 h 760684"/>
                  <a:gd name="connsiteX1-19" fmla="*/ 536285 w 1424859"/>
                  <a:gd name="connsiteY1-20" fmla="*/ 104195 h 760684"/>
                  <a:gd name="connsiteX2-21" fmla="*/ 357919 w 1424859"/>
                  <a:gd name="connsiteY2-22" fmla="*/ 558481 h 760684"/>
                  <a:gd name="connsiteX3-23" fmla="*/ 1424859 w 1424859"/>
                  <a:gd name="connsiteY3-24" fmla="*/ 760282 h 760684"/>
                  <a:gd name="connsiteX0-25" fmla="*/ 1424859 w 1424859"/>
                  <a:gd name="connsiteY0-26" fmla="*/ 760282 h 760557"/>
                  <a:gd name="connsiteX1-27" fmla="*/ 536285 w 1424859"/>
                  <a:gd name="connsiteY1-28" fmla="*/ 104195 h 760557"/>
                  <a:gd name="connsiteX2-29" fmla="*/ 357919 w 1424859"/>
                  <a:gd name="connsiteY2-30" fmla="*/ 476595 h 760557"/>
                  <a:gd name="connsiteX3-31" fmla="*/ 1424859 w 1424859"/>
                  <a:gd name="connsiteY3-32" fmla="*/ 760282 h 760557"/>
                  <a:gd name="connsiteX0-33" fmla="*/ 1424859 w 1424859"/>
                  <a:gd name="connsiteY0-34" fmla="*/ 772216 h 772491"/>
                  <a:gd name="connsiteX1-35" fmla="*/ 536285 w 1424859"/>
                  <a:gd name="connsiteY1-36" fmla="*/ 102481 h 772491"/>
                  <a:gd name="connsiteX2-37" fmla="*/ 357919 w 1424859"/>
                  <a:gd name="connsiteY2-38" fmla="*/ 488529 h 772491"/>
                  <a:gd name="connsiteX3-39" fmla="*/ 1424859 w 1424859"/>
                  <a:gd name="connsiteY3-40" fmla="*/ 772216 h 772491"/>
                  <a:gd name="connsiteX0-41" fmla="*/ 1424859 w 1424859"/>
                  <a:gd name="connsiteY0-42" fmla="*/ 784200 h 784475"/>
                  <a:gd name="connsiteX1-43" fmla="*/ 536285 w 1424859"/>
                  <a:gd name="connsiteY1-44" fmla="*/ 100817 h 784475"/>
                  <a:gd name="connsiteX2-45" fmla="*/ 357919 w 1424859"/>
                  <a:gd name="connsiteY2-46" fmla="*/ 500513 h 784475"/>
                  <a:gd name="connsiteX3-47" fmla="*/ 1424859 w 1424859"/>
                  <a:gd name="connsiteY3-48" fmla="*/ 784200 h 784475"/>
                  <a:gd name="connsiteX0-49" fmla="*/ 1424859 w 1424859"/>
                  <a:gd name="connsiteY0-50" fmla="*/ 687354 h 687629"/>
                  <a:gd name="connsiteX1-51" fmla="*/ 536285 w 1424859"/>
                  <a:gd name="connsiteY1-52" fmla="*/ 3971 h 687629"/>
                  <a:gd name="connsiteX2-53" fmla="*/ 357919 w 1424859"/>
                  <a:gd name="connsiteY2-54" fmla="*/ 403667 h 687629"/>
                  <a:gd name="connsiteX3-55" fmla="*/ 1424859 w 1424859"/>
                  <a:gd name="connsiteY3-56" fmla="*/ 687354 h 687629"/>
                  <a:gd name="connsiteX0-57" fmla="*/ 1424859 w 1424859"/>
                  <a:gd name="connsiteY0-58" fmla="*/ 687354 h 687629"/>
                  <a:gd name="connsiteX1-59" fmla="*/ 536285 w 1424859"/>
                  <a:gd name="connsiteY1-60" fmla="*/ 3971 h 687629"/>
                  <a:gd name="connsiteX2-61" fmla="*/ 357919 w 1424859"/>
                  <a:gd name="connsiteY2-62" fmla="*/ 403667 h 687629"/>
                  <a:gd name="connsiteX3-63" fmla="*/ 1424859 w 1424859"/>
                  <a:gd name="connsiteY3-64" fmla="*/ 687354 h 687629"/>
                  <a:gd name="connsiteX0-65" fmla="*/ 1424859 w 1424859"/>
                  <a:gd name="connsiteY0-66" fmla="*/ 687354 h 688329"/>
                  <a:gd name="connsiteX1-67" fmla="*/ 536285 w 1424859"/>
                  <a:gd name="connsiteY1-68" fmla="*/ 3971 h 688329"/>
                  <a:gd name="connsiteX2-69" fmla="*/ 357919 w 1424859"/>
                  <a:gd name="connsiteY2-70" fmla="*/ 403667 h 688329"/>
                  <a:gd name="connsiteX3-71" fmla="*/ 1424859 w 1424859"/>
                  <a:gd name="connsiteY3-72" fmla="*/ 687354 h 688329"/>
                  <a:gd name="connsiteX0-73" fmla="*/ 1424859 w 1424859"/>
                  <a:gd name="connsiteY0-74" fmla="*/ 687354 h 688329"/>
                  <a:gd name="connsiteX1-75" fmla="*/ 536285 w 1424859"/>
                  <a:gd name="connsiteY1-76" fmla="*/ 3971 h 688329"/>
                  <a:gd name="connsiteX2-77" fmla="*/ 357919 w 1424859"/>
                  <a:gd name="connsiteY2-78" fmla="*/ 403667 h 688329"/>
                  <a:gd name="connsiteX3-79" fmla="*/ 1424859 w 1424859"/>
                  <a:gd name="connsiteY3-80" fmla="*/ 687354 h 688329"/>
                  <a:gd name="connsiteX0-81" fmla="*/ 1424859 w 1453335"/>
                  <a:gd name="connsiteY0-82" fmla="*/ 686593 h 687568"/>
                  <a:gd name="connsiteX1-83" fmla="*/ 536285 w 1453335"/>
                  <a:gd name="connsiteY1-84" fmla="*/ 3210 h 687568"/>
                  <a:gd name="connsiteX2-85" fmla="*/ 357919 w 1453335"/>
                  <a:gd name="connsiteY2-86" fmla="*/ 402906 h 687568"/>
                  <a:gd name="connsiteX3-87" fmla="*/ 1424859 w 1453335"/>
                  <a:gd name="connsiteY3-88" fmla="*/ 686593 h 687568"/>
                  <a:gd name="connsiteX0-89" fmla="*/ 1424859 w 1453335"/>
                  <a:gd name="connsiteY0-90" fmla="*/ 686593 h 687568"/>
                  <a:gd name="connsiteX1-91" fmla="*/ 536285 w 1453335"/>
                  <a:gd name="connsiteY1-92" fmla="*/ 3210 h 687568"/>
                  <a:gd name="connsiteX2-93" fmla="*/ 357919 w 1453335"/>
                  <a:gd name="connsiteY2-94" fmla="*/ 402906 h 687568"/>
                  <a:gd name="connsiteX3-95" fmla="*/ 1424859 w 1453335"/>
                  <a:gd name="connsiteY3-96" fmla="*/ 686593 h 687568"/>
                  <a:gd name="connsiteX0-97" fmla="*/ 1552109 w 1580585"/>
                  <a:gd name="connsiteY0-98" fmla="*/ 686593 h 687568"/>
                  <a:gd name="connsiteX1-99" fmla="*/ 663535 w 1580585"/>
                  <a:gd name="connsiteY1-100" fmla="*/ 3210 h 687568"/>
                  <a:gd name="connsiteX2-101" fmla="*/ 485169 w 1580585"/>
                  <a:gd name="connsiteY2-102" fmla="*/ 402906 h 687568"/>
                  <a:gd name="connsiteX3-103" fmla="*/ 1552109 w 1580585"/>
                  <a:gd name="connsiteY3-104" fmla="*/ 686593 h 687568"/>
                </a:gdLst>
                <a:ahLst/>
                <a:cxnLst>
                  <a:cxn ang="0">
                    <a:pos x="connsiteX0-1" y="connsiteY0-2"/>
                  </a:cxn>
                  <a:cxn ang="0">
                    <a:pos x="connsiteX1-3" y="connsiteY1-4"/>
                  </a:cxn>
                  <a:cxn ang="0">
                    <a:pos x="connsiteX2-5" y="connsiteY2-6"/>
                  </a:cxn>
                  <a:cxn ang="0">
                    <a:pos x="connsiteX3-7" y="connsiteY3-8"/>
                  </a:cxn>
                </a:cxnLst>
                <a:rect l="l" t="t" r="r" b="b"/>
                <a:pathLst>
                  <a:path w="1580585" h="687568">
                    <a:moveTo>
                      <a:pt x="1552109" y="686593"/>
                    </a:moveTo>
                    <a:cubicBezTo>
                      <a:pt x="1703422" y="267907"/>
                      <a:pt x="1229160" y="-34726"/>
                      <a:pt x="663535" y="3210"/>
                    </a:cubicBezTo>
                    <a:cubicBezTo>
                      <a:pt x="46415" y="175717"/>
                      <a:pt x="-371661" y="307304"/>
                      <a:pt x="485169" y="402906"/>
                    </a:cubicBezTo>
                    <a:cubicBezTo>
                      <a:pt x="859770" y="634986"/>
                      <a:pt x="1169989" y="696358"/>
                      <a:pt x="1552109" y="686593"/>
                    </a:cubicBezTo>
                    <a:close/>
                  </a:path>
                </a:pathLst>
              </a:custGeom>
              <a:solidFill>
                <a:schemeClr val="accent3">
                  <a:lumMod val="75000"/>
                </a:scheme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35" name="Freeform: Shape 34"/>
              <p:cNvSpPr/>
              <p:nvPr/>
            </p:nvSpPr>
            <p:spPr>
              <a:xfrm rot="19806917" flipH="1">
                <a:off x="7222518" y="3433238"/>
                <a:ext cx="395503" cy="395503"/>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36" name="Freeform: Shape 35"/>
              <p:cNvSpPr/>
              <p:nvPr/>
            </p:nvSpPr>
            <p:spPr>
              <a:xfrm rot="19806917" flipH="1">
                <a:off x="7931348" y="2833612"/>
                <a:ext cx="1464682" cy="891829"/>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sp>
          <p:nvSpPr>
            <p:cNvPr id="45" name="Freeform: Shape 44"/>
            <p:cNvSpPr/>
            <p:nvPr/>
          </p:nvSpPr>
          <p:spPr>
            <a:xfrm rot="19234626" flipH="1">
              <a:off x="10808497" y="5483529"/>
              <a:ext cx="546341" cy="438133"/>
            </a:xfrm>
            <a:custGeom>
              <a:avLst/>
              <a:gdLst>
                <a:gd name="connsiteX0" fmla="*/ 70955 w 335249"/>
                <a:gd name="connsiteY0" fmla="*/ 70955 h 268850"/>
                <a:gd name="connsiteX1" fmla="*/ 78767 w 335249"/>
                <a:gd name="connsiteY1" fmla="*/ 67700 h 268850"/>
                <a:gd name="connsiteX2" fmla="*/ 256482 w 335249"/>
                <a:gd name="connsiteY2" fmla="*/ 67700 h 268850"/>
                <a:gd name="connsiteX3" fmla="*/ 264293 w 335249"/>
                <a:gd name="connsiteY3" fmla="*/ 70955 h 268850"/>
                <a:gd name="connsiteX4" fmla="*/ 267548 w 335249"/>
                <a:gd name="connsiteY4" fmla="*/ 78767 h 268850"/>
                <a:gd name="connsiteX5" fmla="*/ 267548 w 335249"/>
                <a:gd name="connsiteY5" fmla="*/ 121732 h 268850"/>
                <a:gd name="connsiteX6" fmla="*/ 197895 w 335249"/>
                <a:gd name="connsiteY6" fmla="*/ 121732 h 268850"/>
                <a:gd name="connsiteX7" fmla="*/ 197895 w 335249"/>
                <a:gd name="connsiteY7" fmla="*/ 152327 h 268850"/>
                <a:gd name="connsiteX8" fmla="*/ 267547 w 335249"/>
                <a:gd name="connsiteY8" fmla="*/ 152327 h 268850"/>
                <a:gd name="connsiteX9" fmla="*/ 267548 w 335249"/>
                <a:gd name="connsiteY9" fmla="*/ 190083 h 268850"/>
                <a:gd name="connsiteX10" fmla="*/ 264293 w 335249"/>
                <a:gd name="connsiteY10" fmla="*/ 197894 h 268850"/>
                <a:gd name="connsiteX11" fmla="*/ 256482 w 335249"/>
                <a:gd name="connsiteY11" fmla="*/ 201149 h 268850"/>
                <a:gd name="connsiteX12" fmla="*/ 78767 w 335249"/>
                <a:gd name="connsiteY12" fmla="*/ 201149 h 268850"/>
                <a:gd name="connsiteX13" fmla="*/ 70955 w 335249"/>
                <a:gd name="connsiteY13" fmla="*/ 197894 h 268850"/>
                <a:gd name="connsiteX14" fmla="*/ 67701 w 335249"/>
                <a:gd name="connsiteY14" fmla="*/ 190083 h 268850"/>
                <a:gd name="connsiteX15" fmla="*/ 67701 w 335249"/>
                <a:gd name="connsiteY15" fmla="*/ 78767 h 268850"/>
                <a:gd name="connsiteX16" fmla="*/ 70955 w 335249"/>
                <a:gd name="connsiteY16" fmla="*/ 70955 h 268850"/>
                <a:gd name="connsiteX17" fmla="*/ 48416 w 335249"/>
                <a:gd name="connsiteY17" fmla="*/ 6346 h 268850"/>
                <a:gd name="connsiteX18" fmla="*/ 23435 w 335249"/>
                <a:gd name="connsiteY18" fmla="*/ 23435 h 268850"/>
                <a:gd name="connsiteX19" fmla="*/ 0 w 335249"/>
                <a:gd name="connsiteY19" fmla="*/ 78767 h 268850"/>
                <a:gd name="connsiteX20" fmla="*/ 0 w 335249"/>
                <a:gd name="connsiteY20" fmla="*/ 190083 h 268850"/>
                <a:gd name="connsiteX21" fmla="*/ 23435 w 335249"/>
                <a:gd name="connsiteY21" fmla="*/ 245415 h 268850"/>
                <a:gd name="connsiteX22" fmla="*/ 78767 w 335249"/>
                <a:gd name="connsiteY22" fmla="*/ 268850 h 268850"/>
                <a:gd name="connsiteX23" fmla="*/ 256482 w 335249"/>
                <a:gd name="connsiteY23" fmla="*/ 268850 h 268850"/>
                <a:gd name="connsiteX24" fmla="*/ 311814 w 335249"/>
                <a:gd name="connsiteY24" fmla="*/ 245415 h 268850"/>
                <a:gd name="connsiteX25" fmla="*/ 335249 w 335249"/>
                <a:gd name="connsiteY25" fmla="*/ 190083 h 268850"/>
                <a:gd name="connsiteX26" fmla="*/ 335249 w 335249"/>
                <a:gd name="connsiteY26" fmla="*/ 78767 h 268850"/>
                <a:gd name="connsiteX27" fmla="*/ 311814 w 335249"/>
                <a:gd name="connsiteY27" fmla="*/ 23435 h 268850"/>
                <a:gd name="connsiteX28" fmla="*/ 256482 w 335249"/>
                <a:gd name="connsiteY28" fmla="*/ 0 h 268850"/>
                <a:gd name="connsiteX29" fmla="*/ 78767 w 335249"/>
                <a:gd name="connsiteY29" fmla="*/ 0 h 268850"/>
                <a:gd name="connsiteX30" fmla="*/ 48416 w 335249"/>
                <a:gd name="connsiteY30" fmla="*/ 6346 h 26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5249" h="268850">
                  <a:moveTo>
                    <a:pt x="70955" y="70955"/>
                  </a:moveTo>
                  <a:cubicBezTo>
                    <a:pt x="72908" y="69003"/>
                    <a:pt x="75512" y="67700"/>
                    <a:pt x="78767" y="67700"/>
                  </a:cubicBezTo>
                  <a:lnTo>
                    <a:pt x="256482" y="67700"/>
                  </a:lnTo>
                  <a:cubicBezTo>
                    <a:pt x="259737" y="67700"/>
                    <a:pt x="262340" y="69003"/>
                    <a:pt x="264293" y="70955"/>
                  </a:cubicBezTo>
                  <a:cubicBezTo>
                    <a:pt x="266246" y="72908"/>
                    <a:pt x="267548" y="75512"/>
                    <a:pt x="267548" y="78767"/>
                  </a:cubicBezTo>
                  <a:lnTo>
                    <a:pt x="267548" y="121732"/>
                  </a:lnTo>
                  <a:lnTo>
                    <a:pt x="197895" y="121732"/>
                  </a:lnTo>
                  <a:lnTo>
                    <a:pt x="197895" y="152327"/>
                  </a:lnTo>
                  <a:lnTo>
                    <a:pt x="267547" y="152327"/>
                  </a:lnTo>
                  <a:lnTo>
                    <a:pt x="267548" y="190083"/>
                  </a:lnTo>
                  <a:cubicBezTo>
                    <a:pt x="267548" y="192687"/>
                    <a:pt x="266246" y="195942"/>
                    <a:pt x="264293" y="197894"/>
                  </a:cubicBezTo>
                  <a:cubicBezTo>
                    <a:pt x="262340" y="199847"/>
                    <a:pt x="259737" y="201149"/>
                    <a:pt x="256482" y="201149"/>
                  </a:cubicBezTo>
                  <a:lnTo>
                    <a:pt x="78767" y="201149"/>
                  </a:lnTo>
                  <a:cubicBezTo>
                    <a:pt x="76163" y="201149"/>
                    <a:pt x="72908" y="199847"/>
                    <a:pt x="70955" y="197894"/>
                  </a:cubicBezTo>
                  <a:cubicBezTo>
                    <a:pt x="69002" y="195942"/>
                    <a:pt x="67701" y="193338"/>
                    <a:pt x="67701" y="190083"/>
                  </a:cubicBezTo>
                  <a:lnTo>
                    <a:pt x="67701" y="78767"/>
                  </a:lnTo>
                  <a:cubicBezTo>
                    <a:pt x="67701" y="75512"/>
                    <a:pt x="69002" y="72908"/>
                    <a:pt x="70955" y="70955"/>
                  </a:cubicBezTo>
                  <a:close/>
                  <a:moveTo>
                    <a:pt x="48416" y="6346"/>
                  </a:moveTo>
                  <a:cubicBezTo>
                    <a:pt x="39058" y="10416"/>
                    <a:pt x="30595" y="16274"/>
                    <a:pt x="23435" y="23435"/>
                  </a:cubicBezTo>
                  <a:cubicBezTo>
                    <a:pt x="9113" y="37105"/>
                    <a:pt x="0" y="57285"/>
                    <a:pt x="0" y="78767"/>
                  </a:cubicBezTo>
                  <a:lnTo>
                    <a:pt x="0" y="190083"/>
                  </a:lnTo>
                  <a:cubicBezTo>
                    <a:pt x="0" y="211565"/>
                    <a:pt x="9113" y="231094"/>
                    <a:pt x="23435" y="245415"/>
                  </a:cubicBezTo>
                  <a:cubicBezTo>
                    <a:pt x="37105" y="259737"/>
                    <a:pt x="57285" y="268850"/>
                    <a:pt x="78767" y="268850"/>
                  </a:cubicBezTo>
                  <a:lnTo>
                    <a:pt x="256482" y="268850"/>
                  </a:lnTo>
                  <a:cubicBezTo>
                    <a:pt x="277964" y="268850"/>
                    <a:pt x="297493" y="259737"/>
                    <a:pt x="311814" y="245415"/>
                  </a:cubicBezTo>
                  <a:cubicBezTo>
                    <a:pt x="326136" y="231745"/>
                    <a:pt x="335249" y="211565"/>
                    <a:pt x="335249" y="190083"/>
                  </a:cubicBezTo>
                  <a:lnTo>
                    <a:pt x="335249" y="78767"/>
                  </a:lnTo>
                  <a:cubicBezTo>
                    <a:pt x="335249" y="57285"/>
                    <a:pt x="326136" y="37756"/>
                    <a:pt x="311814" y="23435"/>
                  </a:cubicBezTo>
                  <a:cubicBezTo>
                    <a:pt x="298144" y="9113"/>
                    <a:pt x="277964" y="0"/>
                    <a:pt x="256482" y="0"/>
                  </a:cubicBezTo>
                  <a:lnTo>
                    <a:pt x="78767" y="0"/>
                  </a:lnTo>
                  <a:cubicBezTo>
                    <a:pt x="68026" y="0"/>
                    <a:pt x="57773" y="2278"/>
                    <a:pt x="48416" y="6346"/>
                  </a:cubicBezTo>
                  <a:close/>
                </a:path>
              </a:pathLst>
            </a:custGeom>
            <a:solidFill>
              <a:schemeClr val="accent2"/>
            </a:solidFill>
            <a:ln w="651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41" name="Freeform: Shape 40"/>
            <p:cNvSpPr/>
            <p:nvPr/>
          </p:nvSpPr>
          <p:spPr>
            <a:xfrm rot="19234626" flipH="1">
              <a:off x="9574051" y="3221561"/>
              <a:ext cx="127302" cy="127302"/>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42" name="Freeform: Shape 41"/>
            <p:cNvSpPr/>
            <p:nvPr/>
          </p:nvSpPr>
          <p:spPr>
            <a:xfrm rot="19234626" flipH="1">
              <a:off x="8884443" y="3769248"/>
              <a:ext cx="127302" cy="127302"/>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60" name="Freeform: Shape 59"/>
            <p:cNvSpPr/>
            <p:nvPr/>
          </p:nvSpPr>
          <p:spPr>
            <a:xfrm rot="3417999" flipH="1">
              <a:off x="11013369" y="6070549"/>
              <a:ext cx="1376067" cy="586083"/>
            </a:xfrm>
            <a:custGeom>
              <a:avLst/>
              <a:gdLst>
                <a:gd name="connsiteX0" fmla="*/ 1376067 w 1376067"/>
                <a:gd name="connsiteY0" fmla="*/ 226859 h 586083"/>
                <a:gd name="connsiteX1" fmla="*/ 227666 w 1376067"/>
                <a:gd name="connsiteY1" fmla="*/ 98257 h 586083"/>
                <a:gd name="connsiteX2" fmla="*/ 227666 w 1376067"/>
                <a:gd name="connsiteY2" fmla="*/ 0 h 586083"/>
                <a:gd name="connsiteX3" fmla="*/ 0 w 1376067"/>
                <a:gd name="connsiteY3" fmla="*/ 148036 h 586083"/>
                <a:gd name="connsiteX4" fmla="*/ 227667 w 1376067"/>
                <a:gd name="connsiteY4" fmla="*/ 498165 h 586083"/>
                <a:gd name="connsiteX5" fmla="*/ 227666 w 1376067"/>
                <a:gd name="connsiteY5" fmla="*/ 461986 h 586083"/>
                <a:gd name="connsiteX6" fmla="*/ 1335840 w 1376067"/>
                <a:gd name="connsiteY6" fmla="*/ 586083 h 5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6067" h="586083">
                  <a:moveTo>
                    <a:pt x="1376067" y="226859"/>
                  </a:moveTo>
                  <a:lnTo>
                    <a:pt x="227666" y="98257"/>
                  </a:lnTo>
                  <a:lnTo>
                    <a:pt x="227666" y="0"/>
                  </a:lnTo>
                  <a:lnTo>
                    <a:pt x="0" y="148036"/>
                  </a:lnTo>
                  <a:lnTo>
                    <a:pt x="227667" y="498165"/>
                  </a:lnTo>
                  <a:lnTo>
                    <a:pt x="227666" y="461986"/>
                  </a:lnTo>
                  <a:lnTo>
                    <a:pt x="1335840" y="586083"/>
                  </a:lnTo>
                  <a:close/>
                </a:path>
              </a:pathLst>
            </a:custGeom>
            <a:solidFill>
              <a:schemeClr val="bg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sp>
        <p:nvSpPr>
          <p:cNvPr id="75" name="Graphic 47"/>
          <p:cNvSpPr/>
          <p:nvPr/>
        </p:nvSpPr>
        <p:spPr>
          <a:xfrm>
            <a:off x="556315" y="763914"/>
            <a:ext cx="2622351" cy="39335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nvGrpSpPr>
          <p:cNvPr id="76" name="Group 75"/>
          <p:cNvGrpSpPr/>
          <p:nvPr/>
        </p:nvGrpSpPr>
        <p:grpSpPr>
          <a:xfrm>
            <a:off x="2018426" y="2939768"/>
            <a:ext cx="597217" cy="633408"/>
            <a:chOff x="2970343" y="1352410"/>
            <a:chExt cx="572426" cy="607115"/>
          </a:xfrm>
          <a:solidFill>
            <a:schemeClr val="accent3"/>
          </a:solidFill>
        </p:grpSpPr>
        <p:sp>
          <p:nvSpPr>
            <p:cNvPr id="77" name="Freeform: Shape 76"/>
            <p:cNvSpPr/>
            <p:nvPr/>
          </p:nvSpPr>
          <p:spPr>
            <a:xfrm>
              <a:off x="2998181" y="1726662"/>
              <a:ext cx="131173" cy="143768"/>
            </a:xfrm>
            <a:custGeom>
              <a:avLst/>
              <a:gdLst>
                <a:gd name="connsiteX0" fmla="*/ 285103 w 322417"/>
                <a:gd name="connsiteY0" fmla="*/ 113431 h 353375"/>
                <a:gd name="connsiteX1" fmla="*/ 320306 w 322417"/>
                <a:gd name="connsiteY1" fmla="*/ 229469 h 353375"/>
                <a:gd name="connsiteX2" fmla="*/ 320957 w 322417"/>
                <a:gd name="connsiteY2" fmla="*/ 250330 h 353375"/>
                <a:gd name="connsiteX3" fmla="*/ 264894 w 322417"/>
                <a:gd name="connsiteY3" fmla="*/ 344856 h 353375"/>
                <a:gd name="connsiteX4" fmla="*/ 151463 w 322417"/>
                <a:gd name="connsiteY4" fmla="*/ 353331 h 353375"/>
                <a:gd name="connsiteX5" fmla="*/ 126691 w 322417"/>
                <a:gd name="connsiteY5" fmla="*/ 340292 h 353375"/>
                <a:gd name="connsiteX6" fmla="*/ 37381 w 322417"/>
                <a:gd name="connsiteY6" fmla="*/ 254241 h 353375"/>
                <a:gd name="connsiteX7" fmla="*/ 28254 w 322417"/>
                <a:gd name="connsiteY7" fmla="*/ 232077 h 353375"/>
                <a:gd name="connsiteX8" fmla="*/ 6741 w 322417"/>
                <a:gd name="connsiteY8" fmla="*/ 121253 h 353375"/>
                <a:gd name="connsiteX9" fmla="*/ 10653 w 322417"/>
                <a:gd name="connsiteY9" fmla="*/ 82139 h 353375"/>
                <a:gd name="connsiteX10" fmla="*/ 70628 w 322417"/>
                <a:gd name="connsiteY10" fmla="*/ 0 h 353375"/>
                <a:gd name="connsiteX11" fmla="*/ 177540 w 322417"/>
                <a:gd name="connsiteY11" fmla="*/ 7823 h 353375"/>
                <a:gd name="connsiteX12" fmla="*/ 209482 w 322417"/>
                <a:gd name="connsiteY12" fmla="*/ 28684 h 353375"/>
                <a:gd name="connsiteX13" fmla="*/ 285103 w 322417"/>
                <a:gd name="connsiteY13" fmla="*/ 113431 h 35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417" h="353375">
                  <a:moveTo>
                    <a:pt x="285103" y="113431"/>
                  </a:moveTo>
                  <a:cubicBezTo>
                    <a:pt x="296186" y="150589"/>
                    <a:pt x="308572" y="189703"/>
                    <a:pt x="320306" y="229469"/>
                  </a:cubicBezTo>
                  <a:cubicBezTo>
                    <a:pt x="322262" y="235988"/>
                    <a:pt x="323565" y="245115"/>
                    <a:pt x="320957" y="250330"/>
                  </a:cubicBezTo>
                  <a:cubicBezTo>
                    <a:pt x="302053" y="283577"/>
                    <a:pt x="281843" y="316172"/>
                    <a:pt x="264894" y="344856"/>
                  </a:cubicBezTo>
                  <a:cubicBezTo>
                    <a:pt x="227736" y="348115"/>
                    <a:pt x="189925" y="352027"/>
                    <a:pt x="151463" y="353331"/>
                  </a:cubicBezTo>
                  <a:cubicBezTo>
                    <a:pt x="142989" y="353982"/>
                    <a:pt x="130603" y="347463"/>
                    <a:pt x="126691" y="340292"/>
                  </a:cubicBezTo>
                  <a:cubicBezTo>
                    <a:pt x="105830" y="301830"/>
                    <a:pt x="79754" y="270539"/>
                    <a:pt x="37381" y="254241"/>
                  </a:cubicBezTo>
                  <a:cubicBezTo>
                    <a:pt x="32166" y="252286"/>
                    <a:pt x="26298" y="238596"/>
                    <a:pt x="28254" y="232077"/>
                  </a:cubicBezTo>
                  <a:cubicBezTo>
                    <a:pt x="39988" y="191007"/>
                    <a:pt x="28254" y="154501"/>
                    <a:pt x="6741" y="121253"/>
                  </a:cubicBezTo>
                  <a:cubicBezTo>
                    <a:pt x="-3689" y="105608"/>
                    <a:pt x="-1733" y="96481"/>
                    <a:pt x="10653" y="82139"/>
                  </a:cubicBezTo>
                  <a:cubicBezTo>
                    <a:pt x="33469" y="54760"/>
                    <a:pt x="53026" y="24772"/>
                    <a:pt x="70628" y="0"/>
                  </a:cubicBezTo>
                  <a:cubicBezTo>
                    <a:pt x="107786" y="2608"/>
                    <a:pt x="142989" y="3260"/>
                    <a:pt x="177540" y="7823"/>
                  </a:cubicBezTo>
                  <a:cubicBezTo>
                    <a:pt x="189274" y="9127"/>
                    <a:pt x="201008" y="19557"/>
                    <a:pt x="209482" y="28684"/>
                  </a:cubicBezTo>
                  <a:cubicBezTo>
                    <a:pt x="236211" y="56063"/>
                    <a:pt x="260331" y="85399"/>
                    <a:pt x="285103" y="113431"/>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78" name="Freeform: Shape 77"/>
            <p:cNvSpPr/>
            <p:nvPr/>
          </p:nvSpPr>
          <p:spPr>
            <a:xfrm>
              <a:off x="3302745" y="1791376"/>
              <a:ext cx="141387" cy="133192"/>
            </a:xfrm>
            <a:custGeom>
              <a:avLst/>
              <a:gdLst>
                <a:gd name="connsiteX0" fmla="*/ 117994 w 347524"/>
                <a:gd name="connsiteY0" fmla="*/ 0 h 327380"/>
                <a:gd name="connsiteX1" fmla="*/ 258804 w 347524"/>
                <a:gd name="connsiteY1" fmla="*/ 39114 h 327380"/>
                <a:gd name="connsiteX2" fmla="*/ 336381 w 347524"/>
                <a:gd name="connsiteY2" fmla="*/ 146026 h 327380"/>
                <a:gd name="connsiteX3" fmla="*/ 347463 w 347524"/>
                <a:gd name="connsiteY3" fmla="*/ 174709 h 327380"/>
                <a:gd name="connsiteX4" fmla="*/ 335729 w 347524"/>
                <a:gd name="connsiteY4" fmla="*/ 279014 h 327380"/>
                <a:gd name="connsiteX5" fmla="*/ 227513 w 347524"/>
                <a:gd name="connsiteY5" fmla="*/ 326602 h 327380"/>
                <a:gd name="connsiteX6" fmla="*/ 201437 w 347524"/>
                <a:gd name="connsiteY6" fmla="*/ 322039 h 327380"/>
                <a:gd name="connsiteX7" fmla="*/ 101045 w 347524"/>
                <a:gd name="connsiteY7" fmla="*/ 290748 h 327380"/>
                <a:gd name="connsiteX8" fmla="*/ 84095 w 347524"/>
                <a:gd name="connsiteY8" fmla="*/ 279665 h 327380"/>
                <a:gd name="connsiteX9" fmla="*/ 0 w 347524"/>
                <a:gd name="connsiteY9" fmla="*/ 172754 h 327380"/>
                <a:gd name="connsiteX10" fmla="*/ 0 w 347524"/>
                <a:gd name="connsiteY10" fmla="*/ 67146 h 327380"/>
                <a:gd name="connsiteX11" fmla="*/ 117994 w 347524"/>
                <a:gd name="connsiteY11" fmla="*/ 0 h 3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524" h="327380">
                  <a:moveTo>
                    <a:pt x="117994" y="0"/>
                  </a:moveTo>
                  <a:cubicBezTo>
                    <a:pt x="155152" y="26728"/>
                    <a:pt x="199482" y="52804"/>
                    <a:pt x="258804" y="39114"/>
                  </a:cubicBezTo>
                  <a:cubicBezTo>
                    <a:pt x="264020" y="91266"/>
                    <a:pt x="294007" y="122557"/>
                    <a:pt x="336381" y="146026"/>
                  </a:cubicBezTo>
                  <a:cubicBezTo>
                    <a:pt x="343552" y="149937"/>
                    <a:pt x="348115" y="164931"/>
                    <a:pt x="347463" y="174709"/>
                  </a:cubicBezTo>
                  <a:cubicBezTo>
                    <a:pt x="344855" y="209912"/>
                    <a:pt x="339640" y="245115"/>
                    <a:pt x="335729" y="279014"/>
                  </a:cubicBezTo>
                  <a:cubicBezTo>
                    <a:pt x="299875" y="294659"/>
                    <a:pt x="264020" y="311609"/>
                    <a:pt x="227513" y="326602"/>
                  </a:cubicBezTo>
                  <a:cubicBezTo>
                    <a:pt x="220342" y="329210"/>
                    <a:pt x="209912" y="324647"/>
                    <a:pt x="201437" y="322039"/>
                  </a:cubicBezTo>
                  <a:cubicBezTo>
                    <a:pt x="168190" y="312260"/>
                    <a:pt x="134291" y="301830"/>
                    <a:pt x="101045" y="290748"/>
                  </a:cubicBezTo>
                  <a:cubicBezTo>
                    <a:pt x="94526" y="288792"/>
                    <a:pt x="88007" y="284880"/>
                    <a:pt x="84095" y="279665"/>
                  </a:cubicBezTo>
                  <a:cubicBezTo>
                    <a:pt x="56715" y="245766"/>
                    <a:pt x="30639" y="211868"/>
                    <a:pt x="0" y="172754"/>
                  </a:cubicBezTo>
                  <a:cubicBezTo>
                    <a:pt x="0" y="143418"/>
                    <a:pt x="0" y="103652"/>
                    <a:pt x="0" y="67146"/>
                  </a:cubicBezTo>
                  <a:cubicBezTo>
                    <a:pt x="37810" y="45633"/>
                    <a:pt x="75620" y="24120"/>
                    <a:pt x="117994" y="0"/>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79" name="Freeform: Shape 78"/>
            <p:cNvSpPr/>
            <p:nvPr/>
          </p:nvSpPr>
          <p:spPr>
            <a:xfrm>
              <a:off x="3405120" y="1522707"/>
              <a:ext cx="125676" cy="130223"/>
            </a:xfrm>
            <a:custGeom>
              <a:avLst/>
              <a:gdLst>
                <a:gd name="connsiteX0" fmla="*/ 290096 w 308907"/>
                <a:gd name="connsiteY0" fmla="*/ 81488 h 320083"/>
                <a:gd name="connsiteX1" fmla="*/ 306394 w 308907"/>
                <a:gd name="connsiteY1" fmla="*/ 205349 h 320083"/>
                <a:gd name="connsiteX2" fmla="*/ 304438 w 308907"/>
                <a:gd name="connsiteY2" fmla="*/ 234032 h 320083"/>
                <a:gd name="connsiteX3" fmla="*/ 239247 w 308907"/>
                <a:gd name="connsiteY3" fmla="*/ 320084 h 320083"/>
                <a:gd name="connsiteX4" fmla="*/ 131032 w 308907"/>
                <a:gd name="connsiteY4" fmla="*/ 309001 h 320083"/>
                <a:gd name="connsiteX5" fmla="*/ 104304 w 308907"/>
                <a:gd name="connsiteY5" fmla="*/ 292052 h 320083"/>
                <a:gd name="connsiteX6" fmla="*/ 33899 w 308907"/>
                <a:gd name="connsiteY6" fmla="*/ 213172 h 320083"/>
                <a:gd name="connsiteX7" fmla="*/ 22165 w 308907"/>
                <a:gd name="connsiteY7" fmla="*/ 189703 h 320083"/>
                <a:gd name="connsiteX8" fmla="*/ 3260 w 308907"/>
                <a:gd name="connsiteY8" fmla="*/ 92570 h 320083"/>
                <a:gd name="connsiteX9" fmla="*/ 0 w 308907"/>
                <a:gd name="connsiteY9" fmla="*/ 59975 h 320083"/>
                <a:gd name="connsiteX10" fmla="*/ 34550 w 308907"/>
                <a:gd name="connsiteY10" fmla="*/ 69753 h 320083"/>
                <a:gd name="connsiteX11" fmla="*/ 57367 w 308907"/>
                <a:gd name="connsiteY11" fmla="*/ 86703 h 320083"/>
                <a:gd name="connsiteX12" fmla="*/ 202089 w 308907"/>
                <a:gd name="connsiteY12" fmla="*/ 35203 h 320083"/>
                <a:gd name="connsiteX13" fmla="*/ 192963 w 308907"/>
                <a:gd name="connsiteY13" fmla="*/ 0 h 320083"/>
                <a:gd name="connsiteX14" fmla="*/ 290096 w 308907"/>
                <a:gd name="connsiteY14" fmla="*/ 81488 h 32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907" h="320083">
                  <a:moveTo>
                    <a:pt x="290096" y="81488"/>
                  </a:moveTo>
                  <a:cubicBezTo>
                    <a:pt x="274450" y="122557"/>
                    <a:pt x="282925" y="164931"/>
                    <a:pt x="306394" y="205349"/>
                  </a:cubicBezTo>
                  <a:cubicBezTo>
                    <a:pt x="310305" y="212520"/>
                    <a:pt x="309653" y="226862"/>
                    <a:pt x="304438" y="234032"/>
                  </a:cubicBezTo>
                  <a:cubicBezTo>
                    <a:pt x="282925" y="264672"/>
                    <a:pt x="258804" y="294007"/>
                    <a:pt x="239247" y="320084"/>
                  </a:cubicBezTo>
                  <a:cubicBezTo>
                    <a:pt x="202741" y="316172"/>
                    <a:pt x="166235" y="314216"/>
                    <a:pt x="131032" y="309001"/>
                  </a:cubicBezTo>
                  <a:cubicBezTo>
                    <a:pt x="121253" y="307697"/>
                    <a:pt x="111475" y="299875"/>
                    <a:pt x="104304" y="292052"/>
                  </a:cubicBezTo>
                  <a:cubicBezTo>
                    <a:pt x="80183" y="266628"/>
                    <a:pt x="56715" y="239900"/>
                    <a:pt x="33899" y="213172"/>
                  </a:cubicBezTo>
                  <a:cubicBezTo>
                    <a:pt x="28031" y="206653"/>
                    <a:pt x="24120" y="198178"/>
                    <a:pt x="22165" y="189703"/>
                  </a:cubicBezTo>
                  <a:cubicBezTo>
                    <a:pt x="14993" y="157760"/>
                    <a:pt x="9127" y="125165"/>
                    <a:pt x="3260" y="92570"/>
                  </a:cubicBezTo>
                  <a:cubicBezTo>
                    <a:pt x="1303" y="81488"/>
                    <a:pt x="1303" y="71057"/>
                    <a:pt x="0" y="59975"/>
                  </a:cubicBezTo>
                  <a:cubicBezTo>
                    <a:pt x="11734" y="63234"/>
                    <a:pt x="23468" y="65190"/>
                    <a:pt x="34550" y="69753"/>
                  </a:cubicBezTo>
                  <a:cubicBezTo>
                    <a:pt x="42374" y="73013"/>
                    <a:pt x="48241" y="79532"/>
                    <a:pt x="57367" y="86703"/>
                  </a:cubicBezTo>
                  <a:cubicBezTo>
                    <a:pt x="97785" y="48241"/>
                    <a:pt x="142114" y="21513"/>
                    <a:pt x="202089" y="35203"/>
                  </a:cubicBezTo>
                  <a:cubicBezTo>
                    <a:pt x="198830" y="23468"/>
                    <a:pt x="196222" y="13690"/>
                    <a:pt x="192963" y="0"/>
                  </a:cubicBezTo>
                  <a:cubicBezTo>
                    <a:pt x="225558" y="26728"/>
                    <a:pt x="255545" y="52152"/>
                    <a:pt x="290096" y="81488"/>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0" name="Freeform: Shape 79"/>
            <p:cNvSpPr/>
            <p:nvPr/>
          </p:nvSpPr>
          <p:spPr>
            <a:xfrm>
              <a:off x="3191882" y="1840971"/>
              <a:ext cx="137339" cy="118554"/>
            </a:xfrm>
            <a:custGeom>
              <a:avLst/>
              <a:gdLst>
                <a:gd name="connsiteX0" fmla="*/ 74969 w 337574"/>
                <a:gd name="connsiteY0" fmla="*/ 190357 h 291401"/>
                <a:gd name="connsiteX1" fmla="*/ 54760 w 337574"/>
                <a:gd name="connsiteY1" fmla="*/ 134294 h 291401"/>
                <a:gd name="connsiteX2" fmla="*/ 103001 w 337574"/>
                <a:gd name="connsiteY2" fmla="*/ 25426 h 291401"/>
                <a:gd name="connsiteX3" fmla="*/ 200133 w 337574"/>
                <a:gd name="connsiteY3" fmla="*/ 9780 h 291401"/>
                <a:gd name="connsiteX4" fmla="*/ 255545 w 337574"/>
                <a:gd name="connsiteY4" fmla="*/ 13692 h 291401"/>
                <a:gd name="connsiteX5" fmla="*/ 259457 w 337574"/>
                <a:gd name="connsiteY5" fmla="*/ 22167 h 291401"/>
                <a:gd name="connsiteX6" fmla="*/ 287488 w 337574"/>
                <a:gd name="connsiteY6" fmla="*/ 97787 h 291401"/>
                <a:gd name="connsiteX7" fmla="*/ 335077 w 337574"/>
                <a:gd name="connsiteY7" fmla="*/ 194920 h 291401"/>
                <a:gd name="connsiteX8" fmla="*/ 310305 w 337574"/>
                <a:gd name="connsiteY8" fmla="*/ 225560 h 291401"/>
                <a:gd name="connsiteX9" fmla="*/ 196222 w 337574"/>
                <a:gd name="connsiteY9" fmla="*/ 291402 h 291401"/>
                <a:gd name="connsiteX10" fmla="*/ 56063 w 337574"/>
                <a:gd name="connsiteY10" fmla="*/ 266630 h 291401"/>
                <a:gd name="connsiteX11" fmla="*/ 35855 w 337574"/>
                <a:gd name="connsiteY11" fmla="*/ 254895 h 291401"/>
                <a:gd name="connsiteX12" fmla="*/ 0 w 337574"/>
                <a:gd name="connsiteY12" fmla="*/ 194269 h 291401"/>
                <a:gd name="connsiteX13" fmla="*/ 74969 w 337574"/>
                <a:gd name="connsiteY13" fmla="*/ 190357 h 29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574" h="291401">
                  <a:moveTo>
                    <a:pt x="74969" y="190357"/>
                  </a:moveTo>
                  <a:cubicBezTo>
                    <a:pt x="68450" y="172104"/>
                    <a:pt x="58671" y="153851"/>
                    <a:pt x="54760" y="134294"/>
                  </a:cubicBezTo>
                  <a:cubicBezTo>
                    <a:pt x="43025" y="78882"/>
                    <a:pt x="59323" y="59325"/>
                    <a:pt x="103001" y="25426"/>
                  </a:cubicBezTo>
                  <a:cubicBezTo>
                    <a:pt x="136248" y="2"/>
                    <a:pt x="162324" y="-8473"/>
                    <a:pt x="200133" y="9780"/>
                  </a:cubicBezTo>
                  <a:cubicBezTo>
                    <a:pt x="216431" y="17603"/>
                    <a:pt x="237944" y="13040"/>
                    <a:pt x="255545" y="13692"/>
                  </a:cubicBezTo>
                  <a:cubicBezTo>
                    <a:pt x="257501" y="18255"/>
                    <a:pt x="260109" y="20863"/>
                    <a:pt x="259457" y="22167"/>
                  </a:cubicBezTo>
                  <a:cubicBezTo>
                    <a:pt x="240552" y="58021"/>
                    <a:pt x="254241" y="78230"/>
                    <a:pt x="287488" y="97787"/>
                  </a:cubicBezTo>
                  <a:cubicBezTo>
                    <a:pt x="322039" y="117996"/>
                    <a:pt x="345508" y="147983"/>
                    <a:pt x="335077" y="194920"/>
                  </a:cubicBezTo>
                  <a:cubicBezTo>
                    <a:pt x="331166" y="211870"/>
                    <a:pt x="329210" y="223604"/>
                    <a:pt x="310305" y="225560"/>
                  </a:cubicBezTo>
                  <a:cubicBezTo>
                    <a:pt x="264020" y="230775"/>
                    <a:pt x="225558" y="250332"/>
                    <a:pt x="196222" y="291402"/>
                  </a:cubicBezTo>
                  <a:cubicBezTo>
                    <a:pt x="152545" y="258807"/>
                    <a:pt x="105608" y="257503"/>
                    <a:pt x="56063" y="266630"/>
                  </a:cubicBezTo>
                  <a:cubicBezTo>
                    <a:pt x="50196" y="267933"/>
                    <a:pt x="40418" y="260762"/>
                    <a:pt x="35855" y="254895"/>
                  </a:cubicBezTo>
                  <a:cubicBezTo>
                    <a:pt x="24120" y="237946"/>
                    <a:pt x="14994" y="219693"/>
                    <a:pt x="0" y="194269"/>
                  </a:cubicBezTo>
                  <a:cubicBezTo>
                    <a:pt x="29336" y="192313"/>
                    <a:pt x="52804" y="191009"/>
                    <a:pt x="74969" y="190357"/>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1" name="Freeform: Shape 80"/>
            <p:cNvSpPr/>
            <p:nvPr/>
          </p:nvSpPr>
          <p:spPr>
            <a:xfrm>
              <a:off x="3422002" y="1643913"/>
              <a:ext cx="120767" cy="128228"/>
            </a:xfrm>
            <a:custGeom>
              <a:avLst/>
              <a:gdLst>
                <a:gd name="connsiteX0" fmla="*/ 206879 w 296841"/>
                <a:gd name="connsiteY0" fmla="*/ 63234 h 315179"/>
                <a:gd name="connsiteX1" fmla="*/ 234911 w 296841"/>
                <a:gd name="connsiteY1" fmla="*/ 0 h 315179"/>
                <a:gd name="connsiteX2" fmla="*/ 247297 w 296841"/>
                <a:gd name="connsiteY2" fmla="*/ 1304 h 315179"/>
                <a:gd name="connsiteX3" fmla="*/ 296842 w 296841"/>
                <a:gd name="connsiteY3" fmla="*/ 150589 h 315179"/>
                <a:gd name="connsiteX4" fmla="*/ 247297 w 296841"/>
                <a:gd name="connsiteY4" fmla="*/ 272495 h 315179"/>
                <a:gd name="connsiteX5" fmla="*/ 187974 w 296841"/>
                <a:gd name="connsiteY5" fmla="*/ 314868 h 315179"/>
                <a:gd name="connsiteX6" fmla="*/ 156683 w 296841"/>
                <a:gd name="connsiteY6" fmla="*/ 292704 h 315179"/>
                <a:gd name="connsiteX7" fmla="*/ 135822 w 296841"/>
                <a:gd name="connsiteY7" fmla="*/ 206653 h 315179"/>
                <a:gd name="connsiteX8" fmla="*/ 61505 w 296841"/>
                <a:gd name="connsiteY8" fmla="*/ 225558 h 315179"/>
                <a:gd name="connsiteX9" fmla="*/ 18480 w 296841"/>
                <a:gd name="connsiteY9" fmla="*/ 199482 h 315179"/>
                <a:gd name="connsiteX10" fmla="*/ 15220 w 296841"/>
                <a:gd name="connsiteY10" fmla="*/ 100393 h 315179"/>
                <a:gd name="connsiteX11" fmla="*/ 25650 w 296841"/>
                <a:gd name="connsiteY11" fmla="*/ 43677 h 315179"/>
                <a:gd name="connsiteX12" fmla="*/ 35429 w 296841"/>
                <a:gd name="connsiteY12" fmla="*/ 9127 h 315179"/>
                <a:gd name="connsiteX13" fmla="*/ 67372 w 296841"/>
                <a:gd name="connsiteY13" fmla="*/ 31943 h 315179"/>
                <a:gd name="connsiteX14" fmla="*/ 206879 w 296841"/>
                <a:gd name="connsiteY14" fmla="*/ 63234 h 3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841" h="315179">
                  <a:moveTo>
                    <a:pt x="206879" y="63234"/>
                  </a:moveTo>
                  <a:cubicBezTo>
                    <a:pt x="217309" y="40418"/>
                    <a:pt x="226436" y="20209"/>
                    <a:pt x="234911" y="0"/>
                  </a:cubicBezTo>
                  <a:cubicBezTo>
                    <a:pt x="238822" y="652"/>
                    <a:pt x="243385" y="1304"/>
                    <a:pt x="247297" y="1304"/>
                  </a:cubicBezTo>
                  <a:cubicBezTo>
                    <a:pt x="247297" y="56064"/>
                    <a:pt x="248601" y="110171"/>
                    <a:pt x="296842" y="150589"/>
                  </a:cubicBezTo>
                  <a:cubicBezTo>
                    <a:pt x="255120" y="183836"/>
                    <a:pt x="245993" y="225558"/>
                    <a:pt x="247297" y="272495"/>
                  </a:cubicBezTo>
                  <a:cubicBezTo>
                    <a:pt x="247949" y="310957"/>
                    <a:pt x="210790" y="307046"/>
                    <a:pt x="187974" y="314868"/>
                  </a:cubicBezTo>
                  <a:cubicBezTo>
                    <a:pt x="180151" y="317476"/>
                    <a:pt x="160594" y="303134"/>
                    <a:pt x="156683" y="292704"/>
                  </a:cubicBezTo>
                  <a:cubicBezTo>
                    <a:pt x="146252" y="264020"/>
                    <a:pt x="142341" y="233381"/>
                    <a:pt x="135822" y="206653"/>
                  </a:cubicBezTo>
                  <a:cubicBezTo>
                    <a:pt x="114961" y="211868"/>
                    <a:pt x="88233" y="220343"/>
                    <a:pt x="61505" y="225558"/>
                  </a:cubicBezTo>
                  <a:cubicBezTo>
                    <a:pt x="41296" y="229469"/>
                    <a:pt x="30214" y="217735"/>
                    <a:pt x="18480" y="199482"/>
                  </a:cubicBezTo>
                  <a:cubicBezTo>
                    <a:pt x="-1729" y="165583"/>
                    <a:pt x="-8900" y="136248"/>
                    <a:pt x="15220" y="100393"/>
                  </a:cubicBezTo>
                  <a:cubicBezTo>
                    <a:pt x="24999" y="86051"/>
                    <a:pt x="21739" y="62583"/>
                    <a:pt x="25650" y="43677"/>
                  </a:cubicBezTo>
                  <a:cubicBezTo>
                    <a:pt x="28258" y="31943"/>
                    <a:pt x="32169" y="20861"/>
                    <a:pt x="35429" y="9127"/>
                  </a:cubicBezTo>
                  <a:cubicBezTo>
                    <a:pt x="45207" y="16298"/>
                    <a:pt x="54986" y="22817"/>
                    <a:pt x="67372" y="31943"/>
                  </a:cubicBezTo>
                  <a:cubicBezTo>
                    <a:pt x="116916" y="18905"/>
                    <a:pt x="166462" y="23468"/>
                    <a:pt x="206879" y="63234"/>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2" name="Freeform: Shape 81"/>
            <p:cNvSpPr/>
            <p:nvPr/>
          </p:nvSpPr>
          <p:spPr>
            <a:xfrm>
              <a:off x="3080490" y="1805432"/>
              <a:ext cx="128632" cy="128632"/>
            </a:xfrm>
            <a:custGeom>
              <a:avLst/>
              <a:gdLst>
                <a:gd name="connsiteX0" fmla="*/ 316172 w 316172"/>
                <a:gd name="connsiteY0" fmla="*/ 247070 h 316172"/>
                <a:gd name="connsiteX1" fmla="*/ 193614 w 316172"/>
                <a:gd name="connsiteY1" fmla="*/ 316172 h 316172"/>
                <a:gd name="connsiteX2" fmla="*/ 66494 w 316172"/>
                <a:gd name="connsiteY2" fmla="*/ 272495 h 316172"/>
                <a:gd name="connsiteX3" fmla="*/ 50849 w 316172"/>
                <a:gd name="connsiteY3" fmla="*/ 264020 h 316172"/>
                <a:gd name="connsiteX4" fmla="*/ 0 w 316172"/>
                <a:gd name="connsiteY4" fmla="*/ 159716 h 316172"/>
                <a:gd name="connsiteX5" fmla="*/ 87355 w 316172"/>
                <a:gd name="connsiteY5" fmla="*/ 190355 h 316172"/>
                <a:gd name="connsiteX6" fmla="*/ 146026 w 316172"/>
                <a:gd name="connsiteY6" fmla="*/ 52152 h 316172"/>
                <a:gd name="connsiteX7" fmla="*/ 119298 w 316172"/>
                <a:gd name="connsiteY7" fmla="*/ 6519 h 316172"/>
                <a:gd name="connsiteX8" fmla="*/ 124513 w 316172"/>
                <a:gd name="connsiteY8" fmla="*/ 0 h 316172"/>
                <a:gd name="connsiteX9" fmla="*/ 171450 w 316172"/>
                <a:gd name="connsiteY9" fmla="*/ 20209 h 316172"/>
                <a:gd name="connsiteX10" fmla="*/ 260109 w 316172"/>
                <a:gd name="connsiteY10" fmla="*/ 80184 h 316172"/>
                <a:gd name="connsiteX11" fmla="*/ 309653 w 316172"/>
                <a:gd name="connsiteY11" fmla="*/ 206001 h 316172"/>
                <a:gd name="connsiteX12" fmla="*/ 316172 w 316172"/>
                <a:gd name="connsiteY12" fmla="*/ 247070 h 31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172" h="316172">
                  <a:moveTo>
                    <a:pt x="316172" y="247070"/>
                  </a:moveTo>
                  <a:cubicBezTo>
                    <a:pt x="272495" y="271191"/>
                    <a:pt x="234684" y="292703"/>
                    <a:pt x="193614" y="316172"/>
                  </a:cubicBezTo>
                  <a:cubicBezTo>
                    <a:pt x="159716" y="286837"/>
                    <a:pt x="117994" y="266627"/>
                    <a:pt x="66494" y="272495"/>
                  </a:cubicBezTo>
                  <a:cubicBezTo>
                    <a:pt x="61279" y="273146"/>
                    <a:pt x="53456" y="268583"/>
                    <a:pt x="50849" y="264020"/>
                  </a:cubicBezTo>
                  <a:cubicBezTo>
                    <a:pt x="34551" y="232077"/>
                    <a:pt x="18905" y="200134"/>
                    <a:pt x="0" y="159716"/>
                  </a:cubicBezTo>
                  <a:cubicBezTo>
                    <a:pt x="31291" y="170798"/>
                    <a:pt x="59323" y="180577"/>
                    <a:pt x="87355" y="190355"/>
                  </a:cubicBezTo>
                  <a:cubicBezTo>
                    <a:pt x="73013" y="131684"/>
                    <a:pt x="110171" y="92570"/>
                    <a:pt x="146026" y="52152"/>
                  </a:cubicBezTo>
                  <a:cubicBezTo>
                    <a:pt x="136899" y="36506"/>
                    <a:pt x="127772" y="21513"/>
                    <a:pt x="119298" y="6519"/>
                  </a:cubicBezTo>
                  <a:cubicBezTo>
                    <a:pt x="121253" y="4563"/>
                    <a:pt x="123209" y="1956"/>
                    <a:pt x="124513" y="0"/>
                  </a:cubicBezTo>
                  <a:cubicBezTo>
                    <a:pt x="140159" y="7171"/>
                    <a:pt x="155805" y="20209"/>
                    <a:pt x="171450" y="20209"/>
                  </a:cubicBezTo>
                  <a:cubicBezTo>
                    <a:pt x="217083" y="19557"/>
                    <a:pt x="234684" y="48240"/>
                    <a:pt x="260109" y="80184"/>
                  </a:cubicBezTo>
                  <a:cubicBezTo>
                    <a:pt x="292052" y="119298"/>
                    <a:pt x="331818" y="147330"/>
                    <a:pt x="309653" y="206001"/>
                  </a:cubicBezTo>
                  <a:cubicBezTo>
                    <a:pt x="305090" y="217735"/>
                    <a:pt x="314216" y="235988"/>
                    <a:pt x="316172" y="247070"/>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3" name="Freeform: Shape 82"/>
            <p:cNvSpPr/>
            <p:nvPr/>
          </p:nvSpPr>
          <p:spPr>
            <a:xfrm>
              <a:off x="2970343" y="1625347"/>
              <a:ext cx="119960" cy="136854"/>
            </a:xfrm>
            <a:custGeom>
              <a:avLst/>
              <a:gdLst>
                <a:gd name="connsiteX0" fmla="*/ 294857 w 294856"/>
                <a:gd name="connsiteY0" fmla="*/ 194919 h 336381"/>
                <a:gd name="connsiteX1" fmla="*/ 127318 w 294856"/>
                <a:gd name="connsiteY1" fmla="*/ 214476 h 336381"/>
                <a:gd name="connsiteX2" fmla="*/ 45179 w 294856"/>
                <a:gd name="connsiteY2" fmla="*/ 336381 h 336381"/>
                <a:gd name="connsiteX3" fmla="*/ 36052 w 294856"/>
                <a:gd name="connsiteY3" fmla="*/ 288140 h 336381"/>
                <a:gd name="connsiteX4" fmla="*/ 197 w 294856"/>
                <a:gd name="connsiteY4" fmla="*/ 213824 h 336381"/>
                <a:gd name="connsiteX5" fmla="*/ 20406 w 294856"/>
                <a:gd name="connsiteY5" fmla="*/ 134944 h 336381"/>
                <a:gd name="connsiteX6" fmla="*/ 69299 w 294856"/>
                <a:gd name="connsiteY6" fmla="*/ 45633 h 336381"/>
                <a:gd name="connsiteX7" fmla="*/ 118843 w 294856"/>
                <a:gd name="connsiteY7" fmla="*/ 0 h 336381"/>
                <a:gd name="connsiteX8" fmla="*/ 180122 w 294856"/>
                <a:gd name="connsiteY8" fmla="*/ 32595 h 336381"/>
                <a:gd name="connsiteX9" fmla="*/ 251831 w 294856"/>
                <a:gd name="connsiteY9" fmla="*/ 108868 h 336381"/>
                <a:gd name="connsiteX10" fmla="*/ 294857 w 294856"/>
                <a:gd name="connsiteY10" fmla="*/ 194919 h 33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856" h="336381">
                  <a:moveTo>
                    <a:pt x="294857" y="194919"/>
                  </a:moveTo>
                  <a:cubicBezTo>
                    <a:pt x="257698" y="257501"/>
                    <a:pt x="221192" y="262064"/>
                    <a:pt x="127318" y="214476"/>
                  </a:cubicBezTo>
                  <a:cubicBezTo>
                    <a:pt x="116236" y="263368"/>
                    <a:pt x="92115" y="304438"/>
                    <a:pt x="45179" y="336381"/>
                  </a:cubicBezTo>
                  <a:cubicBezTo>
                    <a:pt x="41919" y="318128"/>
                    <a:pt x="41919" y="301830"/>
                    <a:pt x="36052" y="288140"/>
                  </a:cubicBezTo>
                  <a:cubicBezTo>
                    <a:pt x="24970" y="262716"/>
                    <a:pt x="2805" y="239248"/>
                    <a:pt x="197" y="213824"/>
                  </a:cubicBezTo>
                  <a:cubicBezTo>
                    <a:pt x="-2410" y="188400"/>
                    <a:pt x="21710" y="160368"/>
                    <a:pt x="20406" y="134944"/>
                  </a:cubicBezTo>
                  <a:cubicBezTo>
                    <a:pt x="17799" y="91918"/>
                    <a:pt x="28881" y="64538"/>
                    <a:pt x="69299" y="45633"/>
                  </a:cubicBezTo>
                  <a:cubicBezTo>
                    <a:pt x="87552" y="37158"/>
                    <a:pt x="101242" y="17601"/>
                    <a:pt x="118843" y="0"/>
                  </a:cubicBezTo>
                  <a:cubicBezTo>
                    <a:pt x="137748" y="10430"/>
                    <a:pt x="157958" y="29336"/>
                    <a:pt x="180122" y="32595"/>
                  </a:cubicBezTo>
                  <a:cubicBezTo>
                    <a:pt x="227059" y="39766"/>
                    <a:pt x="248572" y="58019"/>
                    <a:pt x="251831" y="108868"/>
                  </a:cubicBezTo>
                  <a:cubicBezTo>
                    <a:pt x="253787" y="136899"/>
                    <a:pt x="278559" y="163627"/>
                    <a:pt x="294857" y="194919"/>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4" name="Freeform: Shape 83"/>
            <p:cNvSpPr/>
            <p:nvPr/>
          </p:nvSpPr>
          <p:spPr>
            <a:xfrm>
              <a:off x="3105421" y="1352410"/>
              <a:ext cx="120741" cy="104522"/>
            </a:xfrm>
            <a:custGeom>
              <a:avLst/>
              <a:gdLst>
                <a:gd name="connsiteX0" fmla="*/ 296615 w 296777"/>
                <a:gd name="connsiteY0" fmla="*/ 256910 h 256910"/>
                <a:gd name="connsiteX1" fmla="*/ 0 w 296777"/>
                <a:gd name="connsiteY1" fmla="*/ 233442 h 256910"/>
                <a:gd name="connsiteX2" fmla="*/ 7822 w 296777"/>
                <a:gd name="connsiteY2" fmla="*/ 191068 h 256910"/>
                <a:gd name="connsiteX3" fmla="*/ 10430 w 296777"/>
                <a:gd name="connsiteY3" fmla="*/ 61992 h 256910"/>
                <a:gd name="connsiteX4" fmla="*/ 59323 w 296777"/>
                <a:gd name="connsiteY4" fmla="*/ 61 h 256910"/>
                <a:gd name="connsiteX5" fmla="*/ 286837 w 296777"/>
                <a:gd name="connsiteY5" fmla="*/ 116751 h 256910"/>
                <a:gd name="connsiteX6" fmla="*/ 295963 w 296777"/>
                <a:gd name="connsiteY6" fmla="*/ 133701 h 256910"/>
                <a:gd name="connsiteX7" fmla="*/ 296615 w 296777"/>
                <a:gd name="connsiteY7" fmla="*/ 256910 h 25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777" h="256910">
                  <a:moveTo>
                    <a:pt x="296615" y="256910"/>
                  </a:moveTo>
                  <a:cubicBezTo>
                    <a:pt x="197526" y="215840"/>
                    <a:pt x="104304" y="193676"/>
                    <a:pt x="0" y="233442"/>
                  </a:cubicBezTo>
                  <a:cubicBezTo>
                    <a:pt x="3260" y="216492"/>
                    <a:pt x="2608" y="202150"/>
                    <a:pt x="7822" y="191068"/>
                  </a:cubicBezTo>
                  <a:cubicBezTo>
                    <a:pt x="27380" y="148043"/>
                    <a:pt x="24772" y="106321"/>
                    <a:pt x="10430" y="61992"/>
                  </a:cubicBezTo>
                  <a:cubicBezTo>
                    <a:pt x="-3260" y="18314"/>
                    <a:pt x="12386" y="-1243"/>
                    <a:pt x="59323" y="61"/>
                  </a:cubicBezTo>
                  <a:cubicBezTo>
                    <a:pt x="153849" y="2669"/>
                    <a:pt x="224906" y="51561"/>
                    <a:pt x="286837" y="116751"/>
                  </a:cubicBezTo>
                  <a:cubicBezTo>
                    <a:pt x="291400" y="121315"/>
                    <a:pt x="295311" y="127834"/>
                    <a:pt x="295963" y="133701"/>
                  </a:cubicBezTo>
                  <a:cubicBezTo>
                    <a:pt x="297267" y="171511"/>
                    <a:pt x="296615" y="210625"/>
                    <a:pt x="296615" y="256910"/>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5" name="Freeform: Shape 84"/>
            <p:cNvSpPr/>
            <p:nvPr/>
          </p:nvSpPr>
          <p:spPr>
            <a:xfrm>
              <a:off x="3281936" y="1352429"/>
              <a:ext cx="123184" cy="103442"/>
            </a:xfrm>
            <a:custGeom>
              <a:avLst/>
              <a:gdLst>
                <a:gd name="connsiteX0" fmla="*/ 302782 w 302781"/>
                <a:gd name="connsiteY0" fmla="*/ 233397 h 254257"/>
                <a:gd name="connsiteX1" fmla="*/ 12034 w 302781"/>
                <a:gd name="connsiteY1" fmla="*/ 254258 h 254257"/>
                <a:gd name="connsiteX2" fmla="*/ 66793 w 302781"/>
                <a:gd name="connsiteY2" fmla="*/ 66510 h 254257"/>
                <a:gd name="connsiteX3" fmla="*/ 253889 w 302781"/>
                <a:gd name="connsiteY3" fmla="*/ 16 h 254257"/>
                <a:gd name="connsiteX4" fmla="*/ 293003 w 302781"/>
                <a:gd name="connsiteY4" fmla="*/ 47605 h 254257"/>
                <a:gd name="connsiteX5" fmla="*/ 300174 w 302781"/>
                <a:gd name="connsiteY5" fmla="*/ 210581 h 254257"/>
                <a:gd name="connsiteX6" fmla="*/ 302782 w 302781"/>
                <a:gd name="connsiteY6" fmla="*/ 233397 h 25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781" h="254257">
                  <a:moveTo>
                    <a:pt x="302782" y="233397"/>
                  </a:moveTo>
                  <a:cubicBezTo>
                    <a:pt x="200433" y="192327"/>
                    <a:pt x="105255" y="215144"/>
                    <a:pt x="12034" y="254258"/>
                  </a:cubicBezTo>
                  <a:cubicBezTo>
                    <a:pt x="-14695" y="174074"/>
                    <a:pt x="2907" y="112143"/>
                    <a:pt x="66793" y="66510"/>
                  </a:cubicBezTo>
                  <a:cubicBezTo>
                    <a:pt x="122204" y="27396"/>
                    <a:pt x="184135" y="1320"/>
                    <a:pt x="253889" y="16"/>
                  </a:cubicBezTo>
                  <a:cubicBezTo>
                    <a:pt x="285832" y="-636"/>
                    <a:pt x="303433" y="18270"/>
                    <a:pt x="293003" y="47605"/>
                  </a:cubicBezTo>
                  <a:cubicBezTo>
                    <a:pt x="274098" y="103669"/>
                    <a:pt x="272794" y="157125"/>
                    <a:pt x="300174" y="210581"/>
                  </a:cubicBezTo>
                  <a:cubicBezTo>
                    <a:pt x="303433" y="215796"/>
                    <a:pt x="302130" y="222315"/>
                    <a:pt x="302782" y="233397"/>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6" name="Freeform: Shape 85"/>
            <p:cNvSpPr/>
            <p:nvPr/>
          </p:nvSpPr>
          <p:spPr>
            <a:xfrm>
              <a:off x="2974549" y="1533316"/>
              <a:ext cx="117912" cy="110331"/>
            </a:xfrm>
            <a:custGeom>
              <a:avLst/>
              <a:gdLst>
                <a:gd name="connsiteX0" fmla="*/ 104593 w 289823"/>
                <a:gd name="connsiteY0" fmla="*/ 179925 h 271190"/>
                <a:gd name="connsiteX1" fmla="*/ 30928 w 289823"/>
                <a:gd name="connsiteY1" fmla="*/ 271191 h 271190"/>
                <a:gd name="connsiteX2" fmla="*/ 289 w 289823"/>
                <a:gd name="connsiteY2" fmla="*/ 158412 h 271190"/>
                <a:gd name="connsiteX3" fmla="*/ 10719 w 289823"/>
                <a:gd name="connsiteY3" fmla="*/ 133640 h 271190"/>
                <a:gd name="connsiteX4" fmla="*/ 47226 w 289823"/>
                <a:gd name="connsiteY4" fmla="*/ 48241 h 271190"/>
                <a:gd name="connsiteX5" fmla="*/ 78517 w 289823"/>
                <a:gd name="connsiteY5" fmla="*/ 12386 h 271190"/>
                <a:gd name="connsiteX6" fmla="*/ 119587 w 289823"/>
                <a:gd name="connsiteY6" fmla="*/ 0 h 271190"/>
                <a:gd name="connsiteX7" fmla="*/ 133929 w 289823"/>
                <a:gd name="connsiteY7" fmla="*/ 28032 h 271190"/>
                <a:gd name="connsiteX8" fmla="*/ 214764 w 289823"/>
                <a:gd name="connsiteY8" fmla="*/ 39114 h 271190"/>
                <a:gd name="connsiteX9" fmla="*/ 268872 w 289823"/>
                <a:gd name="connsiteY9" fmla="*/ 108867 h 271190"/>
                <a:gd name="connsiteX10" fmla="*/ 281910 w 289823"/>
                <a:gd name="connsiteY10" fmla="*/ 161671 h 271190"/>
                <a:gd name="connsiteX11" fmla="*/ 288429 w 289823"/>
                <a:gd name="connsiteY11" fmla="*/ 197526 h 271190"/>
                <a:gd name="connsiteX12" fmla="*/ 221283 w 289823"/>
                <a:gd name="connsiteY12" fmla="*/ 252286 h 271190"/>
                <a:gd name="connsiteX13" fmla="*/ 104593 w 289823"/>
                <a:gd name="connsiteY13" fmla="*/ 179925 h 27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823" h="271190">
                  <a:moveTo>
                    <a:pt x="104593" y="179925"/>
                  </a:moveTo>
                  <a:cubicBezTo>
                    <a:pt x="90903" y="226210"/>
                    <a:pt x="64175" y="253590"/>
                    <a:pt x="30928" y="271191"/>
                  </a:cubicBezTo>
                  <a:cubicBezTo>
                    <a:pt x="19846" y="232077"/>
                    <a:pt x="8764" y="195570"/>
                    <a:pt x="289" y="158412"/>
                  </a:cubicBezTo>
                  <a:cubicBezTo>
                    <a:pt x="-1667" y="151241"/>
                    <a:pt x="6808" y="142114"/>
                    <a:pt x="10719" y="133640"/>
                  </a:cubicBezTo>
                  <a:cubicBezTo>
                    <a:pt x="23105" y="105608"/>
                    <a:pt x="40707" y="78228"/>
                    <a:pt x="47226" y="48241"/>
                  </a:cubicBezTo>
                  <a:cubicBezTo>
                    <a:pt x="51789" y="26728"/>
                    <a:pt x="56353" y="15646"/>
                    <a:pt x="78517" y="12386"/>
                  </a:cubicBezTo>
                  <a:cubicBezTo>
                    <a:pt x="92207" y="11082"/>
                    <a:pt x="105245" y="4563"/>
                    <a:pt x="119587" y="0"/>
                  </a:cubicBezTo>
                  <a:cubicBezTo>
                    <a:pt x="124802" y="10430"/>
                    <a:pt x="129366" y="19557"/>
                    <a:pt x="133929" y="28032"/>
                  </a:cubicBezTo>
                  <a:cubicBezTo>
                    <a:pt x="161308" y="31943"/>
                    <a:pt x="188688" y="32595"/>
                    <a:pt x="214764" y="39114"/>
                  </a:cubicBezTo>
                  <a:cubicBezTo>
                    <a:pt x="253227" y="49545"/>
                    <a:pt x="265613" y="69753"/>
                    <a:pt x="268872" y="108867"/>
                  </a:cubicBezTo>
                  <a:cubicBezTo>
                    <a:pt x="270176" y="126469"/>
                    <a:pt x="277347" y="144070"/>
                    <a:pt x="281910" y="161671"/>
                  </a:cubicBezTo>
                  <a:cubicBezTo>
                    <a:pt x="285170" y="174057"/>
                    <a:pt x="292993" y="193615"/>
                    <a:pt x="288429" y="197526"/>
                  </a:cubicBezTo>
                  <a:cubicBezTo>
                    <a:pt x="266917" y="216431"/>
                    <a:pt x="260398" y="253590"/>
                    <a:pt x="221283" y="252286"/>
                  </a:cubicBezTo>
                  <a:cubicBezTo>
                    <a:pt x="169131" y="252286"/>
                    <a:pt x="131321" y="230773"/>
                    <a:pt x="104593" y="179925"/>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7" name="Freeform: Shape 86"/>
            <p:cNvSpPr/>
            <p:nvPr/>
          </p:nvSpPr>
          <p:spPr>
            <a:xfrm>
              <a:off x="3376430" y="1739923"/>
              <a:ext cx="115075" cy="108783"/>
            </a:xfrm>
            <a:custGeom>
              <a:avLst/>
              <a:gdLst>
                <a:gd name="connsiteX0" fmla="*/ 225671 w 282849"/>
                <a:gd name="connsiteY0" fmla="*/ 5215 h 267384"/>
                <a:gd name="connsiteX1" fmla="*/ 278476 w 282849"/>
                <a:gd name="connsiteY1" fmla="*/ 103000 h 267384"/>
                <a:gd name="connsiteX2" fmla="*/ 280431 w 282849"/>
                <a:gd name="connsiteY2" fmla="*/ 131032 h 267384"/>
                <a:gd name="connsiteX3" fmla="*/ 244576 w 282849"/>
                <a:gd name="connsiteY3" fmla="*/ 258153 h 267384"/>
                <a:gd name="connsiteX4" fmla="*/ 96595 w 282849"/>
                <a:gd name="connsiteY4" fmla="*/ 143418 h 267384"/>
                <a:gd name="connsiteX5" fmla="*/ 27494 w 282849"/>
                <a:gd name="connsiteY5" fmla="*/ 149937 h 267384"/>
                <a:gd name="connsiteX6" fmla="*/ 114 w 282849"/>
                <a:gd name="connsiteY6" fmla="*/ 131032 h 267384"/>
                <a:gd name="connsiteX7" fmla="*/ 11196 w 282849"/>
                <a:gd name="connsiteY7" fmla="*/ 82792 h 267384"/>
                <a:gd name="connsiteX8" fmla="*/ 99203 w 282849"/>
                <a:gd name="connsiteY8" fmla="*/ 7823 h 267384"/>
                <a:gd name="connsiteX9" fmla="*/ 123975 w 282849"/>
                <a:gd name="connsiteY9" fmla="*/ 0 h 267384"/>
                <a:gd name="connsiteX10" fmla="*/ 225671 w 282849"/>
                <a:gd name="connsiteY10" fmla="*/ 5215 h 26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849" h="267384">
                  <a:moveTo>
                    <a:pt x="225671" y="5215"/>
                  </a:moveTo>
                  <a:cubicBezTo>
                    <a:pt x="243273" y="37158"/>
                    <a:pt x="261526" y="69754"/>
                    <a:pt x="278476" y="103000"/>
                  </a:cubicBezTo>
                  <a:cubicBezTo>
                    <a:pt x="282387" y="110823"/>
                    <a:pt x="284995" y="124513"/>
                    <a:pt x="280431" y="131032"/>
                  </a:cubicBezTo>
                  <a:cubicBezTo>
                    <a:pt x="253052" y="169494"/>
                    <a:pt x="239362" y="211868"/>
                    <a:pt x="244576" y="258153"/>
                  </a:cubicBezTo>
                  <a:cubicBezTo>
                    <a:pt x="168956" y="290748"/>
                    <a:pt x="96595" y="233381"/>
                    <a:pt x="96595" y="143418"/>
                  </a:cubicBezTo>
                  <a:cubicBezTo>
                    <a:pt x="73127" y="146026"/>
                    <a:pt x="50310" y="150589"/>
                    <a:pt x="27494" y="149937"/>
                  </a:cubicBezTo>
                  <a:cubicBezTo>
                    <a:pt x="17715" y="149286"/>
                    <a:pt x="765" y="138203"/>
                    <a:pt x="114" y="131032"/>
                  </a:cubicBezTo>
                  <a:cubicBezTo>
                    <a:pt x="-538" y="114734"/>
                    <a:pt x="1418" y="88658"/>
                    <a:pt x="11196" y="82792"/>
                  </a:cubicBezTo>
                  <a:cubicBezTo>
                    <a:pt x="45747" y="63234"/>
                    <a:pt x="76386" y="40418"/>
                    <a:pt x="99203" y="7823"/>
                  </a:cubicBezTo>
                  <a:cubicBezTo>
                    <a:pt x="103114" y="1956"/>
                    <a:pt x="115501" y="0"/>
                    <a:pt x="123975" y="0"/>
                  </a:cubicBezTo>
                  <a:cubicBezTo>
                    <a:pt x="158526" y="652"/>
                    <a:pt x="192424" y="3260"/>
                    <a:pt x="225671" y="5215"/>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8" name="Freeform: Shape 87"/>
            <p:cNvSpPr/>
            <p:nvPr/>
          </p:nvSpPr>
          <p:spPr>
            <a:xfrm>
              <a:off x="3265348" y="1463298"/>
              <a:ext cx="156480" cy="108740"/>
            </a:xfrm>
            <a:custGeom>
              <a:avLst/>
              <a:gdLst>
                <a:gd name="connsiteX0" fmla="*/ 384622 w 384621"/>
                <a:gd name="connsiteY0" fmla="*/ 150589 h 267279"/>
                <a:gd name="connsiteX1" fmla="*/ 327907 w 384621"/>
                <a:gd name="connsiteY1" fmla="*/ 168190 h 267279"/>
                <a:gd name="connsiteX2" fmla="*/ 299875 w 384621"/>
                <a:gd name="connsiteY2" fmla="*/ 209260 h 267279"/>
                <a:gd name="connsiteX3" fmla="*/ 300527 w 384621"/>
                <a:gd name="connsiteY3" fmla="*/ 267279 h 267279"/>
                <a:gd name="connsiteX4" fmla="*/ 0 w 384621"/>
                <a:gd name="connsiteY4" fmla="*/ 10430 h 267279"/>
                <a:gd name="connsiteX5" fmla="*/ 2608 w 384621"/>
                <a:gd name="connsiteY5" fmla="*/ 0 h 267279"/>
                <a:gd name="connsiteX6" fmla="*/ 116039 w 384621"/>
                <a:gd name="connsiteY6" fmla="*/ 9779 h 267279"/>
                <a:gd name="connsiteX7" fmla="*/ 134944 w 384621"/>
                <a:gd name="connsiteY7" fmla="*/ 13690 h 267279"/>
                <a:gd name="connsiteX8" fmla="*/ 246419 w 384621"/>
                <a:gd name="connsiteY8" fmla="*/ 31291 h 267279"/>
                <a:gd name="connsiteX9" fmla="*/ 384622 w 384621"/>
                <a:gd name="connsiteY9" fmla="*/ 150589 h 26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621" h="267279">
                  <a:moveTo>
                    <a:pt x="384622" y="150589"/>
                  </a:moveTo>
                  <a:cubicBezTo>
                    <a:pt x="361153" y="157760"/>
                    <a:pt x="344856" y="164931"/>
                    <a:pt x="327907" y="168190"/>
                  </a:cubicBezTo>
                  <a:cubicBezTo>
                    <a:pt x="303787" y="172754"/>
                    <a:pt x="296615" y="185792"/>
                    <a:pt x="299875" y="209260"/>
                  </a:cubicBezTo>
                  <a:cubicBezTo>
                    <a:pt x="302482" y="226210"/>
                    <a:pt x="300527" y="243159"/>
                    <a:pt x="300527" y="267279"/>
                  </a:cubicBezTo>
                  <a:cubicBezTo>
                    <a:pt x="170799" y="209912"/>
                    <a:pt x="83444" y="112127"/>
                    <a:pt x="0" y="10430"/>
                  </a:cubicBezTo>
                  <a:cubicBezTo>
                    <a:pt x="653" y="7171"/>
                    <a:pt x="1304" y="3911"/>
                    <a:pt x="2608" y="0"/>
                  </a:cubicBezTo>
                  <a:cubicBezTo>
                    <a:pt x="40418" y="3260"/>
                    <a:pt x="78228" y="6519"/>
                    <a:pt x="116039" y="9779"/>
                  </a:cubicBezTo>
                  <a:cubicBezTo>
                    <a:pt x="122558" y="10430"/>
                    <a:pt x="129077" y="12386"/>
                    <a:pt x="134944" y="13690"/>
                  </a:cubicBezTo>
                  <a:cubicBezTo>
                    <a:pt x="172754" y="18905"/>
                    <a:pt x="216432" y="13690"/>
                    <a:pt x="246419" y="31291"/>
                  </a:cubicBezTo>
                  <a:cubicBezTo>
                    <a:pt x="294660" y="61279"/>
                    <a:pt x="334426" y="106260"/>
                    <a:pt x="384622" y="150589"/>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9" name="Freeform: Shape 88"/>
            <p:cNvSpPr/>
            <p:nvPr/>
          </p:nvSpPr>
          <p:spPr>
            <a:xfrm>
              <a:off x="3016041" y="1446589"/>
              <a:ext cx="123327" cy="114117"/>
            </a:xfrm>
            <a:custGeom>
              <a:avLst/>
              <a:gdLst>
                <a:gd name="connsiteX0" fmla="*/ 303134 w 303133"/>
                <a:gd name="connsiteY0" fmla="*/ 67798 h 280495"/>
                <a:gd name="connsiteX1" fmla="*/ 144722 w 303133"/>
                <a:gd name="connsiteY1" fmla="*/ 198830 h 280495"/>
                <a:gd name="connsiteX2" fmla="*/ 249678 w 303133"/>
                <a:gd name="connsiteY2" fmla="*/ 234032 h 280495"/>
                <a:gd name="connsiteX3" fmla="*/ 250330 w 303133"/>
                <a:gd name="connsiteY3" fmla="*/ 245115 h 280495"/>
                <a:gd name="connsiteX4" fmla="*/ 194266 w 303133"/>
                <a:gd name="connsiteY4" fmla="*/ 279666 h 280495"/>
                <a:gd name="connsiteX5" fmla="*/ 172754 w 303133"/>
                <a:gd name="connsiteY5" fmla="*/ 273147 h 280495"/>
                <a:gd name="connsiteX6" fmla="*/ 67797 w 303133"/>
                <a:gd name="connsiteY6" fmla="*/ 228165 h 280495"/>
                <a:gd name="connsiteX7" fmla="*/ 38462 w 303133"/>
                <a:gd name="connsiteY7" fmla="*/ 206653 h 280495"/>
                <a:gd name="connsiteX8" fmla="*/ 0 w 303133"/>
                <a:gd name="connsiteY8" fmla="*/ 115387 h 280495"/>
                <a:gd name="connsiteX9" fmla="*/ 65842 w 303133"/>
                <a:gd name="connsiteY9" fmla="*/ 19557 h 280495"/>
                <a:gd name="connsiteX10" fmla="*/ 84095 w 303133"/>
                <a:gd name="connsiteY10" fmla="*/ 9779 h 280495"/>
                <a:gd name="connsiteX11" fmla="*/ 200785 w 303133"/>
                <a:gd name="connsiteY11" fmla="*/ 0 h 280495"/>
                <a:gd name="connsiteX12" fmla="*/ 303134 w 303133"/>
                <a:gd name="connsiteY12" fmla="*/ 67798 h 28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33" h="280495">
                  <a:moveTo>
                    <a:pt x="303134" y="67798"/>
                  </a:moveTo>
                  <a:cubicBezTo>
                    <a:pt x="245767" y="114735"/>
                    <a:pt x="196222" y="155804"/>
                    <a:pt x="144722" y="198830"/>
                  </a:cubicBezTo>
                  <a:cubicBezTo>
                    <a:pt x="180577" y="210564"/>
                    <a:pt x="215127" y="222298"/>
                    <a:pt x="249678" y="234032"/>
                  </a:cubicBezTo>
                  <a:cubicBezTo>
                    <a:pt x="249678" y="237944"/>
                    <a:pt x="250330" y="241203"/>
                    <a:pt x="250330" y="245115"/>
                  </a:cubicBezTo>
                  <a:cubicBezTo>
                    <a:pt x="231425" y="256849"/>
                    <a:pt x="213824" y="269887"/>
                    <a:pt x="194266" y="279666"/>
                  </a:cubicBezTo>
                  <a:cubicBezTo>
                    <a:pt x="189051" y="282273"/>
                    <a:pt x="176665" y="278362"/>
                    <a:pt x="172754" y="273147"/>
                  </a:cubicBezTo>
                  <a:cubicBezTo>
                    <a:pt x="144722" y="241203"/>
                    <a:pt x="106912" y="234032"/>
                    <a:pt x="67797" y="228165"/>
                  </a:cubicBezTo>
                  <a:cubicBezTo>
                    <a:pt x="56715" y="226210"/>
                    <a:pt x="43677" y="216431"/>
                    <a:pt x="38462" y="206653"/>
                  </a:cubicBezTo>
                  <a:cubicBezTo>
                    <a:pt x="23468" y="176013"/>
                    <a:pt x="11082" y="143418"/>
                    <a:pt x="0" y="115387"/>
                  </a:cubicBezTo>
                  <a:cubicBezTo>
                    <a:pt x="21513" y="83443"/>
                    <a:pt x="43677" y="50848"/>
                    <a:pt x="65842" y="19557"/>
                  </a:cubicBezTo>
                  <a:cubicBezTo>
                    <a:pt x="69754" y="14342"/>
                    <a:pt x="77576" y="10430"/>
                    <a:pt x="84095" y="9779"/>
                  </a:cubicBezTo>
                  <a:cubicBezTo>
                    <a:pt x="121906" y="5867"/>
                    <a:pt x="160368" y="3260"/>
                    <a:pt x="200785" y="0"/>
                  </a:cubicBezTo>
                  <a:cubicBezTo>
                    <a:pt x="206001" y="50196"/>
                    <a:pt x="249678" y="56715"/>
                    <a:pt x="303134" y="67798"/>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0" name="Freeform: Shape 89"/>
            <p:cNvSpPr/>
            <p:nvPr/>
          </p:nvSpPr>
          <p:spPr>
            <a:xfrm>
              <a:off x="3087120" y="1463563"/>
              <a:ext cx="157541" cy="108475"/>
            </a:xfrm>
            <a:custGeom>
              <a:avLst/>
              <a:gdLst>
                <a:gd name="connsiteX0" fmla="*/ 387229 w 387229"/>
                <a:gd name="connsiteY0" fmla="*/ 9779 h 266627"/>
                <a:gd name="connsiteX1" fmla="*/ 86703 w 387229"/>
                <a:gd name="connsiteY1" fmla="*/ 266628 h 266627"/>
                <a:gd name="connsiteX2" fmla="*/ 87355 w 387229"/>
                <a:gd name="connsiteY2" fmla="*/ 206653 h 266627"/>
                <a:gd name="connsiteX3" fmla="*/ 56063 w 387229"/>
                <a:gd name="connsiteY3" fmla="*/ 166887 h 266627"/>
                <a:gd name="connsiteX4" fmla="*/ 0 w 387229"/>
                <a:gd name="connsiteY4" fmla="*/ 151893 h 266627"/>
                <a:gd name="connsiteX5" fmla="*/ 164279 w 387229"/>
                <a:gd name="connsiteY5" fmla="*/ 28032 h 266627"/>
                <a:gd name="connsiteX6" fmla="*/ 294659 w 387229"/>
                <a:gd name="connsiteY6" fmla="*/ 8475 h 266627"/>
                <a:gd name="connsiteX7" fmla="*/ 383970 w 387229"/>
                <a:gd name="connsiteY7" fmla="*/ 0 h 266627"/>
                <a:gd name="connsiteX8" fmla="*/ 387229 w 387229"/>
                <a:gd name="connsiteY8" fmla="*/ 9779 h 26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229" h="266627">
                  <a:moveTo>
                    <a:pt x="387229" y="9779"/>
                  </a:moveTo>
                  <a:cubicBezTo>
                    <a:pt x="304438" y="112779"/>
                    <a:pt x="217083" y="209260"/>
                    <a:pt x="86703" y="266628"/>
                  </a:cubicBezTo>
                  <a:cubicBezTo>
                    <a:pt x="86703" y="241855"/>
                    <a:pt x="85399" y="224254"/>
                    <a:pt x="87355" y="206653"/>
                  </a:cubicBezTo>
                  <a:cubicBezTo>
                    <a:pt x="89963" y="181881"/>
                    <a:pt x="78880" y="171450"/>
                    <a:pt x="56063" y="166887"/>
                  </a:cubicBezTo>
                  <a:cubicBezTo>
                    <a:pt x="40418" y="164279"/>
                    <a:pt x="25424" y="159064"/>
                    <a:pt x="0" y="151893"/>
                  </a:cubicBezTo>
                  <a:cubicBezTo>
                    <a:pt x="59323" y="105608"/>
                    <a:pt x="107564" y="58019"/>
                    <a:pt x="164279" y="28032"/>
                  </a:cubicBezTo>
                  <a:cubicBezTo>
                    <a:pt x="200786" y="8475"/>
                    <a:pt x="250330" y="13690"/>
                    <a:pt x="294659" y="8475"/>
                  </a:cubicBezTo>
                  <a:cubicBezTo>
                    <a:pt x="323995" y="5215"/>
                    <a:pt x="353983" y="2608"/>
                    <a:pt x="383970" y="0"/>
                  </a:cubicBezTo>
                  <a:cubicBezTo>
                    <a:pt x="385273" y="3260"/>
                    <a:pt x="385925" y="6519"/>
                    <a:pt x="387229" y="9779"/>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1" name="Freeform: Shape 90"/>
            <p:cNvSpPr/>
            <p:nvPr/>
          </p:nvSpPr>
          <p:spPr>
            <a:xfrm>
              <a:off x="3375946" y="1427493"/>
              <a:ext cx="102180" cy="118092"/>
            </a:xfrm>
            <a:custGeom>
              <a:avLst/>
              <a:gdLst>
                <a:gd name="connsiteX0" fmla="*/ 154500 w 251155"/>
                <a:gd name="connsiteY0" fmla="*/ 0 h 290265"/>
                <a:gd name="connsiteX1" fmla="*/ 230121 w 251155"/>
                <a:gd name="connsiteY1" fmla="*/ 99741 h 290265"/>
                <a:gd name="connsiteX2" fmla="*/ 249678 w 251155"/>
                <a:gd name="connsiteY2" fmla="*/ 144722 h 290265"/>
                <a:gd name="connsiteX3" fmla="*/ 243159 w 251155"/>
                <a:gd name="connsiteY3" fmla="*/ 234032 h 290265"/>
                <a:gd name="connsiteX4" fmla="*/ 134291 w 251155"/>
                <a:gd name="connsiteY4" fmla="*/ 289444 h 290265"/>
                <a:gd name="connsiteX5" fmla="*/ 93874 w 251155"/>
                <a:gd name="connsiteY5" fmla="*/ 277710 h 290265"/>
                <a:gd name="connsiteX6" fmla="*/ 94526 w 251155"/>
                <a:gd name="connsiteY6" fmla="*/ 267279 h 290265"/>
                <a:gd name="connsiteX7" fmla="*/ 147330 w 251155"/>
                <a:gd name="connsiteY7" fmla="*/ 245767 h 290265"/>
                <a:gd name="connsiteX8" fmla="*/ 0 w 251155"/>
                <a:gd name="connsiteY8" fmla="*/ 115386 h 290265"/>
                <a:gd name="connsiteX9" fmla="*/ 43025 w 251155"/>
                <a:gd name="connsiteY9" fmla="*/ 102348 h 290265"/>
                <a:gd name="connsiteX10" fmla="*/ 86702 w 251155"/>
                <a:gd name="connsiteY10" fmla="*/ 41722 h 290265"/>
                <a:gd name="connsiteX11" fmla="*/ 125816 w 251155"/>
                <a:gd name="connsiteY11" fmla="*/ 1956 h 290265"/>
                <a:gd name="connsiteX12" fmla="*/ 154500 w 251155"/>
                <a:gd name="connsiteY12" fmla="*/ 0 h 29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155" h="290265">
                  <a:moveTo>
                    <a:pt x="154500" y="0"/>
                  </a:moveTo>
                  <a:cubicBezTo>
                    <a:pt x="162975" y="48241"/>
                    <a:pt x="192963" y="77576"/>
                    <a:pt x="230121" y="99741"/>
                  </a:cubicBezTo>
                  <a:cubicBezTo>
                    <a:pt x="248374" y="110823"/>
                    <a:pt x="254241" y="122557"/>
                    <a:pt x="249678" y="144722"/>
                  </a:cubicBezTo>
                  <a:cubicBezTo>
                    <a:pt x="243811" y="175361"/>
                    <a:pt x="245115" y="206653"/>
                    <a:pt x="243159" y="234032"/>
                  </a:cubicBezTo>
                  <a:cubicBezTo>
                    <a:pt x="206652" y="252938"/>
                    <a:pt x="171450" y="273798"/>
                    <a:pt x="134291" y="289444"/>
                  </a:cubicBezTo>
                  <a:cubicBezTo>
                    <a:pt x="123861" y="293356"/>
                    <a:pt x="107564" y="282273"/>
                    <a:pt x="93874" y="277710"/>
                  </a:cubicBezTo>
                  <a:cubicBezTo>
                    <a:pt x="93874" y="274450"/>
                    <a:pt x="94526" y="270539"/>
                    <a:pt x="94526" y="267279"/>
                  </a:cubicBezTo>
                  <a:cubicBezTo>
                    <a:pt x="111475" y="260109"/>
                    <a:pt x="129076" y="253590"/>
                    <a:pt x="147330" y="245767"/>
                  </a:cubicBezTo>
                  <a:cubicBezTo>
                    <a:pt x="98437" y="202741"/>
                    <a:pt x="51500" y="161019"/>
                    <a:pt x="0" y="115386"/>
                  </a:cubicBezTo>
                  <a:cubicBezTo>
                    <a:pt x="18905" y="109519"/>
                    <a:pt x="31291" y="106912"/>
                    <a:pt x="43025" y="102348"/>
                  </a:cubicBezTo>
                  <a:cubicBezTo>
                    <a:pt x="71057" y="91918"/>
                    <a:pt x="90614" y="72361"/>
                    <a:pt x="86702" y="41722"/>
                  </a:cubicBezTo>
                  <a:cubicBezTo>
                    <a:pt x="82791" y="8475"/>
                    <a:pt x="95829" y="-1304"/>
                    <a:pt x="125816" y="1956"/>
                  </a:cubicBezTo>
                  <a:cubicBezTo>
                    <a:pt x="134291" y="2608"/>
                    <a:pt x="142767" y="652"/>
                    <a:pt x="154500" y="0"/>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2" name="Freeform: Shape 91"/>
            <p:cNvSpPr/>
            <p:nvPr/>
          </p:nvSpPr>
          <p:spPr>
            <a:xfrm>
              <a:off x="3237019" y="1517250"/>
              <a:ext cx="105774" cy="107301"/>
            </a:xfrm>
            <a:custGeom>
              <a:avLst/>
              <a:gdLst>
                <a:gd name="connsiteX0" fmla="*/ 257379 w 259987"/>
                <a:gd name="connsiteY0" fmla="*/ 138577 h 263742"/>
                <a:gd name="connsiteX1" fmla="*/ 46815 w 259987"/>
                <a:gd name="connsiteY1" fmla="*/ 263742 h 263742"/>
                <a:gd name="connsiteX2" fmla="*/ 29866 w 259987"/>
                <a:gd name="connsiteY2" fmla="*/ 205071 h 263742"/>
                <a:gd name="connsiteX3" fmla="*/ 3138 w 259987"/>
                <a:gd name="connsiteY3" fmla="*/ 101419 h 263742"/>
                <a:gd name="connsiteX4" fmla="*/ 32473 w 259987"/>
                <a:gd name="connsiteY4" fmla="*/ 22539 h 263742"/>
                <a:gd name="connsiteX5" fmla="*/ 134170 w 259987"/>
                <a:gd name="connsiteY5" fmla="*/ 14716 h 263742"/>
                <a:gd name="connsiteX6" fmla="*/ 259987 w 259987"/>
                <a:gd name="connsiteY6" fmla="*/ 130103 h 263742"/>
                <a:gd name="connsiteX7" fmla="*/ 257379 w 259987"/>
                <a:gd name="connsiteY7" fmla="*/ 138577 h 2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987" h="263742">
                  <a:moveTo>
                    <a:pt x="257379" y="138577"/>
                  </a:moveTo>
                  <a:cubicBezTo>
                    <a:pt x="169373" y="145748"/>
                    <a:pt x="110702" y="202464"/>
                    <a:pt x="46815" y="263742"/>
                  </a:cubicBezTo>
                  <a:cubicBezTo>
                    <a:pt x="40296" y="240926"/>
                    <a:pt x="35081" y="223324"/>
                    <a:pt x="29866" y="205071"/>
                  </a:cubicBezTo>
                  <a:cubicBezTo>
                    <a:pt x="20739" y="170521"/>
                    <a:pt x="12916" y="135970"/>
                    <a:pt x="3138" y="101419"/>
                  </a:cubicBezTo>
                  <a:cubicBezTo>
                    <a:pt x="-5989" y="67520"/>
                    <a:pt x="5094" y="42096"/>
                    <a:pt x="32473" y="22539"/>
                  </a:cubicBezTo>
                  <a:cubicBezTo>
                    <a:pt x="68328" y="-3537"/>
                    <a:pt x="106790" y="-8101"/>
                    <a:pt x="134170" y="14716"/>
                  </a:cubicBezTo>
                  <a:cubicBezTo>
                    <a:pt x="177848" y="51222"/>
                    <a:pt x="218265" y="91640"/>
                    <a:pt x="259987" y="130103"/>
                  </a:cubicBezTo>
                  <a:cubicBezTo>
                    <a:pt x="258683" y="132710"/>
                    <a:pt x="258031" y="135970"/>
                    <a:pt x="257379" y="138577"/>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3" name="Freeform: Shape 92"/>
            <p:cNvSpPr/>
            <p:nvPr/>
          </p:nvSpPr>
          <p:spPr>
            <a:xfrm>
              <a:off x="3126871" y="1613137"/>
              <a:ext cx="115229" cy="77720"/>
            </a:xfrm>
            <a:custGeom>
              <a:avLst/>
              <a:gdLst>
                <a:gd name="connsiteX0" fmla="*/ 227593 w 283228"/>
                <a:gd name="connsiteY0" fmla="*/ 177343 h 191032"/>
                <a:gd name="connsiteX1" fmla="*/ 206731 w 283228"/>
                <a:gd name="connsiteY1" fmla="*/ 135621 h 191032"/>
                <a:gd name="connsiteX2" fmla="*/ 167617 w 283228"/>
                <a:gd name="connsiteY2" fmla="*/ 176691 h 191032"/>
                <a:gd name="connsiteX3" fmla="*/ 21592 w 283228"/>
                <a:gd name="connsiteY3" fmla="*/ 88033 h 191032"/>
                <a:gd name="connsiteX4" fmla="*/ 2035 w 283228"/>
                <a:gd name="connsiteY4" fmla="*/ 26102 h 191032"/>
                <a:gd name="connsiteX5" fmla="*/ 62010 w 283228"/>
                <a:gd name="connsiteY5" fmla="*/ 26 h 191032"/>
                <a:gd name="connsiteX6" fmla="*/ 275181 w 283228"/>
                <a:gd name="connsiteY6" fmla="*/ 120628 h 191032"/>
                <a:gd name="connsiteX7" fmla="*/ 279745 w 283228"/>
                <a:gd name="connsiteY7" fmla="*/ 161697 h 191032"/>
                <a:gd name="connsiteX8" fmla="*/ 227593 w 283228"/>
                <a:gd name="connsiteY8" fmla="*/ 191033 h 191032"/>
                <a:gd name="connsiteX9" fmla="*/ 227593 w 283228"/>
                <a:gd name="connsiteY9" fmla="*/ 177343 h 19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228" h="191032">
                  <a:moveTo>
                    <a:pt x="227593" y="177343"/>
                  </a:moveTo>
                  <a:cubicBezTo>
                    <a:pt x="221074" y="163001"/>
                    <a:pt x="217162" y="139533"/>
                    <a:pt x="206731" y="135621"/>
                  </a:cubicBezTo>
                  <a:cubicBezTo>
                    <a:pt x="175441" y="123887"/>
                    <a:pt x="177396" y="156482"/>
                    <a:pt x="167617" y="176691"/>
                  </a:cubicBezTo>
                  <a:cubicBezTo>
                    <a:pt x="113510" y="154527"/>
                    <a:pt x="59402" y="133014"/>
                    <a:pt x="21592" y="88033"/>
                  </a:cubicBezTo>
                  <a:cubicBezTo>
                    <a:pt x="7901" y="71735"/>
                    <a:pt x="-5137" y="41096"/>
                    <a:pt x="2035" y="26102"/>
                  </a:cubicBezTo>
                  <a:cubicBezTo>
                    <a:pt x="9206" y="11108"/>
                    <a:pt x="41149" y="-626"/>
                    <a:pt x="62010" y="26"/>
                  </a:cubicBezTo>
                  <a:cubicBezTo>
                    <a:pt x="153276" y="1982"/>
                    <a:pt x="221074" y="50874"/>
                    <a:pt x="275181" y="120628"/>
                  </a:cubicBezTo>
                  <a:cubicBezTo>
                    <a:pt x="283004" y="130406"/>
                    <a:pt x="286264" y="155178"/>
                    <a:pt x="279745" y="161697"/>
                  </a:cubicBezTo>
                  <a:cubicBezTo>
                    <a:pt x="266707" y="175387"/>
                    <a:pt x="245194" y="181906"/>
                    <a:pt x="227593" y="191033"/>
                  </a:cubicBezTo>
                  <a:cubicBezTo>
                    <a:pt x="226941" y="186469"/>
                    <a:pt x="226941" y="181906"/>
                    <a:pt x="227593" y="177343"/>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4" name="Freeform: Shape 93"/>
            <p:cNvSpPr/>
            <p:nvPr/>
          </p:nvSpPr>
          <p:spPr>
            <a:xfrm>
              <a:off x="3272638" y="1607047"/>
              <a:ext cx="113069" cy="79831"/>
            </a:xfrm>
            <a:custGeom>
              <a:avLst/>
              <a:gdLst>
                <a:gd name="connsiteX0" fmla="*/ 110506 w 277918"/>
                <a:gd name="connsiteY0" fmla="*/ 187748 h 196222"/>
                <a:gd name="connsiteX1" fmla="*/ 75303 w 277918"/>
                <a:gd name="connsiteY1" fmla="*/ 143418 h 196222"/>
                <a:gd name="connsiteX2" fmla="*/ 52487 w 277918"/>
                <a:gd name="connsiteY2" fmla="*/ 183836 h 196222"/>
                <a:gd name="connsiteX3" fmla="*/ 58354 w 277918"/>
                <a:gd name="connsiteY3" fmla="*/ 196222 h 196222"/>
                <a:gd name="connsiteX4" fmla="*/ 6202 w 277918"/>
                <a:gd name="connsiteY4" fmla="*/ 179925 h 196222"/>
                <a:gd name="connsiteX5" fmla="*/ 7506 w 277918"/>
                <a:gd name="connsiteY5" fmla="*/ 124513 h 196222"/>
                <a:gd name="connsiteX6" fmla="*/ 231760 w 277918"/>
                <a:gd name="connsiteY6" fmla="*/ 0 h 196222"/>
                <a:gd name="connsiteX7" fmla="*/ 268266 w 277918"/>
                <a:gd name="connsiteY7" fmla="*/ 62583 h 196222"/>
                <a:gd name="connsiteX8" fmla="*/ 203728 w 277918"/>
                <a:gd name="connsiteY8" fmla="*/ 130380 h 196222"/>
                <a:gd name="connsiteX9" fmla="*/ 110506 w 277918"/>
                <a:gd name="connsiteY9" fmla="*/ 187748 h 19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918" h="196222">
                  <a:moveTo>
                    <a:pt x="110506" y="187748"/>
                  </a:moveTo>
                  <a:cubicBezTo>
                    <a:pt x="106595" y="156456"/>
                    <a:pt x="101379" y="132988"/>
                    <a:pt x="75303" y="143418"/>
                  </a:cubicBezTo>
                  <a:cubicBezTo>
                    <a:pt x="64221" y="147981"/>
                    <a:pt x="59658" y="170146"/>
                    <a:pt x="52487" y="183836"/>
                  </a:cubicBezTo>
                  <a:cubicBezTo>
                    <a:pt x="54443" y="187748"/>
                    <a:pt x="56398" y="192311"/>
                    <a:pt x="58354" y="196222"/>
                  </a:cubicBezTo>
                  <a:cubicBezTo>
                    <a:pt x="40101" y="191659"/>
                    <a:pt x="14025" y="191659"/>
                    <a:pt x="6202" y="179925"/>
                  </a:cubicBezTo>
                  <a:cubicBezTo>
                    <a:pt x="-2273" y="166887"/>
                    <a:pt x="-2273" y="137551"/>
                    <a:pt x="7506" y="124513"/>
                  </a:cubicBezTo>
                  <a:cubicBezTo>
                    <a:pt x="62917" y="50196"/>
                    <a:pt x="134626" y="652"/>
                    <a:pt x="231760" y="0"/>
                  </a:cubicBezTo>
                  <a:cubicBezTo>
                    <a:pt x="272830" y="0"/>
                    <a:pt x="290431" y="28032"/>
                    <a:pt x="268266" y="62583"/>
                  </a:cubicBezTo>
                  <a:cubicBezTo>
                    <a:pt x="251969" y="88659"/>
                    <a:pt x="228500" y="111475"/>
                    <a:pt x="203728" y="130380"/>
                  </a:cubicBezTo>
                  <a:cubicBezTo>
                    <a:pt x="177652" y="151241"/>
                    <a:pt x="146361" y="166235"/>
                    <a:pt x="110506" y="187748"/>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5" name="Freeform: Shape 94"/>
            <p:cNvSpPr/>
            <p:nvPr/>
          </p:nvSpPr>
          <p:spPr>
            <a:xfrm>
              <a:off x="3164564" y="1518163"/>
              <a:ext cx="79036" cy="90209"/>
            </a:xfrm>
            <a:custGeom>
              <a:avLst/>
              <a:gdLst>
                <a:gd name="connsiteX0" fmla="*/ 194267 w 194266"/>
                <a:gd name="connsiteY0" fmla="*/ 7256 h 221731"/>
                <a:gd name="connsiteX1" fmla="*/ 192311 w 194266"/>
                <a:gd name="connsiteY1" fmla="*/ 221732 h 221731"/>
                <a:gd name="connsiteX2" fmla="*/ 0 w 194266"/>
                <a:gd name="connsiteY2" fmla="*/ 139592 h 221731"/>
                <a:gd name="connsiteX3" fmla="*/ 119950 w 194266"/>
                <a:gd name="connsiteY3" fmla="*/ 15079 h 221731"/>
                <a:gd name="connsiteX4" fmla="*/ 194267 w 194266"/>
                <a:gd name="connsiteY4" fmla="*/ 7256 h 221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6" h="221731">
                  <a:moveTo>
                    <a:pt x="194267" y="7256"/>
                  </a:moveTo>
                  <a:cubicBezTo>
                    <a:pt x="132336" y="80921"/>
                    <a:pt x="185792" y="153282"/>
                    <a:pt x="192311" y="221732"/>
                  </a:cubicBezTo>
                  <a:cubicBezTo>
                    <a:pt x="129077" y="194352"/>
                    <a:pt x="66494" y="167624"/>
                    <a:pt x="0" y="139592"/>
                  </a:cubicBezTo>
                  <a:cubicBezTo>
                    <a:pt x="37811" y="99826"/>
                    <a:pt x="76925" y="55497"/>
                    <a:pt x="119950" y="15079"/>
                  </a:cubicBezTo>
                  <a:cubicBezTo>
                    <a:pt x="138855" y="-3826"/>
                    <a:pt x="164931" y="-3174"/>
                    <a:pt x="194267" y="7256"/>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6" name="Freeform: Shape 95"/>
            <p:cNvSpPr/>
            <p:nvPr/>
          </p:nvSpPr>
          <p:spPr>
            <a:xfrm>
              <a:off x="3135125" y="1585669"/>
              <a:ext cx="117265" cy="77870"/>
            </a:xfrm>
            <a:custGeom>
              <a:avLst/>
              <a:gdLst>
                <a:gd name="connsiteX0" fmla="*/ 0 w 288232"/>
                <a:gd name="connsiteY0" fmla="*/ 50591 h 191401"/>
                <a:gd name="connsiteX1" fmla="*/ 80836 w 288232"/>
                <a:gd name="connsiteY1" fmla="*/ 395 h 191401"/>
                <a:gd name="connsiteX2" fmla="*/ 269236 w 288232"/>
                <a:gd name="connsiteY2" fmla="*/ 98180 h 191401"/>
                <a:gd name="connsiteX3" fmla="*/ 282274 w 288232"/>
                <a:gd name="connsiteY3" fmla="*/ 191402 h 191401"/>
                <a:gd name="connsiteX4" fmla="*/ 0 w 288232"/>
                <a:gd name="connsiteY4" fmla="*/ 50591 h 19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32" h="191401">
                  <a:moveTo>
                    <a:pt x="0" y="50591"/>
                  </a:moveTo>
                  <a:cubicBezTo>
                    <a:pt x="20209" y="14085"/>
                    <a:pt x="43678" y="-2865"/>
                    <a:pt x="80836" y="395"/>
                  </a:cubicBezTo>
                  <a:cubicBezTo>
                    <a:pt x="157108" y="7566"/>
                    <a:pt x="219039" y="43420"/>
                    <a:pt x="269236" y="98180"/>
                  </a:cubicBezTo>
                  <a:cubicBezTo>
                    <a:pt x="290096" y="120996"/>
                    <a:pt x="292704" y="154243"/>
                    <a:pt x="282274" y="191402"/>
                  </a:cubicBezTo>
                  <a:cubicBezTo>
                    <a:pt x="209913" y="98180"/>
                    <a:pt x="119950" y="49939"/>
                    <a:pt x="0" y="50591"/>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7" name="Freeform: Shape 96"/>
            <p:cNvSpPr/>
            <p:nvPr/>
          </p:nvSpPr>
          <p:spPr>
            <a:xfrm>
              <a:off x="3257486" y="1580494"/>
              <a:ext cx="116072" cy="81984"/>
            </a:xfrm>
            <a:custGeom>
              <a:avLst/>
              <a:gdLst>
                <a:gd name="connsiteX0" fmla="*/ 16066 w 285301"/>
                <a:gd name="connsiteY0" fmla="*/ 201514 h 201513"/>
                <a:gd name="connsiteX1" fmla="*/ 15414 w 285301"/>
                <a:gd name="connsiteY1" fmla="*/ 114811 h 201513"/>
                <a:gd name="connsiteX2" fmla="*/ 209681 w 285301"/>
                <a:gd name="connsiteY2" fmla="*/ 1380 h 201513"/>
                <a:gd name="connsiteX3" fmla="*/ 285301 w 285301"/>
                <a:gd name="connsiteY3" fmla="*/ 45709 h 201513"/>
                <a:gd name="connsiteX4" fmla="*/ 16066 w 285301"/>
                <a:gd name="connsiteY4" fmla="*/ 201514 h 201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01" h="201513">
                  <a:moveTo>
                    <a:pt x="16066" y="201514"/>
                  </a:moveTo>
                  <a:cubicBezTo>
                    <a:pt x="-2187" y="171526"/>
                    <a:pt x="-8054" y="144146"/>
                    <a:pt x="15414" y="114811"/>
                  </a:cubicBezTo>
                  <a:cubicBezTo>
                    <a:pt x="65611" y="52228"/>
                    <a:pt x="130148" y="13766"/>
                    <a:pt x="209681" y="1380"/>
                  </a:cubicBezTo>
                  <a:cubicBezTo>
                    <a:pt x="244231" y="-3835"/>
                    <a:pt x="257922" y="4640"/>
                    <a:pt x="285301" y="45709"/>
                  </a:cubicBezTo>
                  <a:cubicBezTo>
                    <a:pt x="166003" y="45709"/>
                    <a:pt x="83864" y="106988"/>
                    <a:pt x="16066" y="201514"/>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8" name="Freeform: Shape 97"/>
            <p:cNvSpPr/>
            <p:nvPr/>
          </p:nvSpPr>
          <p:spPr>
            <a:xfrm>
              <a:off x="3232550" y="1403290"/>
              <a:ext cx="44732" cy="54751"/>
            </a:xfrm>
            <a:custGeom>
              <a:avLst/>
              <a:gdLst>
                <a:gd name="connsiteX0" fmla="*/ 432 w 109950"/>
                <a:gd name="connsiteY0" fmla="*/ 65358 h 134575"/>
                <a:gd name="connsiteX1" fmla="*/ 65622 w 109950"/>
                <a:gd name="connsiteY1" fmla="*/ 167 h 134575"/>
                <a:gd name="connsiteX2" fmla="*/ 109951 w 109950"/>
                <a:gd name="connsiteY2" fmla="*/ 44497 h 134575"/>
                <a:gd name="connsiteX3" fmla="*/ 109951 w 109950"/>
                <a:gd name="connsiteY3" fmla="*/ 54275 h 134575"/>
                <a:gd name="connsiteX4" fmla="*/ 29768 w 109950"/>
                <a:gd name="connsiteY4" fmla="*/ 134459 h 134575"/>
                <a:gd name="connsiteX5" fmla="*/ 432 w 109950"/>
                <a:gd name="connsiteY5" fmla="*/ 104472 h 134575"/>
                <a:gd name="connsiteX6" fmla="*/ 432 w 109950"/>
                <a:gd name="connsiteY6" fmla="*/ 65358 h 1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50" h="134575">
                  <a:moveTo>
                    <a:pt x="432" y="65358"/>
                  </a:moveTo>
                  <a:cubicBezTo>
                    <a:pt x="1735" y="-9611"/>
                    <a:pt x="-9998" y="819"/>
                    <a:pt x="65622" y="167"/>
                  </a:cubicBezTo>
                  <a:cubicBezTo>
                    <a:pt x="109299" y="-484"/>
                    <a:pt x="109299" y="167"/>
                    <a:pt x="109951" y="44497"/>
                  </a:cubicBezTo>
                  <a:cubicBezTo>
                    <a:pt x="109951" y="47756"/>
                    <a:pt x="109951" y="51016"/>
                    <a:pt x="109951" y="54275"/>
                  </a:cubicBezTo>
                  <a:cubicBezTo>
                    <a:pt x="109951" y="135763"/>
                    <a:pt x="109951" y="135111"/>
                    <a:pt x="29768" y="134459"/>
                  </a:cubicBezTo>
                  <a:cubicBezTo>
                    <a:pt x="6951" y="134459"/>
                    <a:pt x="-2176" y="127288"/>
                    <a:pt x="432" y="104472"/>
                  </a:cubicBezTo>
                  <a:cubicBezTo>
                    <a:pt x="1735" y="91434"/>
                    <a:pt x="432" y="78396"/>
                    <a:pt x="432" y="65358"/>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9" name="Freeform: Shape 98"/>
            <p:cNvSpPr/>
            <p:nvPr/>
          </p:nvSpPr>
          <p:spPr>
            <a:xfrm>
              <a:off x="3113642" y="1444845"/>
              <a:ext cx="92031" cy="21267"/>
            </a:xfrm>
            <a:custGeom>
              <a:avLst/>
              <a:gdLst>
                <a:gd name="connsiteX0" fmla="*/ 226209 w 226209"/>
                <a:gd name="connsiteY0" fmla="*/ 32317 h 52273"/>
                <a:gd name="connsiteX1" fmla="*/ 24773 w 226209"/>
                <a:gd name="connsiteY1" fmla="*/ 47963 h 52273"/>
                <a:gd name="connsiteX2" fmla="*/ 0 w 226209"/>
                <a:gd name="connsiteY2" fmla="*/ 30361 h 52273"/>
                <a:gd name="connsiteX3" fmla="*/ 20209 w 226209"/>
                <a:gd name="connsiteY3" fmla="*/ 8849 h 52273"/>
                <a:gd name="connsiteX4" fmla="*/ 226209 w 226209"/>
                <a:gd name="connsiteY4" fmla="*/ 32317 h 52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09" h="52273">
                  <a:moveTo>
                    <a:pt x="226209" y="32317"/>
                  </a:moveTo>
                  <a:cubicBezTo>
                    <a:pt x="159064" y="48615"/>
                    <a:pt x="92570" y="58393"/>
                    <a:pt x="24773" y="47963"/>
                  </a:cubicBezTo>
                  <a:cubicBezTo>
                    <a:pt x="15646" y="46659"/>
                    <a:pt x="8475" y="36228"/>
                    <a:pt x="0" y="30361"/>
                  </a:cubicBezTo>
                  <a:cubicBezTo>
                    <a:pt x="6519" y="23190"/>
                    <a:pt x="12386" y="11456"/>
                    <a:pt x="20209" y="8849"/>
                  </a:cubicBezTo>
                  <a:cubicBezTo>
                    <a:pt x="91266" y="-10056"/>
                    <a:pt x="159716" y="2982"/>
                    <a:pt x="226209" y="32317"/>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00" name="Freeform: Shape 99"/>
            <p:cNvSpPr/>
            <p:nvPr/>
          </p:nvSpPr>
          <p:spPr>
            <a:xfrm>
              <a:off x="3303540" y="1445250"/>
              <a:ext cx="92562" cy="19852"/>
            </a:xfrm>
            <a:custGeom>
              <a:avLst/>
              <a:gdLst>
                <a:gd name="connsiteX0" fmla="*/ 0 w 227513"/>
                <a:gd name="connsiteY0" fmla="*/ 22847 h 48795"/>
                <a:gd name="connsiteX1" fmla="*/ 108215 w 227513"/>
                <a:gd name="connsiteY1" fmla="*/ 1334 h 48795"/>
                <a:gd name="connsiteX2" fmla="*/ 201438 w 227513"/>
                <a:gd name="connsiteY2" fmla="*/ 5246 h 48795"/>
                <a:gd name="connsiteX3" fmla="*/ 227514 w 227513"/>
                <a:gd name="connsiteY3" fmla="*/ 28062 h 48795"/>
                <a:gd name="connsiteX4" fmla="*/ 197526 w 227513"/>
                <a:gd name="connsiteY4" fmla="*/ 48271 h 48795"/>
                <a:gd name="connsiteX5" fmla="*/ 78228 w 227513"/>
                <a:gd name="connsiteY5" fmla="*/ 46315 h 48795"/>
                <a:gd name="connsiteX6" fmla="*/ 652 w 227513"/>
                <a:gd name="connsiteY6" fmla="*/ 35885 h 48795"/>
                <a:gd name="connsiteX7" fmla="*/ 0 w 227513"/>
                <a:gd name="connsiteY7" fmla="*/ 22847 h 4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513" h="48795">
                  <a:moveTo>
                    <a:pt x="0" y="22847"/>
                  </a:moveTo>
                  <a:cubicBezTo>
                    <a:pt x="35855" y="15676"/>
                    <a:pt x="71709" y="5246"/>
                    <a:pt x="108215" y="1334"/>
                  </a:cubicBezTo>
                  <a:cubicBezTo>
                    <a:pt x="138855" y="-1925"/>
                    <a:pt x="170799" y="1334"/>
                    <a:pt x="201438" y="5246"/>
                  </a:cubicBezTo>
                  <a:cubicBezTo>
                    <a:pt x="211216" y="6549"/>
                    <a:pt x="219039" y="20239"/>
                    <a:pt x="227514" y="28062"/>
                  </a:cubicBezTo>
                  <a:cubicBezTo>
                    <a:pt x="217735" y="35233"/>
                    <a:pt x="207957" y="47619"/>
                    <a:pt x="197526" y="48271"/>
                  </a:cubicBezTo>
                  <a:cubicBezTo>
                    <a:pt x="157761" y="49575"/>
                    <a:pt x="117994" y="48271"/>
                    <a:pt x="78228" y="46315"/>
                  </a:cubicBezTo>
                  <a:cubicBezTo>
                    <a:pt x="52152" y="45011"/>
                    <a:pt x="26728" y="39796"/>
                    <a:pt x="652" y="35885"/>
                  </a:cubicBezTo>
                  <a:cubicBezTo>
                    <a:pt x="652" y="31322"/>
                    <a:pt x="652" y="27410"/>
                    <a:pt x="0" y="22847"/>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pic>
        <p:nvPicPr>
          <p:cNvPr id="107" name="Graphic 10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8762" y="3529303"/>
            <a:ext cx="634960" cy="376480"/>
          </a:xfrm>
          <a:prstGeom prst="rect">
            <a:avLst/>
          </a:prstGeom>
        </p:spPr>
      </p:pic>
      <p:sp>
        <p:nvSpPr>
          <p:cNvPr id="115" name="Freeform: Shape 114"/>
          <p:cNvSpPr/>
          <p:nvPr/>
        </p:nvSpPr>
        <p:spPr>
          <a:xfrm rot="19800000">
            <a:off x="1019341" y="3853148"/>
            <a:ext cx="285243" cy="650443"/>
          </a:xfrm>
          <a:custGeom>
            <a:avLst/>
            <a:gdLst>
              <a:gd name="connsiteX0" fmla="*/ 0 w 1858741"/>
              <a:gd name="connsiteY0" fmla="*/ 3653133 h 4238511"/>
              <a:gd name="connsiteX1" fmla="*/ 533875 w 1858741"/>
              <a:gd name="connsiteY1" fmla="*/ 3966059 h 4238511"/>
              <a:gd name="connsiteX2" fmla="*/ 533875 w 1858741"/>
              <a:gd name="connsiteY2" fmla="*/ 3971573 h 4238511"/>
              <a:gd name="connsiteX3" fmla="*/ 266936 w 1858741"/>
              <a:gd name="connsiteY3" fmla="*/ 4238511 h 4238511"/>
              <a:gd name="connsiteX4" fmla="*/ 266938 w 1858741"/>
              <a:gd name="connsiteY4" fmla="*/ 4238509 h 4238511"/>
              <a:gd name="connsiteX5" fmla="*/ 0 w 1858741"/>
              <a:gd name="connsiteY5" fmla="*/ 3971571 h 4238511"/>
              <a:gd name="connsiteX6" fmla="*/ 0 w 1858741"/>
              <a:gd name="connsiteY6" fmla="*/ 2931581 h 4238511"/>
              <a:gd name="connsiteX7" fmla="*/ 533875 w 1858741"/>
              <a:gd name="connsiteY7" fmla="*/ 3244507 h 4238511"/>
              <a:gd name="connsiteX8" fmla="*/ 533875 w 1858741"/>
              <a:gd name="connsiteY8" fmla="*/ 3641764 h 4238511"/>
              <a:gd name="connsiteX9" fmla="*/ 0 w 1858741"/>
              <a:gd name="connsiteY9" fmla="*/ 3328838 h 4238511"/>
              <a:gd name="connsiteX10" fmla="*/ 0 w 1858741"/>
              <a:gd name="connsiteY10" fmla="*/ 2210028 h 4238511"/>
              <a:gd name="connsiteX11" fmla="*/ 533875 w 1858741"/>
              <a:gd name="connsiteY11" fmla="*/ 2522954 h 4238511"/>
              <a:gd name="connsiteX12" fmla="*/ 533875 w 1858741"/>
              <a:gd name="connsiteY12" fmla="*/ 2920212 h 4238511"/>
              <a:gd name="connsiteX13" fmla="*/ 0 w 1858741"/>
              <a:gd name="connsiteY13" fmla="*/ 2607286 h 4238511"/>
              <a:gd name="connsiteX14" fmla="*/ 0 w 1858741"/>
              <a:gd name="connsiteY14" fmla="*/ 1488476 h 4238511"/>
              <a:gd name="connsiteX15" fmla="*/ 533875 w 1858741"/>
              <a:gd name="connsiteY15" fmla="*/ 1801402 h 4238511"/>
              <a:gd name="connsiteX16" fmla="*/ 533875 w 1858741"/>
              <a:gd name="connsiteY16" fmla="*/ 2198659 h 4238511"/>
              <a:gd name="connsiteX17" fmla="*/ 0 w 1858741"/>
              <a:gd name="connsiteY17" fmla="*/ 1885733 h 4238511"/>
              <a:gd name="connsiteX18" fmla="*/ 1853442 w 1858741"/>
              <a:gd name="connsiteY18" fmla="*/ 1067340 h 4238511"/>
              <a:gd name="connsiteX19" fmla="*/ 1858739 w 1858741"/>
              <a:gd name="connsiteY19" fmla="*/ 1132506 h 4238511"/>
              <a:gd name="connsiteX20" fmla="*/ 1853520 w 1858741"/>
              <a:gd name="connsiteY20" fmla="*/ 1132800 h 4238511"/>
              <a:gd name="connsiteX21" fmla="*/ 1858741 w 1858741"/>
              <a:gd name="connsiteY21" fmla="*/ 1158661 h 4238511"/>
              <a:gd name="connsiteX22" fmla="*/ 1588534 w 1858741"/>
              <a:gd name="connsiteY22" fmla="*/ 1428868 h 4238511"/>
              <a:gd name="connsiteX23" fmla="*/ 1397469 w 1858741"/>
              <a:gd name="connsiteY23" fmla="*/ 1349726 h 4238511"/>
              <a:gd name="connsiteX24" fmla="*/ 1389059 w 1858741"/>
              <a:gd name="connsiteY24" fmla="*/ 1339533 h 4238511"/>
              <a:gd name="connsiteX25" fmla="*/ 32051 w 1858741"/>
              <a:gd name="connsiteY25" fmla="*/ 755785 h 4238511"/>
              <a:gd name="connsiteX26" fmla="*/ 539606 w 1858741"/>
              <a:gd name="connsiteY26" fmla="*/ 1053284 h 4238511"/>
              <a:gd name="connsiteX27" fmla="*/ 539128 w 1858741"/>
              <a:gd name="connsiteY27" fmla="*/ 1056992 h 4238511"/>
              <a:gd name="connsiteX28" fmla="*/ 534142 w 1858741"/>
              <a:gd name="connsiteY28" fmla="*/ 1184694 h 4238511"/>
              <a:gd name="connsiteX29" fmla="*/ 533875 w 1858741"/>
              <a:gd name="connsiteY29" fmla="*/ 1184694 h 4238511"/>
              <a:gd name="connsiteX30" fmla="*/ 533875 w 1858741"/>
              <a:gd name="connsiteY30" fmla="*/ 1477107 h 4238511"/>
              <a:gd name="connsiteX31" fmla="*/ 0 w 1858741"/>
              <a:gd name="connsiteY31" fmla="*/ 1164181 h 4238511"/>
              <a:gd name="connsiteX32" fmla="*/ 0 w 1858741"/>
              <a:gd name="connsiteY32" fmla="*/ 1136406 h 4238511"/>
              <a:gd name="connsiteX33" fmla="*/ 1702 w 1858741"/>
              <a:gd name="connsiteY33" fmla="*/ 1136406 h 4238511"/>
              <a:gd name="connsiteX34" fmla="*/ 8227 w 1858741"/>
              <a:gd name="connsiteY34" fmla="*/ 951015 h 4238511"/>
              <a:gd name="connsiteX35" fmla="*/ 31461 w 1858741"/>
              <a:gd name="connsiteY35" fmla="*/ 758308 h 4238511"/>
              <a:gd name="connsiteX36" fmla="*/ 1635208 w 1858741"/>
              <a:gd name="connsiteY36" fmla="*/ 325138 h 4238511"/>
              <a:gd name="connsiteX37" fmla="*/ 1683551 w 1858741"/>
              <a:gd name="connsiteY37" fmla="*/ 398710 h 4238511"/>
              <a:gd name="connsiteX38" fmla="*/ 1797093 w 1858741"/>
              <a:gd name="connsiteY38" fmla="*/ 679884 h 4238511"/>
              <a:gd name="connsiteX39" fmla="*/ 1817049 w 1858741"/>
              <a:gd name="connsiteY39" fmla="*/ 781766 h 4238511"/>
              <a:gd name="connsiteX40" fmla="*/ 1317883 w 1858741"/>
              <a:gd name="connsiteY40" fmla="*/ 1074347 h 4238511"/>
              <a:gd name="connsiteX41" fmla="*/ 1304261 w 1858741"/>
              <a:gd name="connsiteY41" fmla="*/ 911680 h 4238511"/>
              <a:gd name="connsiteX42" fmla="*/ 1286317 w 1858741"/>
              <a:gd name="connsiteY42" fmla="*/ 830297 h 4238511"/>
              <a:gd name="connsiteX43" fmla="*/ 1272953 w 1858741"/>
              <a:gd name="connsiteY43" fmla="*/ 791040 h 4238511"/>
              <a:gd name="connsiteX44" fmla="*/ 473588 w 1858741"/>
              <a:gd name="connsiteY44" fmla="*/ 86780 h 4238511"/>
              <a:gd name="connsiteX45" fmla="*/ 726360 w 1858741"/>
              <a:gd name="connsiteY45" fmla="*/ 598502 h 4238511"/>
              <a:gd name="connsiteX46" fmla="*/ 671809 w 1858741"/>
              <a:gd name="connsiteY46" fmla="*/ 649848 h 4238511"/>
              <a:gd name="connsiteX47" fmla="*/ 620167 w 1858741"/>
              <a:gd name="connsiteY47" fmla="*/ 730306 h 4238511"/>
              <a:gd name="connsiteX48" fmla="*/ 604182 w 1858741"/>
              <a:gd name="connsiteY48" fmla="*/ 770097 h 4238511"/>
              <a:gd name="connsiteX49" fmla="*/ 604182 w 1858741"/>
              <a:gd name="connsiteY49" fmla="*/ 766840 h 4238511"/>
              <a:gd name="connsiteX50" fmla="*/ 113100 w 1858741"/>
              <a:gd name="connsiteY50" fmla="*/ 478997 h 4238511"/>
              <a:gd name="connsiteX51" fmla="*/ 136590 w 1858741"/>
              <a:gd name="connsiteY51" fmla="*/ 419585 h 4238511"/>
              <a:gd name="connsiteX52" fmla="*/ 412236 w 1858741"/>
              <a:gd name="connsiteY52" fmla="*/ 117982 h 4238511"/>
              <a:gd name="connsiteX53" fmla="*/ 896571 w 1858741"/>
              <a:gd name="connsiteY53" fmla="*/ 148 h 4238511"/>
              <a:gd name="connsiteX54" fmla="*/ 1424559 w 1858741"/>
              <a:gd name="connsiteY54" fmla="*/ 127409 h 4238511"/>
              <a:gd name="connsiteX55" fmla="*/ 1443204 w 1858741"/>
              <a:gd name="connsiteY55" fmla="*/ 140723 h 4238511"/>
              <a:gd name="connsiteX56" fmla="*/ 1103320 w 1858741"/>
              <a:gd name="connsiteY56" fmla="*/ 577853 h 4238511"/>
              <a:gd name="connsiteX57" fmla="*/ 1072704 w 1858741"/>
              <a:gd name="connsiteY57" fmla="*/ 561905 h 4238511"/>
              <a:gd name="connsiteX58" fmla="*/ 998497 w 1858741"/>
              <a:gd name="connsiteY58" fmla="*/ 541569 h 4238511"/>
              <a:gd name="connsiteX59" fmla="*/ 993336 w 1858741"/>
              <a:gd name="connsiteY59" fmla="*/ 541133 h 4238511"/>
              <a:gd name="connsiteX60" fmla="*/ 732688 w 1858741"/>
              <a:gd name="connsiteY60" fmla="*/ 13462 h 4238511"/>
              <a:gd name="connsiteX61" fmla="*/ 780518 w 1858741"/>
              <a:gd name="connsiteY61" fmla="*/ 6522 h 4238511"/>
              <a:gd name="connsiteX62" fmla="*/ 896571 w 1858741"/>
              <a:gd name="connsiteY62" fmla="*/ 148 h 423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58741" h="4238511">
                <a:moveTo>
                  <a:pt x="0" y="3653133"/>
                </a:moveTo>
                <a:lnTo>
                  <a:pt x="533875" y="3966059"/>
                </a:lnTo>
                <a:lnTo>
                  <a:pt x="533875" y="3971573"/>
                </a:lnTo>
                <a:cubicBezTo>
                  <a:pt x="533875" y="4118999"/>
                  <a:pt x="414362" y="4238511"/>
                  <a:pt x="266936" y="4238511"/>
                </a:cubicBezTo>
                <a:lnTo>
                  <a:pt x="266938" y="4238509"/>
                </a:lnTo>
                <a:cubicBezTo>
                  <a:pt x="119512" y="4238509"/>
                  <a:pt x="0" y="4118997"/>
                  <a:pt x="0" y="3971571"/>
                </a:cubicBezTo>
                <a:close/>
                <a:moveTo>
                  <a:pt x="0" y="2931581"/>
                </a:moveTo>
                <a:lnTo>
                  <a:pt x="533875" y="3244507"/>
                </a:lnTo>
                <a:lnTo>
                  <a:pt x="533875" y="3641764"/>
                </a:lnTo>
                <a:lnTo>
                  <a:pt x="0" y="3328838"/>
                </a:lnTo>
                <a:close/>
                <a:moveTo>
                  <a:pt x="0" y="2210028"/>
                </a:moveTo>
                <a:lnTo>
                  <a:pt x="533875" y="2522954"/>
                </a:lnTo>
                <a:lnTo>
                  <a:pt x="533875" y="2920212"/>
                </a:lnTo>
                <a:lnTo>
                  <a:pt x="0" y="2607286"/>
                </a:lnTo>
                <a:close/>
                <a:moveTo>
                  <a:pt x="0" y="1488476"/>
                </a:moveTo>
                <a:lnTo>
                  <a:pt x="533875" y="1801402"/>
                </a:lnTo>
                <a:lnTo>
                  <a:pt x="533875" y="2198659"/>
                </a:lnTo>
                <a:lnTo>
                  <a:pt x="0" y="1885733"/>
                </a:lnTo>
                <a:close/>
                <a:moveTo>
                  <a:pt x="1853442" y="1067340"/>
                </a:moveTo>
                <a:lnTo>
                  <a:pt x="1858739" y="1132506"/>
                </a:lnTo>
                <a:lnTo>
                  <a:pt x="1853520" y="1132800"/>
                </a:lnTo>
                <a:lnTo>
                  <a:pt x="1858741" y="1158661"/>
                </a:lnTo>
                <a:cubicBezTo>
                  <a:pt x="1858741" y="1307892"/>
                  <a:pt x="1737766" y="1428868"/>
                  <a:pt x="1588534" y="1428868"/>
                </a:cubicBezTo>
                <a:cubicBezTo>
                  <a:pt x="1513918" y="1428868"/>
                  <a:pt x="1446367" y="1398624"/>
                  <a:pt x="1397469" y="1349726"/>
                </a:cubicBezTo>
                <a:lnTo>
                  <a:pt x="1389059" y="1339533"/>
                </a:lnTo>
                <a:close/>
                <a:moveTo>
                  <a:pt x="32051" y="755785"/>
                </a:moveTo>
                <a:lnTo>
                  <a:pt x="539606" y="1053284"/>
                </a:lnTo>
                <a:lnTo>
                  <a:pt x="539128" y="1056992"/>
                </a:lnTo>
                <a:cubicBezTo>
                  <a:pt x="535761" y="1098473"/>
                  <a:pt x="534142" y="1141202"/>
                  <a:pt x="534142" y="1184694"/>
                </a:cubicBezTo>
                <a:lnTo>
                  <a:pt x="533875" y="1184694"/>
                </a:lnTo>
                <a:lnTo>
                  <a:pt x="533875" y="1477107"/>
                </a:lnTo>
                <a:lnTo>
                  <a:pt x="0" y="1164181"/>
                </a:lnTo>
                <a:lnTo>
                  <a:pt x="0" y="1136406"/>
                </a:lnTo>
                <a:lnTo>
                  <a:pt x="1702" y="1136406"/>
                </a:lnTo>
                <a:lnTo>
                  <a:pt x="8227" y="951015"/>
                </a:lnTo>
                <a:cubicBezTo>
                  <a:pt x="13266" y="884739"/>
                  <a:pt x="20827" y="820318"/>
                  <a:pt x="31461" y="758308"/>
                </a:cubicBezTo>
                <a:close/>
                <a:moveTo>
                  <a:pt x="1635208" y="325138"/>
                </a:moveTo>
                <a:lnTo>
                  <a:pt x="1683551" y="398710"/>
                </a:lnTo>
                <a:cubicBezTo>
                  <a:pt x="1732231" y="482343"/>
                  <a:pt x="1769557" y="576824"/>
                  <a:pt x="1797093" y="679884"/>
                </a:cubicBezTo>
                <a:lnTo>
                  <a:pt x="1817049" y="781766"/>
                </a:lnTo>
                <a:lnTo>
                  <a:pt x="1317883" y="1074347"/>
                </a:lnTo>
                <a:lnTo>
                  <a:pt x="1304261" y="911680"/>
                </a:lnTo>
                <a:cubicBezTo>
                  <a:pt x="1299337" y="883282"/>
                  <a:pt x="1293409" y="856109"/>
                  <a:pt x="1286317" y="830297"/>
                </a:cubicBezTo>
                <a:lnTo>
                  <a:pt x="1272953" y="791040"/>
                </a:lnTo>
                <a:close/>
                <a:moveTo>
                  <a:pt x="473588" y="86780"/>
                </a:moveTo>
                <a:lnTo>
                  <a:pt x="726360" y="598502"/>
                </a:lnTo>
                <a:lnTo>
                  <a:pt x="671809" y="649848"/>
                </a:lnTo>
                <a:cubicBezTo>
                  <a:pt x="652369" y="673655"/>
                  <a:pt x="635198" y="700635"/>
                  <a:pt x="620167" y="730306"/>
                </a:cubicBezTo>
                <a:lnTo>
                  <a:pt x="604182" y="770097"/>
                </a:lnTo>
                <a:lnTo>
                  <a:pt x="604182" y="766840"/>
                </a:lnTo>
                <a:lnTo>
                  <a:pt x="113100" y="478997"/>
                </a:lnTo>
                <a:lnTo>
                  <a:pt x="136590" y="419585"/>
                </a:lnTo>
                <a:cubicBezTo>
                  <a:pt x="199456" y="294189"/>
                  <a:pt x="288455" y="190772"/>
                  <a:pt x="412236" y="117982"/>
                </a:cubicBezTo>
                <a:close/>
                <a:moveTo>
                  <a:pt x="896571" y="148"/>
                </a:moveTo>
                <a:cubicBezTo>
                  <a:pt x="1114740" y="-2967"/>
                  <a:pt x="1288320" y="42954"/>
                  <a:pt x="1424559" y="127409"/>
                </a:cubicBezTo>
                <a:lnTo>
                  <a:pt x="1443204" y="140723"/>
                </a:lnTo>
                <a:lnTo>
                  <a:pt x="1103320" y="577853"/>
                </a:lnTo>
                <a:lnTo>
                  <a:pt x="1072704" y="561905"/>
                </a:lnTo>
                <a:cubicBezTo>
                  <a:pt x="1049984" y="553050"/>
                  <a:pt x="1025301" y="546227"/>
                  <a:pt x="998497" y="541569"/>
                </a:cubicBezTo>
                <a:lnTo>
                  <a:pt x="993336" y="541133"/>
                </a:lnTo>
                <a:lnTo>
                  <a:pt x="732688" y="13462"/>
                </a:lnTo>
                <a:lnTo>
                  <a:pt x="780518" y="6522"/>
                </a:lnTo>
                <a:cubicBezTo>
                  <a:pt x="817511" y="2873"/>
                  <a:pt x="856173" y="725"/>
                  <a:pt x="896571" y="14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nvGrpSpPr>
          <p:cNvPr id="116" name="Group 115"/>
          <p:cNvGrpSpPr/>
          <p:nvPr/>
        </p:nvGrpSpPr>
        <p:grpSpPr>
          <a:xfrm>
            <a:off x="1137808" y="2637163"/>
            <a:ext cx="401866" cy="489041"/>
            <a:chOff x="2667896" y="5503354"/>
            <a:chExt cx="834169" cy="1015121"/>
          </a:xfrm>
        </p:grpSpPr>
        <p:grpSp>
          <p:nvGrpSpPr>
            <p:cNvPr id="117" name="Group 116"/>
            <p:cNvGrpSpPr/>
            <p:nvPr/>
          </p:nvGrpSpPr>
          <p:grpSpPr>
            <a:xfrm>
              <a:off x="2667896" y="5503354"/>
              <a:ext cx="834169" cy="1015121"/>
              <a:chOff x="2667896" y="5503354"/>
              <a:chExt cx="834169" cy="1015121"/>
            </a:xfrm>
          </p:grpSpPr>
          <p:sp>
            <p:nvSpPr>
              <p:cNvPr id="119" name="Oval 118"/>
              <p:cNvSpPr/>
              <p:nvPr/>
            </p:nvSpPr>
            <p:spPr>
              <a:xfrm>
                <a:off x="2667896" y="5684306"/>
                <a:ext cx="834169" cy="8341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20" name="Rectangle: Top Corners Rounded 119"/>
              <p:cNvSpPr/>
              <p:nvPr/>
            </p:nvSpPr>
            <p:spPr>
              <a:xfrm>
                <a:off x="2947820" y="5503354"/>
                <a:ext cx="274320" cy="21756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sp>
          <p:nvSpPr>
            <p:cNvPr id="118" name="Graphic 12"/>
            <p:cNvSpPr/>
            <p:nvPr/>
          </p:nvSpPr>
          <p:spPr>
            <a:xfrm rot="1218983">
              <a:off x="2818460" y="5834869"/>
              <a:ext cx="533040" cy="53304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sp>
        <p:nvSpPr>
          <p:cNvPr id="123" name="Star: 5 Points 122"/>
          <p:cNvSpPr/>
          <p:nvPr/>
        </p:nvSpPr>
        <p:spPr>
          <a:xfrm>
            <a:off x="1516090" y="449926"/>
            <a:ext cx="526631" cy="526628"/>
          </a:xfrm>
          <a:prstGeom prst="star5">
            <a:avLst>
              <a:gd name="adj" fmla="val 20629"/>
              <a:gd name="hf" fmla="val 105146"/>
              <a:gd name="vf" fmla="val 110557"/>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nvGrpSpPr>
          <p:cNvPr id="124" name="Group 123"/>
          <p:cNvGrpSpPr/>
          <p:nvPr/>
        </p:nvGrpSpPr>
        <p:grpSpPr>
          <a:xfrm>
            <a:off x="2206214" y="3850465"/>
            <a:ext cx="373163" cy="454112"/>
            <a:chOff x="2667896" y="5503354"/>
            <a:chExt cx="834169" cy="1015121"/>
          </a:xfrm>
        </p:grpSpPr>
        <p:grpSp>
          <p:nvGrpSpPr>
            <p:cNvPr id="125" name="Group 124"/>
            <p:cNvGrpSpPr/>
            <p:nvPr/>
          </p:nvGrpSpPr>
          <p:grpSpPr>
            <a:xfrm>
              <a:off x="2667896" y="5503354"/>
              <a:ext cx="834169" cy="1015121"/>
              <a:chOff x="2667896" y="5503354"/>
              <a:chExt cx="834169" cy="1015121"/>
            </a:xfrm>
          </p:grpSpPr>
          <p:sp>
            <p:nvSpPr>
              <p:cNvPr id="127" name="Oval 126"/>
              <p:cNvSpPr/>
              <p:nvPr/>
            </p:nvSpPr>
            <p:spPr>
              <a:xfrm>
                <a:off x="2667896" y="5684306"/>
                <a:ext cx="834169" cy="8341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28" name="Rectangle: Top Corners Rounded 127"/>
              <p:cNvSpPr/>
              <p:nvPr/>
            </p:nvSpPr>
            <p:spPr>
              <a:xfrm>
                <a:off x="2947820" y="5503354"/>
                <a:ext cx="274320" cy="217562"/>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sp>
          <p:nvSpPr>
            <p:cNvPr id="126" name="Graphic 12"/>
            <p:cNvSpPr/>
            <p:nvPr/>
          </p:nvSpPr>
          <p:spPr>
            <a:xfrm rot="1218983">
              <a:off x="2818460" y="5834869"/>
              <a:ext cx="533040" cy="53304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grpSp>
        <p:nvGrpSpPr>
          <p:cNvPr id="149" name="Group 148"/>
          <p:cNvGrpSpPr/>
          <p:nvPr/>
        </p:nvGrpSpPr>
        <p:grpSpPr>
          <a:xfrm>
            <a:off x="1505892" y="1733739"/>
            <a:ext cx="338139" cy="380694"/>
            <a:chOff x="7003399" y="2919944"/>
            <a:chExt cx="2407720" cy="2710734"/>
          </a:xfrm>
        </p:grpSpPr>
        <p:sp>
          <p:nvSpPr>
            <p:cNvPr id="148" name="Freeform: Shape 147"/>
            <p:cNvSpPr/>
            <p:nvPr/>
          </p:nvSpPr>
          <p:spPr>
            <a:xfrm>
              <a:off x="7003399" y="2919944"/>
              <a:ext cx="2407720" cy="2710734"/>
            </a:xfrm>
            <a:custGeom>
              <a:avLst/>
              <a:gdLst>
                <a:gd name="connsiteX0" fmla="*/ 1212212 w 2407720"/>
                <a:gd name="connsiteY0" fmla="*/ 109096 h 2710734"/>
                <a:gd name="connsiteX1" fmla="*/ 1096591 w 2407720"/>
                <a:gd name="connsiteY1" fmla="*/ 149514 h 2710734"/>
                <a:gd name="connsiteX2" fmla="*/ 1042358 w 2407720"/>
                <a:gd name="connsiteY2" fmla="*/ 259334 h 2710734"/>
                <a:gd name="connsiteX3" fmla="*/ 1048913 w 2407720"/>
                <a:gd name="connsiteY3" fmla="*/ 314092 h 2710734"/>
                <a:gd name="connsiteX4" fmla="*/ 1080772 w 2407720"/>
                <a:gd name="connsiteY4" fmla="*/ 309230 h 2710734"/>
                <a:gd name="connsiteX5" fmla="*/ 1203860 w 2407720"/>
                <a:gd name="connsiteY5" fmla="*/ 303014 h 2710734"/>
                <a:gd name="connsiteX6" fmla="*/ 1326948 w 2407720"/>
                <a:gd name="connsiteY6" fmla="*/ 309230 h 2710734"/>
                <a:gd name="connsiteX7" fmla="*/ 1357137 w 2407720"/>
                <a:gd name="connsiteY7" fmla="*/ 313837 h 2710734"/>
                <a:gd name="connsiteX8" fmla="*/ 1365683 w 2407720"/>
                <a:gd name="connsiteY8" fmla="*/ 276035 h 2710734"/>
                <a:gd name="connsiteX9" fmla="*/ 1323053 w 2407720"/>
                <a:gd name="connsiteY9" fmla="*/ 161211 h 2710734"/>
                <a:gd name="connsiteX10" fmla="*/ 1212212 w 2407720"/>
                <a:gd name="connsiteY10" fmla="*/ 109096 h 2710734"/>
                <a:gd name="connsiteX11" fmla="*/ 1217829 w 2407720"/>
                <a:gd name="connsiteY11" fmla="*/ 362 h 2710734"/>
                <a:gd name="connsiteX12" fmla="*/ 1403208 w 2407720"/>
                <a:gd name="connsiteY12" fmla="*/ 87523 h 2710734"/>
                <a:gd name="connsiteX13" fmla="*/ 1468009 w 2407720"/>
                <a:gd name="connsiteY13" fmla="*/ 330495 h 2710734"/>
                <a:gd name="connsiteX14" fmla="*/ 1467248 w 2407720"/>
                <a:gd name="connsiteY14" fmla="*/ 332812 h 2710734"/>
                <a:gd name="connsiteX15" fmla="*/ 1561851 w 2407720"/>
                <a:gd name="connsiteY15" fmla="*/ 357137 h 2710734"/>
                <a:gd name="connsiteX16" fmla="*/ 2407720 w 2407720"/>
                <a:gd name="connsiteY16" fmla="*/ 1506874 h 2710734"/>
                <a:gd name="connsiteX17" fmla="*/ 1203860 w 2407720"/>
                <a:gd name="connsiteY17" fmla="*/ 2710734 h 2710734"/>
                <a:gd name="connsiteX18" fmla="*/ 0 w 2407720"/>
                <a:gd name="connsiteY18" fmla="*/ 1506874 h 2710734"/>
                <a:gd name="connsiteX19" fmla="*/ 845869 w 2407720"/>
                <a:gd name="connsiteY19" fmla="*/ 357137 h 2710734"/>
                <a:gd name="connsiteX20" fmla="*/ 941402 w 2407720"/>
                <a:gd name="connsiteY20" fmla="*/ 332573 h 2710734"/>
                <a:gd name="connsiteX21" fmla="*/ 934968 w 2407720"/>
                <a:gd name="connsiteY21" fmla="*/ 302962 h 2710734"/>
                <a:gd name="connsiteX22" fmla="*/ 1024457 w 2407720"/>
                <a:gd name="connsiteY22" fmla="*/ 67960 h 2710734"/>
                <a:gd name="connsiteX23" fmla="*/ 1217829 w 2407720"/>
                <a:gd name="connsiteY23" fmla="*/ 362 h 271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07720" h="2710734">
                  <a:moveTo>
                    <a:pt x="1212212" y="109096"/>
                  </a:moveTo>
                  <a:cubicBezTo>
                    <a:pt x="1171318" y="106984"/>
                    <a:pt x="1129627" y="120294"/>
                    <a:pt x="1096591" y="149514"/>
                  </a:cubicBezTo>
                  <a:cubicBezTo>
                    <a:pt x="1063556" y="178734"/>
                    <a:pt x="1045255" y="218488"/>
                    <a:pt x="1042358" y="259334"/>
                  </a:cubicBezTo>
                  <a:lnTo>
                    <a:pt x="1048913" y="314092"/>
                  </a:lnTo>
                  <a:lnTo>
                    <a:pt x="1080772" y="309230"/>
                  </a:lnTo>
                  <a:cubicBezTo>
                    <a:pt x="1121243" y="305120"/>
                    <a:pt x="1162306" y="303014"/>
                    <a:pt x="1203860" y="303014"/>
                  </a:cubicBezTo>
                  <a:cubicBezTo>
                    <a:pt x="1245415" y="303014"/>
                    <a:pt x="1286478" y="305120"/>
                    <a:pt x="1326948" y="309230"/>
                  </a:cubicBezTo>
                  <a:lnTo>
                    <a:pt x="1357137" y="313837"/>
                  </a:lnTo>
                  <a:lnTo>
                    <a:pt x="1365683" y="276035"/>
                  </a:lnTo>
                  <a:cubicBezTo>
                    <a:pt x="1367010" y="235107"/>
                    <a:pt x="1352902" y="193679"/>
                    <a:pt x="1323053" y="161211"/>
                  </a:cubicBezTo>
                  <a:cubicBezTo>
                    <a:pt x="1293204" y="128742"/>
                    <a:pt x="1253107" y="111208"/>
                    <a:pt x="1212212" y="109096"/>
                  </a:cubicBezTo>
                  <a:close/>
                  <a:moveTo>
                    <a:pt x="1217829" y="362"/>
                  </a:moveTo>
                  <a:cubicBezTo>
                    <a:pt x="1286224" y="3895"/>
                    <a:pt x="1353287" y="33221"/>
                    <a:pt x="1403208" y="87523"/>
                  </a:cubicBezTo>
                  <a:cubicBezTo>
                    <a:pt x="1465610" y="155400"/>
                    <a:pt x="1486876" y="246692"/>
                    <a:pt x="1468009" y="330495"/>
                  </a:cubicBezTo>
                  <a:lnTo>
                    <a:pt x="1467248" y="332812"/>
                  </a:lnTo>
                  <a:lnTo>
                    <a:pt x="1561851" y="357137"/>
                  </a:lnTo>
                  <a:cubicBezTo>
                    <a:pt x="2051905" y="509560"/>
                    <a:pt x="2407720" y="966664"/>
                    <a:pt x="2407720" y="1506874"/>
                  </a:cubicBezTo>
                  <a:cubicBezTo>
                    <a:pt x="2407720" y="2171748"/>
                    <a:pt x="1868734" y="2710734"/>
                    <a:pt x="1203860" y="2710734"/>
                  </a:cubicBezTo>
                  <a:cubicBezTo>
                    <a:pt x="538986" y="2710734"/>
                    <a:pt x="0" y="2171748"/>
                    <a:pt x="0" y="1506874"/>
                  </a:cubicBezTo>
                  <a:cubicBezTo>
                    <a:pt x="0" y="966664"/>
                    <a:pt x="355815" y="509560"/>
                    <a:pt x="845869" y="357137"/>
                  </a:cubicBezTo>
                  <a:lnTo>
                    <a:pt x="941402" y="332573"/>
                  </a:lnTo>
                  <a:lnTo>
                    <a:pt x="934968" y="302962"/>
                  </a:lnTo>
                  <a:cubicBezTo>
                    <a:pt x="924835" y="217661"/>
                    <a:pt x="955394" y="129047"/>
                    <a:pt x="1024457" y="67960"/>
                  </a:cubicBezTo>
                  <a:cubicBezTo>
                    <a:pt x="1079708" y="19090"/>
                    <a:pt x="1149435" y="-3170"/>
                    <a:pt x="1217829" y="36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pic>
          <p:nvPicPr>
            <p:cNvPr id="131" name="Graphic 130"/>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7820" y="3281774"/>
              <a:ext cx="2249549" cy="2337421"/>
            </a:xfrm>
            <a:prstGeom prst="rect">
              <a:avLst/>
            </a:prstGeom>
          </p:spPr>
        </p:pic>
      </p:grpSp>
      <p:grpSp>
        <p:nvGrpSpPr>
          <p:cNvPr id="150" name="Group 149"/>
          <p:cNvGrpSpPr/>
          <p:nvPr/>
        </p:nvGrpSpPr>
        <p:grpSpPr>
          <a:xfrm>
            <a:off x="2122657" y="2120073"/>
            <a:ext cx="338664" cy="373164"/>
            <a:chOff x="11723877" y="2654371"/>
            <a:chExt cx="2458732" cy="2709204"/>
          </a:xfrm>
        </p:grpSpPr>
        <p:sp>
          <p:nvSpPr>
            <p:cNvPr id="147" name="Freeform: Shape 146"/>
            <p:cNvSpPr/>
            <p:nvPr/>
          </p:nvSpPr>
          <p:spPr>
            <a:xfrm>
              <a:off x="11774889" y="2654371"/>
              <a:ext cx="2407720" cy="2709204"/>
            </a:xfrm>
            <a:custGeom>
              <a:avLst/>
              <a:gdLst>
                <a:gd name="connsiteX0" fmla="*/ 1212212 w 2407720"/>
                <a:gd name="connsiteY0" fmla="*/ 109096 h 2709204"/>
                <a:gd name="connsiteX1" fmla="*/ 1096591 w 2407720"/>
                <a:gd name="connsiteY1" fmla="*/ 149514 h 2709204"/>
                <a:gd name="connsiteX2" fmla="*/ 1042358 w 2407720"/>
                <a:gd name="connsiteY2" fmla="*/ 259334 h 2709204"/>
                <a:gd name="connsiteX3" fmla="*/ 1048732 w 2407720"/>
                <a:gd name="connsiteY3" fmla="*/ 312587 h 2709204"/>
                <a:gd name="connsiteX4" fmla="*/ 1080772 w 2407720"/>
                <a:gd name="connsiteY4" fmla="*/ 307698 h 2709204"/>
                <a:gd name="connsiteX5" fmla="*/ 1203860 w 2407720"/>
                <a:gd name="connsiteY5" fmla="*/ 301482 h 2709204"/>
                <a:gd name="connsiteX6" fmla="*/ 1326948 w 2407720"/>
                <a:gd name="connsiteY6" fmla="*/ 307698 h 2709204"/>
                <a:gd name="connsiteX7" fmla="*/ 1357471 w 2407720"/>
                <a:gd name="connsiteY7" fmla="*/ 312356 h 2709204"/>
                <a:gd name="connsiteX8" fmla="*/ 1365683 w 2407720"/>
                <a:gd name="connsiteY8" fmla="*/ 276035 h 2709204"/>
                <a:gd name="connsiteX9" fmla="*/ 1323053 w 2407720"/>
                <a:gd name="connsiteY9" fmla="*/ 161211 h 2709204"/>
                <a:gd name="connsiteX10" fmla="*/ 1212212 w 2407720"/>
                <a:gd name="connsiteY10" fmla="*/ 109096 h 2709204"/>
                <a:gd name="connsiteX11" fmla="*/ 1217829 w 2407720"/>
                <a:gd name="connsiteY11" fmla="*/ 362 h 2709204"/>
                <a:gd name="connsiteX12" fmla="*/ 1403208 w 2407720"/>
                <a:gd name="connsiteY12" fmla="*/ 87523 h 2709204"/>
                <a:gd name="connsiteX13" fmla="*/ 1468009 w 2407720"/>
                <a:gd name="connsiteY13" fmla="*/ 330495 h 2709204"/>
                <a:gd name="connsiteX14" fmla="*/ 1467712 w 2407720"/>
                <a:gd name="connsiteY14" fmla="*/ 331400 h 2709204"/>
                <a:gd name="connsiteX15" fmla="*/ 1561851 w 2407720"/>
                <a:gd name="connsiteY15" fmla="*/ 355605 h 2709204"/>
                <a:gd name="connsiteX16" fmla="*/ 2407720 w 2407720"/>
                <a:gd name="connsiteY16" fmla="*/ 1505343 h 2709204"/>
                <a:gd name="connsiteX17" fmla="*/ 1203860 w 2407720"/>
                <a:gd name="connsiteY17" fmla="*/ 2709204 h 2709204"/>
                <a:gd name="connsiteX18" fmla="*/ 0 w 2407720"/>
                <a:gd name="connsiteY18" fmla="*/ 1505343 h 2709204"/>
                <a:gd name="connsiteX19" fmla="*/ 845869 w 2407720"/>
                <a:gd name="connsiteY19" fmla="*/ 355605 h 2709204"/>
                <a:gd name="connsiteX20" fmla="*/ 941086 w 2407720"/>
                <a:gd name="connsiteY20" fmla="*/ 331122 h 2709204"/>
                <a:gd name="connsiteX21" fmla="*/ 934968 w 2407720"/>
                <a:gd name="connsiteY21" fmla="*/ 302963 h 2709204"/>
                <a:gd name="connsiteX22" fmla="*/ 1024457 w 2407720"/>
                <a:gd name="connsiteY22" fmla="*/ 67960 h 2709204"/>
                <a:gd name="connsiteX23" fmla="*/ 1217829 w 2407720"/>
                <a:gd name="connsiteY23" fmla="*/ 362 h 270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07720" h="2709204">
                  <a:moveTo>
                    <a:pt x="1212212" y="109096"/>
                  </a:moveTo>
                  <a:cubicBezTo>
                    <a:pt x="1171318" y="106984"/>
                    <a:pt x="1129627" y="120294"/>
                    <a:pt x="1096591" y="149514"/>
                  </a:cubicBezTo>
                  <a:cubicBezTo>
                    <a:pt x="1063556" y="178734"/>
                    <a:pt x="1045255" y="218488"/>
                    <a:pt x="1042358" y="259334"/>
                  </a:cubicBezTo>
                  <a:lnTo>
                    <a:pt x="1048732" y="312587"/>
                  </a:lnTo>
                  <a:lnTo>
                    <a:pt x="1080772" y="307698"/>
                  </a:lnTo>
                  <a:cubicBezTo>
                    <a:pt x="1121242" y="303588"/>
                    <a:pt x="1162305" y="301482"/>
                    <a:pt x="1203860" y="301482"/>
                  </a:cubicBezTo>
                  <a:cubicBezTo>
                    <a:pt x="1245415" y="301482"/>
                    <a:pt x="1286477" y="303588"/>
                    <a:pt x="1326948" y="307698"/>
                  </a:cubicBezTo>
                  <a:lnTo>
                    <a:pt x="1357471" y="312356"/>
                  </a:lnTo>
                  <a:lnTo>
                    <a:pt x="1365683" y="276035"/>
                  </a:lnTo>
                  <a:cubicBezTo>
                    <a:pt x="1367010" y="235107"/>
                    <a:pt x="1352902" y="193679"/>
                    <a:pt x="1323053" y="161211"/>
                  </a:cubicBezTo>
                  <a:cubicBezTo>
                    <a:pt x="1293204" y="128742"/>
                    <a:pt x="1253106" y="111208"/>
                    <a:pt x="1212212" y="109096"/>
                  </a:cubicBezTo>
                  <a:close/>
                  <a:moveTo>
                    <a:pt x="1217829" y="362"/>
                  </a:moveTo>
                  <a:cubicBezTo>
                    <a:pt x="1286224" y="3895"/>
                    <a:pt x="1353287" y="33221"/>
                    <a:pt x="1403208" y="87523"/>
                  </a:cubicBezTo>
                  <a:cubicBezTo>
                    <a:pt x="1465610" y="155400"/>
                    <a:pt x="1486876" y="246692"/>
                    <a:pt x="1468009" y="330495"/>
                  </a:cubicBezTo>
                  <a:lnTo>
                    <a:pt x="1467712" y="331400"/>
                  </a:lnTo>
                  <a:lnTo>
                    <a:pt x="1561851" y="355605"/>
                  </a:lnTo>
                  <a:cubicBezTo>
                    <a:pt x="2051905" y="508028"/>
                    <a:pt x="2407720" y="965133"/>
                    <a:pt x="2407720" y="1505343"/>
                  </a:cubicBezTo>
                  <a:cubicBezTo>
                    <a:pt x="2407720" y="2170217"/>
                    <a:pt x="1868734" y="2709204"/>
                    <a:pt x="1203860" y="2709204"/>
                  </a:cubicBezTo>
                  <a:cubicBezTo>
                    <a:pt x="538986" y="2709204"/>
                    <a:pt x="0" y="2170217"/>
                    <a:pt x="0" y="1505343"/>
                  </a:cubicBezTo>
                  <a:cubicBezTo>
                    <a:pt x="0" y="965133"/>
                    <a:pt x="355815" y="508028"/>
                    <a:pt x="845869" y="355605"/>
                  </a:cubicBezTo>
                  <a:lnTo>
                    <a:pt x="941086" y="331122"/>
                  </a:lnTo>
                  <a:lnTo>
                    <a:pt x="934968" y="302963"/>
                  </a:lnTo>
                  <a:cubicBezTo>
                    <a:pt x="924835" y="217661"/>
                    <a:pt x="955394" y="129047"/>
                    <a:pt x="1024457" y="67960"/>
                  </a:cubicBezTo>
                  <a:cubicBezTo>
                    <a:pt x="1079708" y="19090"/>
                    <a:pt x="1149435" y="-3170"/>
                    <a:pt x="1217829" y="36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cs typeface="+mn-cs"/>
              </a:endParaRPr>
            </a:p>
          </p:txBody>
        </p:sp>
        <p:grpSp>
          <p:nvGrpSpPr>
            <p:cNvPr id="135" name="Group 134"/>
            <p:cNvGrpSpPr/>
            <p:nvPr/>
          </p:nvGrpSpPr>
          <p:grpSpPr>
            <a:xfrm>
              <a:off x="11723877" y="3201840"/>
              <a:ext cx="2230205" cy="2161716"/>
              <a:chOff x="2950423" y="4898499"/>
              <a:chExt cx="1208718" cy="1171598"/>
            </a:xfrm>
            <a:solidFill>
              <a:schemeClr val="bg1"/>
            </a:solidFill>
          </p:grpSpPr>
          <p:sp>
            <p:nvSpPr>
              <p:cNvPr id="137" name="Star: 5 Points 136"/>
              <p:cNvSpPr/>
              <p:nvPr/>
            </p:nvSpPr>
            <p:spPr>
              <a:xfrm>
                <a:off x="3334316" y="5086996"/>
                <a:ext cx="588776" cy="588776"/>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38" name="Star: 5 Points 137"/>
              <p:cNvSpPr/>
              <p:nvPr/>
            </p:nvSpPr>
            <p:spPr>
              <a:xfrm>
                <a:off x="3796670" y="4898499"/>
                <a:ext cx="327895" cy="327895"/>
              </a:xfrm>
              <a:prstGeom prst="star5">
                <a:avLst/>
              </a:prstGeom>
              <a:grpFill/>
              <a:ln>
                <a:noFill/>
              </a:ln>
              <a:scene3d>
                <a:camera prst="orthographicFront">
                  <a:rot lat="20699999" lon="19499988"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39" name="Star: 5 Points 138"/>
              <p:cNvSpPr/>
              <p:nvPr/>
            </p:nvSpPr>
            <p:spPr>
              <a:xfrm rot="2485479" flipH="1">
                <a:off x="3942216" y="5567145"/>
                <a:ext cx="216925" cy="216925"/>
              </a:xfrm>
              <a:prstGeom prst="star5">
                <a:avLst/>
              </a:prstGeom>
              <a:grpFill/>
              <a:ln>
                <a:noFill/>
              </a:ln>
              <a:scene3d>
                <a:camera prst="orthographicFront">
                  <a:rot lat="20699999" lon="19499988"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40" name="Star: 5 Points 139"/>
              <p:cNvSpPr/>
              <p:nvPr/>
            </p:nvSpPr>
            <p:spPr>
              <a:xfrm>
                <a:off x="2950423" y="5326716"/>
                <a:ext cx="327895" cy="327895"/>
              </a:xfrm>
              <a:prstGeom prst="star5">
                <a:avLst/>
              </a:prstGeom>
              <a:grpFill/>
              <a:ln>
                <a:noFill/>
              </a:ln>
              <a:scene3d>
                <a:camera prst="orthographicFront">
                  <a:rot lat="20843435" lon="3766220" rev="51585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41" name="Star: 5 Points 140"/>
              <p:cNvSpPr/>
              <p:nvPr/>
            </p:nvSpPr>
            <p:spPr>
              <a:xfrm rot="2485479" flipH="1">
                <a:off x="3204910" y="4906396"/>
                <a:ext cx="251225" cy="251225"/>
              </a:xfrm>
              <a:prstGeom prst="star5">
                <a:avLst/>
              </a:prstGeom>
              <a:grpFill/>
              <a:ln>
                <a:noFill/>
              </a:ln>
              <a:scene3d>
                <a:camera prst="orthographicFront">
                  <a:rot lat="20699999" lon="19499988"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42" name="Star: 5 Points 141"/>
              <p:cNvSpPr/>
              <p:nvPr/>
            </p:nvSpPr>
            <p:spPr>
              <a:xfrm rot="17485061">
                <a:off x="3416072" y="5825088"/>
                <a:ext cx="245009" cy="245009"/>
              </a:xfrm>
              <a:prstGeom prst="star5">
                <a:avLst/>
              </a:prstGeom>
              <a:grpFill/>
              <a:ln>
                <a:noFill/>
              </a:ln>
              <a:scene3d>
                <a:camera prst="orthographicFront">
                  <a:rot lat="20843435" lon="3766220" rev="51585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grpSp>
        <p:nvGrpSpPr>
          <p:cNvPr id="151" name="Graphic 1"/>
          <p:cNvGrpSpPr/>
          <p:nvPr/>
        </p:nvGrpSpPr>
        <p:grpSpPr>
          <a:xfrm>
            <a:off x="1543577" y="3030305"/>
            <a:ext cx="309544" cy="315592"/>
            <a:chOff x="219471" y="88843"/>
            <a:chExt cx="644177" cy="656762"/>
          </a:xfrm>
          <a:solidFill>
            <a:schemeClr val="accent6"/>
          </a:solidFill>
        </p:grpSpPr>
        <p:sp>
          <p:nvSpPr>
            <p:cNvPr id="152" name="Freeform: Shape 151"/>
            <p:cNvSpPr/>
            <p:nvPr/>
          </p:nvSpPr>
          <p:spPr>
            <a:xfrm>
              <a:off x="219471" y="88843"/>
              <a:ext cx="644177" cy="656762"/>
            </a:xfrm>
            <a:custGeom>
              <a:avLst/>
              <a:gdLst>
                <a:gd name="connsiteX0" fmla="*/ 610271 w 644177"/>
                <a:gd name="connsiteY0" fmla="*/ 420542 h 656762"/>
                <a:gd name="connsiteX1" fmla="*/ 594078 w 644177"/>
                <a:gd name="connsiteY1" fmla="*/ 376728 h 656762"/>
                <a:gd name="connsiteX2" fmla="*/ 569313 w 644177"/>
                <a:gd name="connsiteY2" fmla="*/ 300528 h 656762"/>
                <a:gd name="connsiteX3" fmla="*/ 435011 w 644177"/>
                <a:gd name="connsiteY3" fmla="*/ 183370 h 656762"/>
                <a:gd name="connsiteX4" fmla="*/ 417866 w 644177"/>
                <a:gd name="connsiteY4" fmla="*/ 133840 h 656762"/>
                <a:gd name="connsiteX5" fmla="*/ 423581 w 644177"/>
                <a:gd name="connsiteY5" fmla="*/ 70022 h 656762"/>
                <a:gd name="connsiteX6" fmla="*/ 283563 w 644177"/>
                <a:gd name="connsiteY6" fmla="*/ 7157 h 656762"/>
                <a:gd name="connsiteX7" fmla="*/ 235938 w 644177"/>
                <a:gd name="connsiteY7" fmla="*/ 135745 h 656762"/>
                <a:gd name="connsiteX8" fmla="*/ 215936 w 644177"/>
                <a:gd name="connsiteY8" fmla="*/ 187180 h 656762"/>
                <a:gd name="connsiteX9" fmla="*/ 68298 w 644177"/>
                <a:gd name="connsiteY9" fmla="*/ 340533 h 656762"/>
                <a:gd name="connsiteX10" fmla="*/ 12101 w 644177"/>
                <a:gd name="connsiteY10" fmla="*/ 451022 h 656762"/>
                <a:gd name="connsiteX11" fmla="*/ 671 w 644177"/>
                <a:gd name="connsiteY11" fmla="*/ 470072 h 656762"/>
                <a:gd name="connsiteX12" fmla="*/ 671 w 644177"/>
                <a:gd name="connsiteY12" fmla="*/ 594850 h 656762"/>
                <a:gd name="connsiteX13" fmla="*/ 83538 w 644177"/>
                <a:gd name="connsiteY13" fmla="*/ 656763 h 656762"/>
                <a:gd name="connsiteX14" fmla="*/ 592173 w 644177"/>
                <a:gd name="connsiteY14" fmla="*/ 650095 h 656762"/>
                <a:gd name="connsiteX15" fmla="*/ 639798 w 644177"/>
                <a:gd name="connsiteY15" fmla="*/ 623425 h 656762"/>
                <a:gd name="connsiteX16" fmla="*/ 641703 w 644177"/>
                <a:gd name="connsiteY16" fmla="*/ 477692 h 656762"/>
                <a:gd name="connsiteX17" fmla="*/ 610271 w 644177"/>
                <a:gd name="connsiteY17" fmla="*/ 420542 h 656762"/>
                <a:gd name="connsiteX18" fmla="*/ 334046 w 644177"/>
                <a:gd name="connsiteY18" fmla="*/ 41447 h 656762"/>
                <a:gd name="connsiteX19" fmla="*/ 382623 w 644177"/>
                <a:gd name="connsiteY19" fmla="*/ 98597 h 656762"/>
                <a:gd name="connsiteX20" fmla="*/ 323568 w 644177"/>
                <a:gd name="connsiteY20" fmla="*/ 157652 h 656762"/>
                <a:gd name="connsiteX21" fmla="*/ 270228 w 644177"/>
                <a:gd name="connsiteY21" fmla="*/ 93835 h 656762"/>
                <a:gd name="connsiteX22" fmla="*/ 334046 w 644177"/>
                <a:gd name="connsiteY22" fmla="*/ 41447 h 656762"/>
                <a:gd name="connsiteX23" fmla="*/ 94968 w 644177"/>
                <a:gd name="connsiteY23" fmla="*/ 392920 h 656762"/>
                <a:gd name="connsiteX24" fmla="*/ 328331 w 644177"/>
                <a:gd name="connsiteY24" fmla="*/ 200515 h 656762"/>
                <a:gd name="connsiteX25" fmla="*/ 555978 w 644177"/>
                <a:gd name="connsiteY25" fmla="*/ 386253 h 656762"/>
                <a:gd name="connsiteX26" fmla="*/ 526451 w 644177"/>
                <a:gd name="connsiteY26" fmla="*/ 424353 h 656762"/>
                <a:gd name="connsiteX27" fmla="*/ 327378 w 644177"/>
                <a:gd name="connsiteY27" fmla="*/ 423400 h 656762"/>
                <a:gd name="connsiteX28" fmla="*/ 123543 w 644177"/>
                <a:gd name="connsiteY28" fmla="*/ 423400 h 656762"/>
                <a:gd name="connsiteX29" fmla="*/ 94968 w 644177"/>
                <a:gd name="connsiteY29" fmla="*/ 392920 h 656762"/>
                <a:gd name="connsiteX30" fmla="*/ 513116 w 644177"/>
                <a:gd name="connsiteY30" fmla="*/ 608185 h 656762"/>
                <a:gd name="connsiteX31" fmla="*/ 83538 w 644177"/>
                <a:gd name="connsiteY31" fmla="*/ 609138 h 656762"/>
                <a:gd name="connsiteX32" fmla="*/ 51153 w 644177"/>
                <a:gd name="connsiteY32" fmla="*/ 575800 h 656762"/>
                <a:gd name="connsiteX33" fmla="*/ 150213 w 644177"/>
                <a:gd name="connsiteY33" fmla="*/ 471025 h 656762"/>
                <a:gd name="connsiteX34" fmla="*/ 559788 w 644177"/>
                <a:gd name="connsiteY34" fmla="*/ 470072 h 656762"/>
                <a:gd name="connsiteX35" fmla="*/ 604556 w 644177"/>
                <a:gd name="connsiteY35" fmla="*/ 511030 h 656762"/>
                <a:gd name="connsiteX36" fmla="*/ 513116 w 644177"/>
                <a:gd name="connsiteY36" fmla="*/ 608185 h 65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4177" h="656762">
                  <a:moveTo>
                    <a:pt x="610271" y="420542"/>
                  </a:moveTo>
                  <a:cubicBezTo>
                    <a:pt x="597888" y="410065"/>
                    <a:pt x="594078" y="392920"/>
                    <a:pt x="594078" y="376728"/>
                  </a:cubicBezTo>
                  <a:cubicBezTo>
                    <a:pt x="594078" y="348153"/>
                    <a:pt x="582648" y="324340"/>
                    <a:pt x="569313" y="300528"/>
                  </a:cubicBezTo>
                  <a:cubicBezTo>
                    <a:pt x="537881" y="246235"/>
                    <a:pt x="488351" y="211945"/>
                    <a:pt x="435011" y="183370"/>
                  </a:cubicBezTo>
                  <a:cubicBezTo>
                    <a:pt x="412151" y="170987"/>
                    <a:pt x="400721" y="160510"/>
                    <a:pt x="417866" y="133840"/>
                  </a:cubicBezTo>
                  <a:cubicBezTo>
                    <a:pt x="429296" y="115742"/>
                    <a:pt x="431201" y="92882"/>
                    <a:pt x="423581" y="70022"/>
                  </a:cubicBezTo>
                  <a:cubicBezTo>
                    <a:pt x="405483" y="15730"/>
                    <a:pt x="341666" y="-14750"/>
                    <a:pt x="283563" y="7157"/>
                  </a:cubicBezTo>
                  <a:cubicBezTo>
                    <a:pt x="231176" y="26207"/>
                    <a:pt x="210221" y="79547"/>
                    <a:pt x="235938" y="135745"/>
                  </a:cubicBezTo>
                  <a:cubicBezTo>
                    <a:pt x="248321" y="163368"/>
                    <a:pt x="245463" y="174797"/>
                    <a:pt x="215936" y="187180"/>
                  </a:cubicBezTo>
                  <a:cubicBezTo>
                    <a:pt x="144498" y="215755"/>
                    <a:pt x="97826" y="269095"/>
                    <a:pt x="68298" y="340533"/>
                  </a:cubicBezTo>
                  <a:cubicBezTo>
                    <a:pt x="53058" y="378633"/>
                    <a:pt x="55916" y="426258"/>
                    <a:pt x="12101" y="451022"/>
                  </a:cubicBezTo>
                  <a:cubicBezTo>
                    <a:pt x="8291" y="452928"/>
                    <a:pt x="1623" y="464358"/>
                    <a:pt x="671" y="470072"/>
                  </a:cubicBezTo>
                  <a:cubicBezTo>
                    <a:pt x="-1234" y="503410"/>
                    <a:pt x="1623" y="561513"/>
                    <a:pt x="671" y="594850"/>
                  </a:cubicBezTo>
                  <a:cubicBezTo>
                    <a:pt x="-282" y="656763"/>
                    <a:pt x="13053" y="656763"/>
                    <a:pt x="83538" y="656763"/>
                  </a:cubicBezTo>
                  <a:cubicBezTo>
                    <a:pt x="166406" y="656763"/>
                    <a:pt x="505496" y="651048"/>
                    <a:pt x="592173" y="650095"/>
                  </a:cubicBezTo>
                  <a:cubicBezTo>
                    <a:pt x="612176" y="650095"/>
                    <a:pt x="638846" y="652000"/>
                    <a:pt x="639798" y="623425"/>
                  </a:cubicBezTo>
                  <a:cubicBezTo>
                    <a:pt x="641703" y="581515"/>
                    <a:pt x="647418" y="518650"/>
                    <a:pt x="641703" y="477692"/>
                  </a:cubicBezTo>
                  <a:cubicBezTo>
                    <a:pt x="640751" y="451022"/>
                    <a:pt x="637893" y="443403"/>
                    <a:pt x="610271" y="420542"/>
                  </a:cubicBezTo>
                  <a:close/>
                  <a:moveTo>
                    <a:pt x="334046" y="41447"/>
                  </a:moveTo>
                  <a:cubicBezTo>
                    <a:pt x="365478" y="43352"/>
                    <a:pt x="384528" y="62402"/>
                    <a:pt x="382623" y="98597"/>
                  </a:cubicBezTo>
                  <a:cubicBezTo>
                    <a:pt x="380718" y="133840"/>
                    <a:pt x="361668" y="158605"/>
                    <a:pt x="323568" y="157652"/>
                  </a:cubicBezTo>
                  <a:cubicBezTo>
                    <a:pt x="282611" y="157652"/>
                    <a:pt x="270228" y="128125"/>
                    <a:pt x="270228" y="93835"/>
                  </a:cubicBezTo>
                  <a:cubicBezTo>
                    <a:pt x="270228" y="57640"/>
                    <a:pt x="294041" y="42400"/>
                    <a:pt x="334046" y="41447"/>
                  </a:cubicBezTo>
                  <a:close/>
                  <a:moveTo>
                    <a:pt x="94968" y="392920"/>
                  </a:moveTo>
                  <a:cubicBezTo>
                    <a:pt x="118781" y="279572"/>
                    <a:pt x="213078" y="200515"/>
                    <a:pt x="328331" y="200515"/>
                  </a:cubicBezTo>
                  <a:cubicBezTo>
                    <a:pt x="439773" y="200515"/>
                    <a:pt x="531213" y="276715"/>
                    <a:pt x="555978" y="386253"/>
                  </a:cubicBezTo>
                  <a:cubicBezTo>
                    <a:pt x="562646" y="414828"/>
                    <a:pt x="559788" y="425305"/>
                    <a:pt x="526451" y="424353"/>
                  </a:cubicBezTo>
                  <a:cubicBezTo>
                    <a:pt x="459776" y="421495"/>
                    <a:pt x="393101" y="423400"/>
                    <a:pt x="327378" y="423400"/>
                  </a:cubicBezTo>
                  <a:cubicBezTo>
                    <a:pt x="259751" y="423400"/>
                    <a:pt x="191171" y="422447"/>
                    <a:pt x="123543" y="423400"/>
                  </a:cubicBezTo>
                  <a:cubicBezTo>
                    <a:pt x="99731" y="424353"/>
                    <a:pt x="89253" y="422447"/>
                    <a:pt x="94968" y="392920"/>
                  </a:cubicBezTo>
                  <a:close/>
                  <a:moveTo>
                    <a:pt x="513116" y="608185"/>
                  </a:moveTo>
                  <a:cubicBezTo>
                    <a:pt x="453108" y="608185"/>
                    <a:pt x="159738" y="607233"/>
                    <a:pt x="83538" y="609138"/>
                  </a:cubicBezTo>
                  <a:cubicBezTo>
                    <a:pt x="57821" y="610090"/>
                    <a:pt x="52106" y="600565"/>
                    <a:pt x="51153" y="575800"/>
                  </a:cubicBezTo>
                  <a:cubicBezTo>
                    <a:pt x="48296" y="471025"/>
                    <a:pt x="47343" y="471025"/>
                    <a:pt x="150213" y="471025"/>
                  </a:cubicBezTo>
                  <a:cubicBezTo>
                    <a:pt x="286421" y="471025"/>
                    <a:pt x="422628" y="471978"/>
                    <a:pt x="559788" y="470072"/>
                  </a:cubicBezTo>
                  <a:cubicBezTo>
                    <a:pt x="591221" y="470072"/>
                    <a:pt x="603603" y="476740"/>
                    <a:pt x="604556" y="511030"/>
                  </a:cubicBezTo>
                  <a:cubicBezTo>
                    <a:pt x="605508" y="607233"/>
                    <a:pt x="607413" y="608185"/>
                    <a:pt x="513116" y="60818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53" name="Freeform: Shape 152"/>
            <p:cNvSpPr/>
            <p:nvPr/>
          </p:nvSpPr>
          <p:spPr>
            <a:xfrm>
              <a:off x="723591" y="576967"/>
              <a:ext cx="44468" cy="106931"/>
            </a:xfrm>
            <a:custGeom>
              <a:avLst/>
              <a:gdLst>
                <a:gd name="connsiteX0" fmla="*/ 43286 w 44468"/>
                <a:gd name="connsiteY0" fmla="*/ 91485 h 106931"/>
                <a:gd name="connsiteX1" fmla="*/ 19473 w 44468"/>
                <a:gd name="connsiteY1" fmla="*/ 106725 h 106931"/>
                <a:gd name="connsiteX2" fmla="*/ 423 w 44468"/>
                <a:gd name="connsiteY2" fmla="*/ 90533 h 106931"/>
                <a:gd name="connsiteX3" fmla="*/ 423 w 44468"/>
                <a:gd name="connsiteY3" fmla="*/ 29573 h 106931"/>
                <a:gd name="connsiteX4" fmla="*/ 20426 w 44468"/>
                <a:gd name="connsiteY4" fmla="*/ 45 h 106931"/>
                <a:gd name="connsiteX5" fmla="*/ 44238 w 44468"/>
                <a:gd name="connsiteY5" fmla="*/ 30525 h 106931"/>
                <a:gd name="connsiteX6" fmla="*/ 43286 w 44468"/>
                <a:gd name="connsiteY6" fmla="*/ 91485 h 10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8" h="106931">
                  <a:moveTo>
                    <a:pt x="43286" y="91485"/>
                  </a:moveTo>
                  <a:cubicBezTo>
                    <a:pt x="42333" y="105773"/>
                    <a:pt x="30903" y="107678"/>
                    <a:pt x="19473" y="106725"/>
                  </a:cubicBezTo>
                  <a:cubicBezTo>
                    <a:pt x="8043" y="106725"/>
                    <a:pt x="1376" y="101963"/>
                    <a:pt x="423" y="90533"/>
                  </a:cubicBezTo>
                  <a:cubicBezTo>
                    <a:pt x="-529" y="70530"/>
                    <a:pt x="423" y="49575"/>
                    <a:pt x="423" y="29573"/>
                  </a:cubicBezTo>
                  <a:cubicBezTo>
                    <a:pt x="423" y="15285"/>
                    <a:pt x="-1482" y="998"/>
                    <a:pt x="20426" y="45"/>
                  </a:cubicBezTo>
                  <a:cubicBezTo>
                    <a:pt x="44238" y="-907"/>
                    <a:pt x="45191" y="13380"/>
                    <a:pt x="44238" y="30525"/>
                  </a:cubicBezTo>
                  <a:cubicBezTo>
                    <a:pt x="44238" y="38145"/>
                    <a:pt x="44238" y="79103"/>
                    <a:pt x="43286" y="9148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54" name="Freeform: Shape 153"/>
            <p:cNvSpPr/>
            <p:nvPr/>
          </p:nvSpPr>
          <p:spPr>
            <a:xfrm>
              <a:off x="325458" y="576859"/>
              <a:ext cx="41792" cy="106905"/>
            </a:xfrm>
            <a:custGeom>
              <a:avLst/>
              <a:gdLst>
                <a:gd name="connsiteX0" fmla="*/ 41369 w 41792"/>
                <a:gd name="connsiteY0" fmla="*/ 86831 h 106905"/>
                <a:gd name="connsiteX1" fmla="*/ 21367 w 41792"/>
                <a:gd name="connsiteY1" fmla="*/ 106833 h 106905"/>
                <a:gd name="connsiteX2" fmla="*/ 1364 w 41792"/>
                <a:gd name="connsiteY2" fmla="*/ 86831 h 106905"/>
                <a:gd name="connsiteX3" fmla="*/ 412 w 41792"/>
                <a:gd name="connsiteY3" fmla="*/ 30633 h 106905"/>
                <a:gd name="connsiteX4" fmla="*/ 18509 w 41792"/>
                <a:gd name="connsiteY4" fmla="*/ 153 h 106905"/>
                <a:gd name="connsiteX5" fmla="*/ 41369 w 41792"/>
                <a:gd name="connsiteY5" fmla="*/ 30633 h 106905"/>
                <a:gd name="connsiteX6" fmla="*/ 41369 w 41792"/>
                <a:gd name="connsiteY6" fmla="*/ 86831 h 10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92" h="106905">
                  <a:moveTo>
                    <a:pt x="41369" y="86831"/>
                  </a:moveTo>
                  <a:cubicBezTo>
                    <a:pt x="40417" y="99213"/>
                    <a:pt x="36607" y="107786"/>
                    <a:pt x="21367" y="106833"/>
                  </a:cubicBezTo>
                  <a:cubicBezTo>
                    <a:pt x="7079" y="106833"/>
                    <a:pt x="1364" y="99213"/>
                    <a:pt x="1364" y="86831"/>
                  </a:cubicBezTo>
                  <a:cubicBezTo>
                    <a:pt x="1364" y="67781"/>
                    <a:pt x="412" y="48731"/>
                    <a:pt x="412" y="30633"/>
                  </a:cubicBezTo>
                  <a:cubicBezTo>
                    <a:pt x="412" y="17298"/>
                    <a:pt x="-4351" y="2058"/>
                    <a:pt x="18509" y="153"/>
                  </a:cubicBezTo>
                  <a:cubicBezTo>
                    <a:pt x="43274" y="-1752"/>
                    <a:pt x="41369" y="14441"/>
                    <a:pt x="41369" y="30633"/>
                  </a:cubicBezTo>
                  <a:cubicBezTo>
                    <a:pt x="42322" y="38253"/>
                    <a:pt x="41369" y="76353"/>
                    <a:pt x="41369" y="8683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55" name="Freeform: Shape 154"/>
            <p:cNvSpPr/>
            <p:nvPr/>
          </p:nvSpPr>
          <p:spPr>
            <a:xfrm>
              <a:off x="425470" y="576859"/>
              <a:ext cx="41403" cy="106905"/>
            </a:xfrm>
            <a:custGeom>
              <a:avLst/>
              <a:gdLst>
                <a:gd name="connsiteX0" fmla="*/ 41369 w 41403"/>
                <a:gd name="connsiteY0" fmla="*/ 86831 h 106905"/>
                <a:gd name="connsiteX1" fmla="*/ 21367 w 41403"/>
                <a:gd name="connsiteY1" fmla="*/ 106833 h 106905"/>
                <a:gd name="connsiteX2" fmla="*/ 1364 w 41403"/>
                <a:gd name="connsiteY2" fmla="*/ 86831 h 106905"/>
                <a:gd name="connsiteX3" fmla="*/ 412 w 41403"/>
                <a:gd name="connsiteY3" fmla="*/ 30633 h 106905"/>
                <a:gd name="connsiteX4" fmla="*/ 18509 w 41403"/>
                <a:gd name="connsiteY4" fmla="*/ 153 h 106905"/>
                <a:gd name="connsiteX5" fmla="*/ 41369 w 41403"/>
                <a:gd name="connsiteY5" fmla="*/ 30633 h 106905"/>
                <a:gd name="connsiteX6" fmla="*/ 41369 w 41403"/>
                <a:gd name="connsiteY6" fmla="*/ 86831 h 10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3" h="106905">
                  <a:moveTo>
                    <a:pt x="41369" y="86831"/>
                  </a:moveTo>
                  <a:cubicBezTo>
                    <a:pt x="40417" y="99213"/>
                    <a:pt x="36607" y="107786"/>
                    <a:pt x="21367" y="106833"/>
                  </a:cubicBezTo>
                  <a:cubicBezTo>
                    <a:pt x="7079" y="106833"/>
                    <a:pt x="1364" y="99213"/>
                    <a:pt x="1364" y="86831"/>
                  </a:cubicBezTo>
                  <a:cubicBezTo>
                    <a:pt x="1364" y="67781"/>
                    <a:pt x="412" y="48731"/>
                    <a:pt x="412" y="30633"/>
                  </a:cubicBezTo>
                  <a:cubicBezTo>
                    <a:pt x="412" y="17298"/>
                    <a:pt x="-4351" y="2058"/>
                    <a:pt x="18509" y="153"/>
                  </a:cubicBezTo>
                  <a:cubicBezTo>
                    <a:pt x="43274" y="-1752"/>
                    <a:pt x="41369" y="14441"/>
                    <a:pt x="41369" y="30633"/>
                  </a:cubicBezTo>
                  <a:cubicBezTo>
                    <a:pt x="41369" y="38253"/>
                    <a:pt x="41369" y="76353"/>
                    <a:pt x="41369" y="8683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56" name="Freeform: Shape 155"/>
            <p:cNvSpPr/>
            <p:nvPr/>
          </p:nvSpPr>
          <p:spPr>
            <a:xfrm>
              <a:off x="524530" y="576859"/>
              <a:ext cx="42083" cy="106905"/>
            </a:xfrm>
            <a:custGeom>
              <a:avLst/>
              <a:gdLst>
                <a:gd name="connsiteX0" fmla="*/ 41369 w 42083"/>
                <a:gd name="connsiteY0" fmla="*/ 86831 h 106905"/>
                <a:gd name="connsiteX1" fmla="*/ 21367 w 42083"/>
                <a:gd name="connsiteY1" fmla="*/ 106833 h 106905"/>
                <a:gd name="connsiteX2" fmla="*/ 1364 w 42083"/>
                <a:gd name="connsiteY2" fmla="*/ 86831 h 106905"/>
                <a:gd name="connsiteX3" fmla="*/ 412 w 42083"/>
                <a:gd name="connsiteY3" fmla="*/ 30633 h 106905"/>
                <a:gd name="connsiteX4" fmla="*/ 18509 w 42083"/>
                <a:gd name="connsiteY4" fmla="*/ 153 h 106905"/>
                <a:gd name="connsiteX5" fmla="*/ 41369 w 42083"/>
                <a:gd name="connsiteY5" fmla="*/ 30633 h 106905"/>
                <a:gd name="connsiteX6" fmla="*/ 41369 w 42083"/>
                <a:gd name="connsiteY6" fmla="*/ 86831 h 10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3" h="106905">
                  <a:moveTo>
                    <a:pt x="41369" y="86831"/>
                  </a:moveTo>
                  <a:cubicBezTo>
                    <a:pt x="40417" y="99213"/>
                    <a:pt x="36607" y="107786"/>
                    <a:pt x="21367" y="106833"/>
                  </a:cubicBezTo>
                  <a:cubicBezTo>
                    <a:pt x="7079" y="106833"/>
                    <a:pt x="1364" y="99213"/>
                    <a:pt x="1364" y="86831"/>
                  </a:cubicBezTo>
                  <a:cubicBezTo>
                    <a:pt x="1364" y="67781"/>
                    <a:pt x="412" y="48731"/>
                    <a:pt x="412" y="30633"/>
                  </a:cubicBezTo>
                  <a:cubicBezTo>
                    <a:pt x="412" y="17298"/>
                    <a:pt x="-4351" y="2058"/>
                    <a:pt x="18509" y="153"/>
                  </a:cubicBezTo>
                  <a:cubicBezTo>
                    <a:pt x="43275" y="-1752"/>
                    <a:pt x="41369" y="14441"/>
                    <a:pt x="41369" y="30633"/>
                  </a:cubicBezTo>
                  <a:cubicBezTo>
                    <a:pt x="42322" y="38253"/>
                    <a:pt x="42322" y="76353"/>
                    <a:pt x="41369" y="8683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57" name="Freeform: Shape 156"/>
            <p:cNvSpPr/>
            <p:nvPr/>
          </p:nvSpPr>
          <p:spPr>
            <a:xfrm>
              <a:off x="624543" y="576859"/>
              <a:ext cx="42083" cy="106905"/>
            </a:xfrm>
            <a:custGeom>
              <a:avLst/>
              <a:gdLst>
                <a:gd name="connsiteX0" fmla="*/ 41369 w 42083"/>
                <a:gd name="connsiteY0" fmla="*/ 86831 h 106905"/>
                <a:gd name="connsiteX1" fmla="*/ 21367 w 42083"/>
                <a:gd name="connsiteY1" fmla="*/ 106833 h 106905"/>
                <a:gd name="connsiteX2" fmla="*/ 1364 w 42083"/>
                <a:gd name="connsiteY2" fmla="*/ 86831 h 106905"/>
                <a:gd name="connsiteX3" fmla="*/ 412 w 42083"/>
                <a:gd name="connsiteY3" fmla="*/ 30633 h 106905"/>
                <a:gd name="connsiteX4" fmla="*/ 18509 w 42083"/>
                <a:gd name="connsiteY4" fmla="*/ 153 h 106905"/>
                <a:gd name="connsiteX5" fmla="*/ 41369 w 42083"/>
                <a:gd name="connsiteY5" fmla="*/ 30633 h 106905"/>
                <a:gd name="connsiteX6" fmla="*/ 41369 w 42083"/>
                <a:gd name="connsiteY6" fmla="*/ 86831 h 10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3" h="106905">
                  <a:moveTo>
                    <a:pt x="41369" y="86831"/>
                  </a:moveTo>
                  <a:cubicBezTo>
                    <a:pt x="40417" y="99213"/>
                    <a:pt x="36607" y="107786"/>
                    <a:pt x="21367" y="106833"/>
                  </a:cubicBezTo>
                  <a:cubicBezTo>
                    <a:pt x="7079" y="106833"/>
                    <a:pt x="1364" y="99213"/>
                    <a:pt x="1364" y="86831"/>
                  </a:cubicBezTo>
                  <a:cubicBezTo>
                    <a:pt x="1364" y="67781"/>
                    <a:pt x="412" y="48731"/>
                    <a:pt x="412" y="30633"/>
                  </a:cubicBezTo>
                  <a:cubicBezTo>
                    <a:pt x="412" y="17298"/>
                    <a:pt x="-4351" y="2058"/>
                    <a:pt x="18509" y="153"/>
                  </a:cubicBezTo>
                  <a:cubicBezTo>
                    <a:pt x="43274" y="-1752"/>
                    <a:pt x="41369" y="14441"/>
                    <a:pt x="41369" y="30633"/>
                  </a:cubicBezTo>
                  <a:cubicBezTo>
                    <a:pt x="42322" y="38253"/>
                    <a:pt x="42322" y="76353"/>
                    <a:pt x="41369" y="8683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sp>
        <p:nvSpPr>
          <p:cNvPr id="158" name="Freeform: Shape 157"/>
          <p:cNvSpPr/>
          <p:nvPr/>
        </p:nvSpPr>
        <p:spPr>
          <a:xfrm>
            <a:off x="1658520" y="2270363"/>
            <a:ext cx="355668" cy="410948"/>
          </a:xfrm>
          <a:custGeom>
            <a:avLst/>
            <a:gdLst>
              <a:gd name="connsiteX0" fmla="*/ 338852 w 567192"/>
              <a:gd name="connsiteY0" fmla="*/ 553214 h 655348"/>
              <a:gd name="connsiteX1" fmla="*/ 317540 w 567192"/>
              <a:gd name="connsiteY1" fmla="*/ 554524 h 655348"/>
              <a:gd name="connsiteX2" fmla="*/ 288965 w 567192"/>
              <a:gd name="connsiteY2" fmla="*/ 554524 h 655348"/>
              <a:gd name="connsiteX3" fmla="*/ 275630 w 567192"/>
              <a:gd name="connsiteY3" fmla="*/ 553571 h 655348"/>
              <a:gd name="connsiteX4" fmla="*/ 214670 w 567192"/>
              <a:gd name="connsiteY4" fmla="*/ 568811 h 655348"/>
              <a:gd name="connsiteX5" fmla="*/ 283250 w 567192"/>
              <a:gd name="connsiteY5" fmla="*/ 609769 h 655348"/>
              <a:gd name="connsiteX6" fmla="*/ 324207 w 567192"/>
              <a:gd name="connsiteY6" fmla="*/ 601196 h 655348"/>
              <a:gd name="connsiteX7" fmla="*/ 353735 w 567192"/>
              <a:gd name="connsiteY7" fmla="*/ 564049 h 655348"/>
              <a:gd name="connsiteX8" fmla="*/ 338852 w 567192"/>
              <a:gd name="connsiteY8" fmla="*/ 553214 h 655348"/>
              <a:gd name="connsiteX9" fmla="*/ 446128 w 567192"/>
              <a:gd name="connsiteY9" fmla="*/ 325924 h 655348"/>
              <a:gd name="connsiteX10" fmla="*/ 363260 w 567192"/>
              <a:gd name="connsiteY10" fmla="*/ 410696 h 655348"/>
              <a:gd name="connsiteX11" fmla="*/ 281345 w 567192"/>
              <a:gd name="connsiteY11" fmla="*/ 329734 h 655348"/>
              <a:gd name="connsiteX12" fmla="*/ 248960 w 567192"/>
              <a:gd name="connsiteY12" fmla="*/ 380217 h 655348"/>
              <a:gd name="connsiteX13" fmla="*/ 158473 w 567192"/>
              <a:gd name="connsiteY13" fmla="*/ 381169 h 655348"/>
              <a:gd name="connsiteX14" fmla="*/ 144185 w 567192"/>
              <a:gd name="connsiteY14" fmla="*/ 356404 h 655348"/>
              <a:gd name="connsiteX15" fmla="*/ 120373 w 567192"/>
              <a:gd name="connsiteY15" fmla="*/ 330687 h 655348"/>
              <a:gd name="connsiteX16" fmla="*/ 107038 w 567192"/>
              <a:gd name="connsiteY16" fmla="*/ 366881 h 655348"/>
              <a:gd name="connsiteX17" fmla="*/ 92750 w 567192"/>
              <a:gd name="connsiteY17" fmla="*/ 504994 h 655348"/>
              <a:gd name="connsiteX18" fmla="*/ 473750 w 567192"/>
              <a:gd name="connsiteY18" fmla="*/ 504994 h 655348"/>
              <a:gd name="connsiteX19" fmla="*/ 446128 w 567192"/>
              <a:gd name="connsiteY19" fmla="*/ 325924 h 655348"/>
              <a:gd name="connsiteX20" fmla="*/ 286107 w 567192"/>
              <a:gd name="connsiteY20" fmla="*/ 104943 h 655348"/>
              <a:gd name="connsiteX21" fmla="*/ 110847 w 567192"/>
              <a:gd name="connsiteY21" fmla="*/ 228768 h 655348"/>
              <a:gd name="connsiteX22" fmla="*/ 140375 w 567192"/>
              <a:gd name="connsiteY22" fmla="*/ 288776 h 655348"/>
              <a:gd name="connsiteX23" fmla="*/ 183237 w 567192"/>
              <a:gd name="connsiteY23" fmla="*/ 340211 h 655348"/>
              <a:gd name="connsiteX24" fmla="*/ 199430 w 567192"/>
              <a:gd name="connsiteY24" fmla="*/ 361166 h 655348"/>
              <a:gd name="connsiteX25" fmla="*/ 218480 w 567192"/>
              <a:gd name="connsiteY25" fmla="*/ 343068 h 655348"/>
              <a:gd name="connsiteX26" fmla="*/ 241340 w 567192"/>
              <a:gd name="connsiteY26" fmla="*/ 306873 h 655348"/>
              <a:gd name="connsiteX27" fmla="*/ 328017 w 567192"/>
              <a:gd name="connsiteY27" fmla="*/ 308778 h 655348"/>
              <a:gd name="connsiteX28" fmla="*/ 344210 w 567192"/>
              <a:gd name="connsiteY28" fmla="*/ 337353 h 655348"/>
              <a:gd name="connsiteX29" fmla="*/ 369927 w 567192"/>
              <a:gd name="connsiteY29" fmla="*/ 361166 h 655348"/>
              <a:gd name="connsiteX30" fmla="*/ 385167 w 567192"/>
              <a:gd name="connsiteY30" fmla="*/ 334496 h 655348"/>
              <a:gd name="connsiteX31" fmla="*/ 431840 w 567192"/>
              <a:gd name="connsiteY31" fmla="*/ 287823 h 655348"/>
              <a:gd name="connsiteX32" fmla="*/ 460415 w 567192"/>
              <a:gd name="connsiteY32" fmla="*/ 245913 h 655348"/>
              <a:gd name="connsiteX33" fmla="*/ 286107 w 567192"/>
              <a:gd name="connsiteY33" fmla="*/ 104943 h 655348"/>
              <a:gd name="connsiteX34" fmla="*/ 286108 w 567192"/>
              <a:gd name="connsiteY34" fmla="*/ 39221 h 655348"/>
              <a:gd name="connsiteX35" fmla="*/ 272773 w 567192"/>
              <a:gd name="connsiteY35" fmla="*/ 46841 h 655348"/>
              <a:gd name="connsiteX36" fmla="*/ 285155 w 567192"/>
              <a:gd name="connsiteY36" fmla="*/ 56366 h 655348"/>
              <a:gd name="connsiteX37" fmla="*/ 298490 w 567192"/>
              <a:gd name="connsiteY37" fmla="*/ 46841 h 655348"/>
              <a:gd name="connsiteX38" fmla="*/ 286108 w 567192"/>
              <a:gd name="connsiteY38" fmla="*/ 39221 h 655348"/>
              <a:gd name="connsiteX39" fmla="*/ 289917 w 567192"/>
              <a:gd name="connsiteY39" fmla="*/ 168 h 655348"/>
              <a:gd name="connsiteX40" fmla="*/ 344210 w 567192"/>
              <a:gd name="connsiteY40" fmla="*/ 44936 h 655348"/>
              <a:gd name="connsiteX41" fmla="*/ 366117 w 567192"/>
              <a:gd name="connsiteY41" fmla="*/ 72558 h 655348"/>
              <a:gd name="connsiteX42" fmla="*/ 503277 w 567192"/>
              <a:gd name="connsiteY42" fmla="*/ 273536 h 655348"/>
              <a:gd name="connsiteX43" fmla="*/ 513755 w 567192"/>
              <a:gd name="connsiteY43" fmla="*/ 386883 h 655348"/>
              <a:gd name="connsiteX44" fmla="*/ 508992 w 567192"/>
              <a:gd name="connsiteY44" fmla="*/ 458321 h 655348"/>
              <a:gd name="connsiteX45" fmla="*/ 548045 w 567192"/>
              <a:gd name="connsiteY45" fmla="*/ 505946 h 655348"/>
              <a:gd name="connsiteX46" fmla="*/ 566142 w 567192"/>
              <a:gd name="connsiteY46" fmla="*/ 540236 h 655348"/>
              <a:gd name="connsiteX47" fmla="*/ 534710 w 567192"/>
              <a:gd name="connsiteY47" fmla="*/ 554524 h 655348"/>
              <a:gd name="connsiteX48" fmla="*/ 491847 w 567192"/>
              <a:gd name="connsiteY48" fmla="*/ 555476 h 655348"/>
              <a:gd name="connsiteX49" fmla="*/ 378500 w 567192"/>
              <a:gd name="connsiteY49" fmla="*/ 606911 h 655348"/>
              <a:gd name="connsiteX50" fmla="*/ 174665 w 567192"/>
              <a:gd name="connsiteY50" fmla="*/ 582146 h 655348"/>
              <a:gd name="connsiteX51" fmla="*/ 134660 w 567192"/>
              <a:gd name="connsiteY51" fmla="*/ 555476 h 655348"/>
              <a:gd name="connsiteX52" fmla="*/ 29885 w 567192"/>
              <a:gd name="connsiteY52" fmla="*/ 555476 h 655348"/>
              <a:gd name="connsiteX53" fmla="*/ 357 w 567192"/>
              <a:gd name="connsiteY53" fmla="*/ 539283 h 655348"/>
              <a:gd name="connsiteX54" fmla="*/ 17502 w 567192"/>
              <a:gd name="connsiteY54" fmla="*/ 508804 h 655348"/>
              <a:gd name="connsiteX55" fmla="*/ 57507 w 567192"/>
              <a:gd name="connsiteY55" fmla="*/ 428793 h 655348"/>
              <a:gd name="connsiteX56" fmla="*/ 76557 w 567192"/>
              <a:gd name="connsiteY56" fmla="*/ 217338 h 655348"/>
              <a:gd name="connsiteX57" fmla="*/ 192762 w 567192"/>
              <a:gd name="connsiteY57" fmla="*/ 75416 h 655348"/>
              <a:gd name="connsiteX58" fmla="*/ 221337 w 567192"/>
              <a:gd name="connsiteY58" fmla="*/ 41126 h 655348"/>
              <a:gd name="connsiteX59" fmla="*/ 289917 w 567192"/>
              <a:gd name="connsiteY59" fmla="*/ 168 h 65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7192" h="655348">
                <a:moveTo>
                  <a:pt x="338852" y="553214"/>
                </a:moveTo>
                <a:cubicBezTo>
                  <a:pt x="331827" y="553571"/>
                  <a:pt x="323731" y="555953"/>
                  <a:pt x="317540" y="554524"/>
                </a:cubicBezTo>
                <a:cubicBezTo>
                  <a:pt x="308015" y="552619"/>
                  <a:pt x="298490" y="554524"/>
                  <a:pt x="288965" y="554524"/>
                </a:cubicBezTo>
                <a:cubicBezTo>
                  <a:pt x="284202" y="554524"/>
                  <a:pt x="279440" y="553571"/>
                  <a:pt x="275630" y="553571"/>
                </a:cubicBezTo>
                <a:cubicBezTo>
                  <a:pt x="253722" y="557381"/>
                  <a:pt x="214670" y="544046"/>
                  <a:pt x="214670" y="568811"/>
                </a:cubicBezTo>
                <a:cubicBezTo>
                  <a:pt x="213717" y="603101"/>
                  <a:pt x="253722" y="607864"/>
                  <a:pt x="283250" y="609769"/>
                </a:cubicBezTo>
                <a:cubicBezTo>
                  <a:pt x="296585" y="610721"/>
                  <a:pt x="310872" y="605959"/>
                  <a:pt x="324207" y="601196"/>
                </a:cubicBezTo>
                <a:cubicBezTo>
                  <a:pt x="340400" y="594529"/>
                  <a:pt x="358497" y="584051"/>
                  <a:pt x="353735" y="564049"/>
                </a:cubicBezTo>
                <a:cubicBezTo>
                  <a:pt x="351830" y="554524"/>
                  <a:pt x="345877" y="552857"/>
                  <a:pt x="338852" y="553214"/>
                </a:cubicBezTo>
                <a:close/>
                <a:moveTo>
                  <a:pt x="446128" y="325924"/>
                </a:moveTo>
                <a:cubicBezTo>
                  <a:pt x="414695" y="356404"/>
                  <a:pt x="411838" y="410696"/>
                  <a:pt x="363260" y="410696"/>
                </a:cubicBezTo>
                <a:cubicBezTo>
                  <a:pt x="314683" y="411649"/>
                  <a:pt x="316588" y="351642"/>
                  <a:pt x="281345" y="329734"/>
                </a:cubicBezTo>
                <a:cubicBezTo>
                  <a:pt x="270868" y="346879"/>
                  <a:pt x="260390" y="364024"/>
                  <a:pt x="248960" y="380217"/>
                </a:cubicBezTo>
                <a:cubicBezTo>
                  <a:pt x="219433" y="422126"/>
                  <a:pt x="188000" y="422126"/>
                  <a:pt x="158473" y="381169"/>
                </a:cubicBezTo>
                <a:cubicBezTo>
                  <a:pt x="152758" y="373549"/>
                  <a:pt x="149900" y="364024"/>
                  <a:pt x="144185" y="356404"/>
                </a:cubicBezTo>
                <a:cubicBezTo>
                  <a:pt x="137518" y="345926"/>
                  <a:pt x="136565" y="327829"/>
                  <a:pt x="120373" y="330687"/>
                </a:cubicBezTo>
                <a:cubicBezTo>
                  <a:pt x="101323" y="334496"/>
                  <a:pt x="107990" y="353546"/>
                  <a:pt x="107038" y="366881"/>
                </a:cubicBezTo>
                <a:cubicBezTo>
                  <a:pt x="105133" y="411649"/>
                  <a:pt x="107990" y="456417"/>
                  <a:pt x="92750" y="504994"/>
                </a:cubicBezTo>
                <a:cubicBezTo>
                  <a:pt x="221338" y="504994"/>
                  <a:pt x="347068" y="504994"/>
                  <a:pt x="473750" y="504994"/>
                </a:cubicBezTo>
                <a:cubicBezTo>
                  <a:pt x="450890" y="447844"/>
                  <a:pt x="482323" y="383074"/>
                  <a:pt x="446128" y="325924"/>
                </a:cubicBezTo>
                <a:close/>
                <a:moveTo>
                  <a:pt x="286107" y="104943"/>
                </a:moveTo>
                <a:cubicBezTo>
                  <a:pt x="197525" y="103991"/>
                  <a:pt x="129897" y="151616"/>
                  <a:pt x="110847" y="228768"/>
                </a:cubicBezTo>
                <a:cubicBezTo>
                  <a:pt x="103227" y="257343"/>
                  <a:pt x="95607" y="284013"/>
                  <a:pt x="140375" y="288776"/>
                </a:cubicBezTo>
                <a:cubicBezTo>
                  <a:pt x="166092" y="291633"/>
                  <a:pt x="178475" y="314493"/>
                  <a:pt x="183237" y="340211"/>
                </a:cubicBezTo>
                <a:cubicBezTo>
                  <a:pt x="185142" y="348783"/>
                  <a:pt x="188952" y="360213"/>
                  <a:pt x="199430" y="361166"/>
                </a:cubicBezTo>
                <a:cubicBezTo>
                  <a:pt x="210860" y="363071"/>
                  <a:pt x="213717" y="350688"/>
                  <a:pt x="218480" y="343068"/>
                </a:cubicBezTo>
                <a:cubicBezTo>
                  <a:pt x="226100" y="331638"/>
                  <a:pt x="232767" y="318303"/>
                  <a:pt x="241340" y="306873"/>
                </a:cubicBezTo>
                <a:cubicBezTo>
                  <a:pt x="267057" y="274488"/>
                  <a:pt x="303252" y="274488"/>
                  <a:pt x="328017" y="308778"/>
                </a:cubicBezTo>
                <a:cubicBezTo>
                  <a:pt x="333732" y="317351"/>
                  <a:pt x="337542" y="328781"/>
                  <a:pt x="344210" y="337353"/>
                </a:cubicBezTo>
                <a:cubicBezTo>
                  <a:pt x="350877" y="346878"/>
                  <a:pt x="353735" y="364023"/>
                  <a:pt x="369927" y="361166"/>
                </a:cubicBezTo>
                <a:cubicBezTo>
                  <a:pt x="382310" y="359261"/>
                  <a:pt x="383262" y="344973"/>
                  <a:pt x="385167" y="334496"/>
                </a:cubicBezTo>
                <a:cubicBezTo>
                  <a:pt x="390882" y="308778"/>
                  <a:pt x="405170" y="289728"/>
                  <a:pt x="431840" y="287823"/>
                </a:cubicBezTo>
                <a:cubicBezTo>
                  <a:pt x="461367" y="284966"/>
                  <a:pt x="463272" y="269726"/>
                  <a:pt x="460415" y="245913"/>
                </a:cubicBezTo>
                <a:cubicBezTo>
                  <a:pt x="451842" y="163998"/>
                  <a:pt x="381357" y="105896"/>
                  <a:pt x="286107" y="104943"/>
                </a:cubicBezTo>
                <a:close/>
                <a:moveTo>
                  <a:pt x="286108" y="39221"/>
                </a:moveTo>
                <a:cubicBezTo>
                  <a:pt x="280393" y="39221"/>
                  <a:pt x="272773" y="38269"/>
                  <a:pt x="272773" y="46841"/>
                </a:cubicBezTo>
                <a:cubicBezTo>
                  <a:pt x="272773" y="53509"/>
                  <a:pt x="278488" y="56366"/>
                  <a:pt x="285155" y="56366"/>
                </a:cubicBezTo>
                <a:cubicBezTo>
                  <a:pt x="290870" y="56366"/>
                  <a:pt x="296586" y="53509"/>
                  <a:pt x="298490" y="46841"/>
                </a:cubicBezTo>
                <a:cubicBezTo>
                  <a:pt x="297538" y="39221"/>
                  <a:pt x="290870" y="39221"/>
                  <a:pt x="286108" y="39221"/>
                </a:cubicBezTo>
                <a:close/>
                <a:moveTo>
                  <a:pt x="289917" y="168"/>
                </a:moveTo>
                <a:cubicBezTo>
                  <a:pt x="318492" y="2073"/>
                  <a:pt x="336590" y="18266"/>
                  <a:pt x="344210" y="44936"/>
                </a:cubicBezTo>
                <a:cubicBezTo>
                  <a:pt x="348020" y="58271"/>
                  <a:pt x="352782" y="66843"/>
                  <a:pt x="366117" y="72558"/>
                </a:cubicBezTo>
                <a:cubicBezTo>
                  <a:pt x="457557" y="107801"/>
                  <a:pt x="488990" y="185906"/>
                  <a:pt x="503277" y="273536"/>
                </a:cubicBezTo>
                <a:cubicBezTo>
                  <a:pt x="509945" y="314493"/>
                  <a:pt x="510897" y="355451"/>
                  <a:pt x="513755" y="386883"/>
                </a:cubicBezTo>
                <a:cubicBezTo>
                  <a:pt x="511850" y="417363"/>
                  <a:pt x="510897" y="438318"/>
                  <a:pt x="508992" y="458321"/>
                </a:cubicBezTo>
                <a:cubicBezTo>
                  <a:pt x="507087" y="485943"/>
                  <a:pt x="527090" y="496421"/>
                  <a:pt x="548045" y="505946"/>
                </a:cubicBezTo>
                <a:cubicBezTo>
                  <a:pt x="563285" y="513566"/>
                  <a:pt x="569952" y="524043"/>
                  <a:pt x="566142" y="540236"/>
                </a:cubicBezTo>
                <a:cubicBezTo>
                  <a:pt x="562332" y="557381"/>
                  <a:pt x="547092" y="553571"/>
                  <a:pt x="534710" y="554524"/>
                </a:cubicBezTo>
                <a:cubicBezTo>
                  <a:pt x="520422" y="555476"/>
                  <a:pt x="506135" y="555476"/>
                  <a:pt x="491847" y="555476"/>
                </a:cubicBezTo>
                <a:cubicBezTo>
                  <a:pt x="446127" y="554524"/>
                  <a:pt x="408980" y="550714"/>
                  <a:pt x="378500" y="606911"/>
                </a:cubicBezTo>
                <a:cubicBezTo>
                  <a:pt x="336590" y="684064"/>
                  <a:pt x="204192" y="664061"/>
                  <a:pt x="174665" y="582146"/>
                </a:cubicBezTo>
                <a:cubicBezTo>
                  <a:pt x="166092" y="558333"/>
                  <a:pt x="154662" y="554524"/>
                  <a:pt x="134660" y="555476"/>
                </a:cubicBezTo>
                <a:cubicBezTo>
                  <a:pt x="99417" y="556429"/>
                  <a:pt x="65127" y="556429"/>
                  <a:pt x="29885" y="555476"/>
                </a:cubicBezTo>
                <a:cubicBezTo>
                  <a:pt x="18455" y="555476"/>
                  <a:pt x="3215" y="558333"/>
                  <a:pt x="357" y="539283"/>
                </a:cubicBezTo>
                <a:cubicBezTo>
                  <a:pt x="-1548" y="524996"/>
                  <a:pt x="4167" y="513566"/>
                  <a:pt x="17502" y="508804"/>
                </a:cubicBezTo>
                <a:cubicBezTo>
                  <a:pt x="59412" y="495468"/>
                  <a:pt x="59412" y="464036"/>
                  <a:pt x="57507" y="428793"/>
                </a:cubicBezTo>
                <a:cubicBezTo>
                  <a:pt x="53697" y="357356"/>
                  <a:pt x="55602" y="285918"/>
                  <a:pt x="76557" y="217338"/>
                </a:cubicBezTo>
                <a:cubicBezTo>
                  <a:pt x="95607" y="154473"/>
                  <a:pt x="128945" y="102086"/>
                  <a:pt x="192762" y="75416"/>
                </a:cubicBezTo>
                <a:cubicBezTo>
                  <a:pt x="209907" y="68748"/>
                  <a:pt x="214670" y="56366"/>
                  <a:pt x="221337" y="41126"/>
                </a:cubicBezTo>
                <a:cubicBezTo>
                  <a:pt x="233720" y="12551"/>
                  <a:pt x="257532" y="-1737"/>
                  <a:pt x="289917" y="168"/>
                </a:cubicBezTo>
                <a:close/>
              </a:path>
            </a:pathLst>
          </a:custGeom>
          <a:solidFill>
            <a:schemeClr val="accent3"/>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nvGrpSpPr>
          <p:cNvPr id="184" name="Group 183"/>
          <p:cNvGrpSpPr/>
          <p:nvPr/>
        </p:nvGrpSpPr>
        <p:grpSpPr>
          <a:xfrm rot="2597867">
            <a:off x="3299249" y="1999655"/>
            <a:ext cx="546622" cy="749336"/>
            <a:chOff x="7005248" y="205186"/>
            <a:chExt cx="1591645" cy="2479901"/>
          </a:xfrm>
        </p:grpSpPr>
        <p:sp>
          <p:nvSpPr>
            <p:cNvPr id="185" name="Freeform: Shape 184"/>
            <p:cNvSpPr/>
            <p:nvPr/>
          </p:nvSpPr>
          <p:spPr>
            <a:xfrm>
              <a:off x="7005248" y="205186"/>
              <a:ext cx="1591645" cy="2479901"/>
            </a:xfrm>
            <a:custGeom>
              <a:avLst/>
              <a:gdLst>
                <a:gd name="connsiteX0" fmla="*/ 1000760 w 1591645"/>
                <a:gd name="connsiteY0" fmla="*/ 1444079 h 2479901"/>
                <a:gd name="connsiteX1" fmla="*/ 1003808 w 1591645"/>
                <a:gd name="connsiteY1" fmla="*/ 1810982 h 2479901"/>
                <a:gd name="connsiteX2" fmla="*/ 1000760 w 1591645"/>
                <a:gd name="connsiteY2" fmla="*/ 1444079 h 2479901"/>
                <a:gd name="connsiteX3" fmla="*/ 1165351 w 1591645"/>
                <a:gd name="connsiteY3" fmla="*/ 1368641 h 2479901"/>
                <a:gd name="connsiteX4" fmla="*/ 1404048 w 1591645"/>
                <a:gd name="connsiteY4" fmla="*/ 1377023 h 2479901"/>
                <a:gd name="connsiteX5" fmla="*/ 1165351 w 1591645"/>
                <a:gd name="connsiteY5" fmla="*/ 1368641 h 2479901"/>
                <a:gd name="connsiteX6" fmla="*/ 584136 w 1591645"/>
                <a:gd name="connsiteY6" fmla="*/ 1340923 h 2479901"/>
                <a:gd name="connsiteX7" fmla="*/ 289718 w 1591645"/>
                <a:gd name="connsiteY7" fmla="*/ 1349686 h 2479901"/>
                <a:gd name="connsiteX8" fmla="*/ 584136 w 1591645"/>
                <a:gd name="connsiteY8" fmla="*/ 1340923 h 2479901"/>
                <a:gd name="connsiteX9" fmla="*/ 1355268 w 1591645"/>
                <a:gd name="connsiteY9" fmla="*/ 1103937 h 2479901"/>
                <a:gd name="connsiteX10" fmla="*/ 1309941 w 1591645"/>
                <a:gd name="connsiteY10" fmla="*/ 1108893 h 2479901"/>
                <a:gd name="connsiteX11" fmla="*/ 1450340 w 1591645"/>
                <a:gd name="connsiteY11" fmla="*/ 1164043 h 2479901"/>
                <a:gd name="connsiteX12" fmla="*/ 1482344 w 1591645"/>
                <a:gd name="connsiteY12" fmla="*/ 1178616 h 2479901"/>
                <a:gd name="connsiteX13" fmla="*/ 1465961 w 1591645"/>
                <a:gd name="connsiteY13" fmla="*/ 1142326 h 2479901"/>
                <a:gd name="connsiteX14" fmla="*/ 1355268 w 1591645"/>
                <a:gd name="connsiteY14" fmla="*/ 1103937 h 2479901"/>
                <a:gd name="connsiteX15" fmla="*/ 385683 w 1591645"/>
                <a:gd name="connsiteY15" fmla="*/ 1082830 h 2479901"/>
                <a:gd name="connsiteX16" fmla="*/ 311340 w 1591645"/>
                <a:gd name="connsiteY16" fmla="*/ 1088319 h 2479901"/>
                <a:gd name="connsiteX17" fmla="*/ 245522 w 1591645"/>
                <a:gd name="connsiteY17" fmla="*/ 1122609 h 2479901"/>
                <a:gd name="connsiteX18" fmla="*/ 233997 w 1591645"/>
                <a:gd name="connsiteY18" fmla="*/ 1158042 h 2479901"/>
                <a:gd name="connsiteX19" fmla="*/ 269335 w 1591645"/>
                <a:gd name="connsiteY19" fmla="*/ 1146993 h 2479901"/>
                <a:gd name="connsiteX20" fmla="*/ 376301 w 1591645"/>
                <a:gd name="connsiteY20" fmla="*/ 1101464 h 2479901"/>
                <a:gd name="connsiteX21" fmla="*/ 460787 w 1591645"/>
                <a:gd name="connsiteY21" fmla="*/ 1101559 h 2479901"/>
                <a:gd name="connsiteX22" fmla="*/ 460025 w 1591645"/>
                <a:gd name="connsiteY22" fmla="*/ 1089272 h 2479901"/>
                <a:gd name="connsiteX23" fmla="*/ 385683 w 1591645"/>
                <a:gd name="connsiteY23" fmla="*/ 1082830 h 2479901"/>
                <a:gd name="connsiteX24" fmla="*/ 529273 w 1591645"/>
                <a:gd name="connsiteY24" fmla="*/ 756 h 2479901"/>
                <a:gd name="connsiteX25" fmla="*/ 809499 w 1591645"/>
                <a:gd name="connsiteY25" fmla="*/ 114390 h 2479901"/>
                <a:gd name="connsiteX26" fmla="*/ 998951 w 1591645"/>
                <a:gd name="connsiteY26" fmla="*/ 516440 h 2479901"/>
                <a:gd name="connsiteX27" fmla="*/ 994760 w 1591645"/>
                <a:gd name="connsiteY27" fmla="*/ 911060 h 2479901"/>
                <a:gd name="connsiteX28" fmla="*/ 994665 w 1591645"/>
                <a:gd name="connsiteY28" fmla="*/ 1038029 h 2479901"/>
                <a:gd name="connsiteX29" fmla="*/ 1106488 w 1591645"/>
                <a:gd name="connsiteY29" fmla="*/ 980402 h 2479901"/>
                <a:gd name="connsiteX30" fmla="*/ 1413860 w 1591645"/>
                <a:gd name="connsiteY30" fmla="*/ 949160 h 2479901"/>
                <a:gd name="connsiteX31" fmla="*/ 1510253 w 1591645"/>
                <a:gd name="connsiteY31" fmla="*/ 1048316 h 2479901"/>
                <a:gd name="connsiteX32" fmla="*/ 1588644 w 1591645"/>
                <a:gd name="connsiteY32" fmla="*/ 1245007 h 2479901"/>
                <a:gd name="connsiteX33" fmla="*/ 1562831 w 1591645"/>
                <a:gd name="connsiteY33" fmla="*/ 1313778 h 2479901"/>
                <a:gd name="connsiteX34" fmla="*/ 1545210 w 1591645"/>
                <a:gd name="connsiteY34" fmla="*/ 1372547 h 2479901"/>
                <a:gd name="connsiteX35" fmla="*/ 1491298 w 1591645"/>
                <a:gd name="connsiteY35" fmla="*/ 1525137 h 2479901"/>
                <a:gd name="connsiteX36" fmla="*/ 1308228 w 1591645"/>
                <a:gd name="connsiteY36" fmla="*/ 1581525 h 2479901"/>
                <a:gd name="connsiteX37" fmla="*/ 1172973 w 1591645"/>
                <a:gd name="connsiteY37" fmla="*/ 1524090 h 2479901"/>
                <a:gd name="connsiteX38" fmla="*/ 1163448 w 1591645"/>
                <a:gd name="connsiteY38" fmla="*/ 1893374 h 2479901"/>
                <a:gd name="connsiteX39" fmla="*/ 1262508 w 1591645"/>
                <a:gd name="connsiteY39" fmla="*/ 1800124 h 2479901"/>
                <a:gd name="connsiteX40" fmla="*/ 1330421 w 1591645"/>
                <a:gd name="connsiteY40" fmla="*/ 1676394 h 2479901"/>
                <a:gd name="connsiteX41" fmla="*/ 1411479 w 1591645"/>
                <a:gd name="connsiteY41" fmla="*/ 1830318 h 2479901"/>
                <a:gd name="connsiteX42" fmla="*/ 1416717 w 1591645"/>
                <a:gd name="connsiteY42" fmla="*/ 1867751 h 2479901"/>
                <a:gd name="connsiteX43" fmla="*/ 1092582 w 1591645"/>
                <a:gd name="connsiteY43" fmla="*/ 1983956 h 2479901"/>
                <a:gd name="connsiteX44" fmla="*/ 995522 w 1591645"/>
                <a:gd name="connsiteY44" fmla="*/ 1897946 h 2479901"/>
                <a:gd name="connsiteX45" fmla="*/ 995522 w 1591645"/>
                <a:gd name="connsiteY45" fmla="*/ 2278946 h 2479901"/>
                <a:gd name="connsiteX46" fmla="*/ 995712 w 1591645"/>
                <a:gd name="connsiteY46" fmla="*/ 2369338 h 2479901"/>
                <a:gd name="connsiteX47" fmla="*/ 918655 w 1591645"/>
                <a:gd name="connsiteY47" fmla="*/ 2471637 h 2479901"/>
                <a:gd name="connsiteX48" fmla="*/ 786448 w 1591645"/>
                <a:gd name="connsiteY48" fmla="*/ 2472017 h 2479901"/>
                <a:gd name="connsiteX49" fmla="*/ 705486 w 1591645"/>
                <a:gd name="connsiteY49" fmla="*/ 2364576 h 2479901"/>
                <a:gd name="connsiteX50" fmla="*/ 714630 w 1591645"/>
                <a:gd name="connsiteY50" fmla="*/ 2036725 h 2479901"/>
                <a:gd name="connsiteX51" fmla="*/ 706248 w 1591645"/>
                <a:gd name="connsiteY51" fmla="*/ 1418838 h 2479901"/>
                <a:gd name="connsiteX52" fmla="*/ 663957 w 1591645"/>
                <a:gd name="connsiteY52" fmla="*/ 1691729 h 2479901"/>
                <a:gd name="connsiteX53" fmla="*/ 677958 w 1591645"/>
                <a:gd name="connsiteY53" fmla="*/ 1857179 h 2479901"/>
                <a:gd name="connsiteX54" fmla="*/ 596615 w 1591645"/>
                <a:gd name="connsiteY54" fmla="*/ 1966621 h 2479901"/>
                <a:gd name="connsiteX55" fmla="*/ 262383 w 1591645"/>
                <a:gd name="connsiteY55" fmla="*/ 1838129 h 2479901"/>
                <a:gd name="connsiteX56" fmla="*/ 265335 w 1591645"/>
                <a:gd name="connsiteY56" fmla="*/ 1808506 h 2479901"/>
                <a:gd name="connsiteX57" fmla="*/ 367158 w 1591645"/>
                <a:gd name="connsiteY57" fmla="*/ 1648486 h 2479901"/>
                <a:gd name="connsiteX58" fmla="*/ 470694 w 1591645"/>
                <a:gd name="connsiteY58" fmla="*/ 1856226 h 2479901"/>
                <a:gd name="connsiteX59" fmla="*/ 503556 w 1591645"/>
                <a:gd name="connsiteY59" fmla="*/ 1879658 h 2479901"/>
                <a:gd name="connsiteX60" fmla="*/ 515367 w 1591645"/>
                <a:gd name="connsiteY60" fmla="*/ 1838224 h 2479901"/>
                <a:gd name="connsiteX61" fmla="*/ 508032 w 1591645"/>
                <a:gd name="connsiteY61" fmla="*/ 1691063 h 2479901"/>
                <a:gd name="connsiteX62" fmla="*/ 524701 w 1591645"/>
                <a:gd name="connsiteY62" fmla="*/ 1513136 h 2479901"/>
                <a:gd name="connsiteX63" fmla="*/ 502127 w 1591645"/>
                <a:gd name="connsiteY63" fmla="*/ 1517803 h 2479901"/>
                <a:gd name="connsiteX64" fmla="*/ 186754 w 1591645"/>
                <a:gd name="connsiteY64" fmla="*/ 1477988 h 2479901"/>
                <a:gd name="connsiteX65" fmla="*/ 156369 w 1591645"/>
                <a:gd name="connsiteY65" fmla="*/ 1361403 h 2479901"/>
                <a:gd name="connsiteX66" fmla="*/ 145225 w 1591645"/>
                <a:gd name="connsiteY66" fmla="*/ 1284726 h 2479901"/>
                <a:gd name="connsiteX67" fmla="*/ 128937 w 1591645"/>
                <a:gd name="connsiteY67" fmla="*/ 1191191 h 2479901"/>
                <a:gd name="connsiteX68" fmla="*/ 229331 w 1591645"/>
                <a:gd name="connsiteY68" fmla="*/ 994500 h 2479901"/>
                <a:gd name="connsiteX69" fmla="*/ 538131 w 1591645"/>
                <a:gd name="connsiteY69" fmla="*/ 942302 h 2479901"/>
                <a:gd name="connsiteX70" fmla="*/ 678625 w 1591645"/>
                <a:gd name="connsiteY70" fmla="*/ 1018788 h 2479901"/>
                <a:gd name="connsiteX71" fmla="*/ 711867 w 1591645"/>
                <a:gd name="connsiteY71" fmla="*/ 1006787 h 2479901"/>
                <a:gd name="connsiteX72" fmla="*/ 714915 w 1591645"/>
                <a:gd name="connsiteY72" fmla="*/ 498057 h 2479901"/>
                <a:gd name="connsiteX73" fmla="*/ 610426 w 1591645"/>
                <a:gd name="connsiteY73" fmla="*/ 315367 h 2479901"/>
                <a:gd name="connsiteX74" fmla="*/ 276956 w 1591645"/>
                <a:gd name="connsiteY74" fmla="*/ 444050 h 2479901"/>
                <a:gd name="connsiteX75" fmla="*/ 304864 w 1591645"/>
                <a:gd name="connsiteY75" fmla="*/ 680460 h 2479901"/>
                <a:gd name="connsiteX76" fmla="*/ 341345 w 1591645"/>
                <a:gd name="connsiteY76" fmla="*/ 797808 h 2479901"/>
                <a:gd name="connsiteX77" fmla="*/ 306293 w 1591645"/>
                <a:gd name="connsiteY77" fmla="*/ 895630 h 2479901"/>
                <a:gd name="connsiteX78" fmla="*/ 160560 w 1591645"/>
                <a:gd name="connsiteY78" fmla="*/ 946875 h 2479901"/>
                <a:gd name="connsiteX79" fmla="*/ 68263 w 1591645"/>
                <a:gd name="connsiteY79" fmla="*/ 878866 h 2479901"/>
                <a:gd name="connsiteX80" fmla="*/ 1874 w 1591645"/>
                <a:gd name="connsiteY80" fmla="*/ 554540 h 2479901"/>
                <a:gd name="connsiteX81" fmla="*/ 529273 w 1591645"/>
                <a:gd name="connsiteY81" fmla="*/ 756 h 247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91645" h="2479901">
                  <a:moveTo>
                    <a:pt x="1000760" y="1444079"/>
                  </a:moveTo>
                  <a:cubicBezTo>
                    <a:pt x="999427" y="1566761"/>
                    <a:pt x="986949" y="1689253"/>
                    <a:pt x="1003808" y="1810982"/>
                  </a:cubicBezTo>
                  <a:cubicBezTo>
                    <a:pt x="1023239" y="1688205"/>
                    <a:pt x="1042956" y="1565428"/>
                    <a:pt x="1000760" y="1444079"/>
                  </a:cubicBezTo>
                  <a:close/>
                  <a:moveTo>
                    <a:pt x="1165351" y="1368641"/>
                  </a:moveTo>
                  <a:cubicBezTo>
                    <a:pt x="1266411" y="1444555"/>
                    <a:pt x="1337468" y="1448461"/>
                    <a:pt x="1404048" y="1377023"/>
                  </a:cubicBezTo>
                  <a:cubicBezTo>
                    <a:pt x="1325562" y="1392454"/>
                    <a:pt x="1251076" y="1370355"/>
                    <a:pt x="1165351" y="1368641"/>
                  </a:cubicBezTo>
                  <a:close/>
                  <a:moveTo>
                    <a:pt x="584136" y="1340923"/>
                  </a:moveTo>
                  <a:cubicBezTo>
                    <a:pt x="483647" y="1355496"/>
                    <a:pt x="390397" y="1375308"/>
                    <a:pt x="289718" y="1349686"/>
                  </a:cubicBezTo>
                  <a:cubicBezTo>
                    <a:pt x="347439" y="1436459"/>
                    <a:pt x="507745" y="1407693"/>
                    <a:pt x="584136" y="1340923"/>
                  </a:cubicBezTo>
                  <a:close/>
                  <a:moveTo>
                    <a:pt x="1355268" y="1103937"/>
                  </a:moveTo>
                  <a:cubicBezTo>
                    <a:pt x="1341005" y="1104101"/>
                    <a:pt x="1325943" y="1105750"/>
                    <a:pt x="1309941" y="1108893"/>
                  </a:cubicBezTo>
                  <a:cubicBezTo>
                    <a:pt x="1365758" y="1120419"/>
                    <a:pt x="1416240" y="1122038"/>
                    <a:pt x="1450340" y="1164043"/>
                  </a:cubicBezTo>
                  <a:cubicBezTo>
                    <a:pt x="1457960" y="1173378"/>
                    <a:pt x="1462436" y="1201953"/>
                    <a:pt x="1482344" y="1178616"/>
                  </a:cubicBezTo>
                  <a:cubicBezTo>
                    <a:pt x="1496631" y="1161948"/>
                    <a:pt x="1477200" y="1151375"/>
                    <a:pt x="1465961" y="1142326"/>
                  </a:cubicBezTo>
                  <a:cubicBezTo>
                    <a:pt x="1433671" y="1116323"/>
                    <a:pt x="1398060" y="1103446"/>
                    <a:pt x="1355268" y="1103937"/>
                  </a:cubicBezTo>
                  <a:close/>
                  <a:moveTo>
                    <a:pt x="385683" y="1082830"/>
                  </a:moveTo>
                  <a:cubicBezTo>
                    <a:pt x="360823" y="1082580"/>
                    <a:pt x="335962" y="1084318"/>
                    <a:pt x="311340" y="1088319"/>
                  </a:cubicBezTo>
                  <a:cubicBezTo>
                    <a:pt x="287528" y="1092129"/>
                    <a:pt x="262001" y="1101749"/>
                    <a:pt x="245522" y="1122609"/>
                  </a:cubicBezTo>
                  <a:cubicBezTo>
                    <a:pt x="237617" y="1132611"/>
                    <a:pt x="221424" y="1145374"/>
                    <a:pt x="233997" y="1158042"/>
                  </a:cubicBezTo>
                  <a:cubicBezTo>
                    <a:pt x="246094" y="1170139"/>
                    <a:pt x="261429" y="1160233"/>
                    <a:pt x="269335" y="1146993"/>
                  </a:cubicBezTo>
                  <a:cubicBezTo>
                    <a:pt x="294100" y="1105274"/>
                    <a:pt x="333724" y="1100606"/>
                    <a:pt x="376301" y="1101464"/>
                  </a:cubicBezTo>
                  <a:cubicBezTo>
                    <a:pt x="404399" y="1102035"/>
                    <a:pt x="432593" y="1101559"/>
                    <a:pt x="460787" y="1101559"/>
                  </a:cubicBezTo>
                  <a:cubicBezTo>
                    <a:pt x="460597" y="1097368"/>
                    <a:pt x="460311" y="1093272"/>
                    <a:pt x="460025" y="1089272"/>
                  </a:cubicBezTo>
                  <a:cubicBezTo>
                    <a:pt x="435403" y="1085319"/>
                    <a:pt x="410543" y="1083080"/>
                    <a:pt x="385683" y="1082830"/>
                  </a:cubicBezTo>
                  <a:close/>
                  <a:moveTo>
                    <a:pt x="529273" y="756"/>
                  </a:moveTo>
                  <a:cubicBezTo>
                    <a:pt x="697770" y="9329"/>
                    <a:pt x="800259" y="107151"/>
                    <a:pt x="809499" y="114390"/>
                  </a:cubicBezTo>
                  <a:cubicBezTo>
                    <a:pt x="940277" y="216497"/>
                    <a:pt x="990283" y="356991"/>
                    <a:pt x="998951" y="516440"/>
                  </a:cubicBezTo>
                  <a:cubicBezTo>
                    <a:pt x="1006095" y="647980"/>
                    <a:pt x="997236" y="779520"/>
                    <a:pt x="994760" y="911060"/>
                  </a:cubicBezTo>
                  <a:cubicBezTo>
                    <a:pt x="993998" y="950494"/>
                    <a:pt x="994665" y="989927"/>
                    <a:pt x="994665" y="1038029"/>
                  </a:cubicBezTo>
                  <a:cubicBezTo>
                    <a:pt x="1038289" y="1015359"/>
                    <a:pt x="1071436" y="995738"/>
                    <a:pt x="1106488" y="980402"/>
                  </a:cubicBezTo>
                  <a:cubicBezTo>
                    <a:pt x="1205262" y="937254"/>
                    <a:pt x="1305370" y="911156"/>
                    <a:pt x="1413860" y="949160"/>
                  </a:cubicBezTo>
                  <a:cubicBezTo>
                    <a:pt x="1464914" y="966972"/>
                    <a:pt x="1485583" y="1009454"/>
                    <a:pt x="1510253" y="1048316"/>
                  </a:cubicBezTo>
                  <a:cubicBezTo>
                    <a:pt x="1548448" y="1108514"/>
                    <a:pt x="1570927" y="1175951"/>
                    <a:pt x="1588644" y="1245007"/>
                  </a:cubicBezTo>
                  <a:cubicBezTo>
                    <a:pt x="1596264" y="1274820"/>
                    <a:pt x="1589977" y="1298061"/>
                    <a:pt x="1562831" y="1313778"/>
                  </a:cubicBezTo>
                  <a:cubicBezTo>
                    <a:pt x="1537399" y="1327970"/>
                    <a:pt x="1535113" y="1345210"/>
                    <a:pt x="1545210" y="1372547"/>
                  </a:cubicBezTo>
                  <a:cubicBezTo>
                    <a:pt x="1574642" y="1452366"/>
                    <a:pt x="1563498" y="1480465"/>
                    <a:pt x="1491298" y="1525137"/>
                  </a:cubicBezTo>
                  <a:cubicBezTo>
                    <a:pt x="1435291" y="1559808"/>
                    <a:pt x="1375665" y="1581144"/>
                    <a:pt x="1308228" y="1581525"/>
                  </a:cubicBezTo>
                  <a:cubicBezTo>
                    <a:pt x="1256602" y="1581716"/>
                    <a:pt x="1222884" y="1544854"/>
                    <a:pt x="1172973" y="1524090"/>
                  </a:cubicBezTo>
                  <a:cubicBezTo>
                    <a:pt x="1193928" y="1649248"/>
                    <a:pt x="1165353" y="1768596"/>
                    <a:pt x="1163448" y="1893374"/>
                  </a:cubicBezTo>
                  <a:cubicBezTo>
                    <a:pt x="1211073" y="1874229"/>
                    <a:pt x="1237552" y="1836510"/>
                    <a:pt x="1262508" y="1800124"/>
                  </a:cubicBezTo>
                  <a:cubicBezTo>
                    <a:pt x="1288035" y="1762976"/>
                    <a:pt x="1306418" y="1720971"/>
                    <a:pt x="1330421" y="1676394"/>
                  </a:cubicBezTo>
                  <a:cubicBezTo>
                    <a:pt x="1346423" y="1737926"/>
                    <a:pt x="1375188" y="1786217"/>
                    <a:pt x="1411479" y="1830318"/>
                  </a:cubicBezTo>
                  <a:cubicBezTo>
                    <a:pt x="1421099" y="1841939"/>
                    <a:pt x="1426909" y="1851559"/>
                    <a:pt x="1416717" y="1867751"/>
                  </a:cubicBezTo>
                  <a:cubicBezTo>
                    <a:pt x="1348995" y="1975670"/>
                    <a:pt x="1213835" y="2023105"/>
                    <a:pt x="1092582" y="1983956"/>
                  </a:cubicBezTo>
                  <a:cubicBezTo>
                    <a:pt x="1050005" y="1970240"/>
                    <a:pt x="1023621" y="1942237"/>
                    <a:pt x="995522" y="1897946"/>
                  </a:cubicBezTo>
                  <a:cubicBezTo>
                    <a:pt x="995522" y="2031486"/>
                    <a:pt x="995522" y="2155216"/>
                    <a:pt x="995522" y="2278946"/>
                  </a:cubicBezTo>
                  <a:cubicBezTo>
                    <a:pt x="995522" y="2309045"/>
                    <a:pt x="995712" y="2339239"/>
                    <a:pt x="995712" y="2369338"/>
                  </a:cubicBezTo>
                  <a:cubicBezTo>
                    <a:pt x="995617" y="2440490"/>
                    <a:pt x="986949" y="2453634"/>
                    <a:pt x="918655" y="2471637"/>
                  </a:cubicBezTo>
                  <a:cubicBezTo>
                    <a:pt x="875126" y="2483067"/>
                    <a:pt x="829882" y="2482114"/>
                    <a:pt x="786448" y="2472017"/>
                  </a:cubicBezTo>
                  <a:cubicBezTo>
                    <a:pt x="732537" y="2459540"/>
                    <a:pt x="708248" y="2426012"/>
                    <a:pt x="705486" y="2364576"/>
                  </a:cubicBezTo>
                  <a:cubicBezTo>
                    <a:pt x="700533" y="2255133"/>
                    <a:pt x="716535" y="2146358"/>
                    <a:pt x="714630" y="2036725"/>
                  </a:cubicBezTo>
                  <a:cubicBezTo>
                    <a:pt x="711105" y="1835462"/>
                    <a:pt x="719106" y="1634103"/>
                    <a:pt x="706248" y="1418838"/>
                  </a:cubicBezTo>
                  <a:cubicBezTo>
                    <a:pt x="670624" y="1515708"/>
                    <a:pt x="650145" y="1600861"/>
                    <a:pt x="663957" y="1691729"/>
                  </a:cubicBezTo>
                  <a:cubicBezTo>
                    <a:pt x="672243" y="1746498"/>
                    <a:pt x="680911" y="1801362"/>
                    <a:pt x="677958" y="1857179"/>
                  </a:cubicBezTo>
                  <a:cubicBezTo>
                    <a:pt x="674910" y="1914710"/>
                    <a:pt x="650907" y="1947285"/>
                    <a:pt x="596615" y="1966621"/>
                  </a:cubicBezTo>
                  <a:cubicBezTo>
                    <a:pt x="470885" y="2011484"/>
                    <a:pt x="321628" y="1954048"/>
                    <a:pt x="262383" y="1838129"/>
                  </a:cubicBezTo>
                  <a:cubicBezTo>
                    <a:pt x="256953" y="1827556"/>
                    <a:pt x="255048" y="1818317"/>
                    <a:pt x="265335" y="1808506"/>
                  </a:cubicBezTo>
                  <a:cubicBezTo>
                    <a:pt x="310103" y="1765739"/>
                    <a:pt x="341345" y="1713542"/>
                    <a:pt x="367158" y="1648486"/>
                  </a:cubicBezTo>
                  <a:cubicBezTo>
                    <a:pt x="392875" y="1728973"/>
                    <a:pt x="419736" y="1798886"/>
                    <a:pt x="470694" y="1856226"/>
                  </a:cubicBezTo>
                  <a:cubicBezTo>
                    <a:pt x="479838" y="1866514"/>
                    <a:pt x="489649" y="1883563"/>
                    <a:pt x="503556" y="1879658"/>
                  </a:cubicBezTo>
                  <a:cubicBezTo>
                    <a:pt x="523082" y="1874133"/>
                    <a:pt x="515652" y="1852321"/>
                    <a:pt x="515367" y="1838224"/>
                  </a:cubicBezTo>
                  <a:cubicBezTo>
                    <a:pt x="514319" y="1789170"/>
                    <a:pt x="509652" y="1740117"/>
                    <a:pt x="508032" y="1691063"/>
                  </a:cubicBezTo>
                  <a:cubicBezTo>
                    <a:pt x="505937" y="1631055"/>
                    <a:pt x="501841" y="1570667"/>
                    <a:pt x="524701" y="1513136"/>
                  </a:cubicBezTo>
                  <a:cubicBezTo>
                    <a:pt x="512985" y="1507040"/>
                    <a:pt x="507651" y="1514279"/>
                    <a:pt x="502127" y="1517803"/>
                  </a:cubicBezTo>
                  <a:cubicBezTo>
                    <a:pt x="384303" y="1591622"/>
                    <a:pt x="314294" y="1567238"/>
                    <a:pt x="186754" y="1477988"/>
                  </a:cubicBezTo>
                  <a:cubicBezTo>
                    <a:pt x="145606" y="1449128"/>
                    <a:pt x="133795" y="1408456"/>
                    <a:pt x="156369" y="1361403"/>
                  </a:cubicBezTo>
                  <a:cubicBezTo>
                    <a:pt x="169990" y="1332923"/>
                    <a:pt x="176467" y="1309777"/>
                    <a:pt x="145225" y="1284726"/>
                  </a:cubicBezTo>
                  <a:cubicBezTo>
                    <a:pt x="116364" y="1261485"/>
                    <a:pt x="120270" y="1223004"/>
                    <a:pt x="128937" y="1191191"/>
                  </a:cubicBezTo>
                  <a:cubicBezTo>
                    <a:pt x="148559" y="1119086"/>
                    <a:pt x="179420" y="1050602"/>
                    <a:pt x="229331" y="994500"/>
                  </a:cubicBezTo>
                  <a:cubicBezTo>
                    <a:pt x="317818" y="895059"/>
                    <a:pt x="422307" y="899916"/>
                    <a:pt x="538131" y="942302"/>
                  </a:cubicBezTo>
                  <a:cubicBezTo>
                    <a:pt x="588138" y="960591"/>
                    <a:pt x="634334" y="988403"/>
                    <a:pt x="678625" y="1018788"/>
                  </a:cubicBezTo>
                  <a:cubicBezTo>
                    <a:pt x="694151" y="1029456"/>
                    <a:pt x="713582" y="1040219"/>
                    <a:pt x="711867" y="1006787"/>
                  </a:cubicBezTo>
                  <a:cubicBezTo>
                    <a:pt x="703390" y="837051"/>
                    <a:pt x="723869" y="667602"/>
                    <a:pt x="714915" y="498057"/>
                  </a:cubicBezTo>
                  <a:cubicBezTo>
                    <a:pt x="710820" y="420333"/>
                    <a:pt x="673196" y="359849"/>
                    <a:pt x="610426" y="315367"/>
                  </a:cubicBezTo>
                  <a:cubicBezTo>
                    <a:pt x="492983" y="232214"/>
                    <a:pt x="311722" y="304413"/>
                    <a:pt x="276956" y="444050"/>
                  </a:cubicBezTo>
                  <a:cubicBezTo>
                    <a:pt x="256001" y="528060"/>
                    <a:pt x="282766" y="603308"/>
                    <a:pt x="304864" y="680460"/>
                  </a:cubicBezTo>
                  <a:cubicBezTo>
                    <a:pt x="316199" y="719799"/>
                    <a:pt x="328581" y="758851"/>
                    <a:pt x="341345" y="797808"/>
                  </a:cubicBezTo>
                  <a:cubicBezTo>
                    <a:pt x="355061" y="839813"/>
                    <a:pt x="342583" y="870960"/>
                    <a:pt x="306293" y="895630"/>
                  </a:cubicBezTo>
                  <a:cubicBezTo>
                    <a:pt x="262002" y="925824"/>
                    <a:pt x="213234" y="942684"/>
                    <a:pt x="160560" y="946875"/>
                  </a:cubicBezTo>
                  <a:cubicBezTo>
                    <a:pt x="110268" y="950875"/>
                    <a:pt x="79788" y="929444"/>
                    <a:pt x="68263" y="878866"/>
                  </a:cubicBezTo>
                  <a:cubicBezTo>
                    <a:pt x="43784" y="771138"/>
                    <a:pt x="11113" y="663792"/>
                    <a:pt x="1874" y="554540"/>
                  </a:cubicBezTo>
                  <a:cubicBezTo>
                    <a:pt x="-22224" y="270218"/>
                    <a:pt x="187897" y="-16674"/>
                    <a:pt x="529273" y="756"/>
                  </a:cubicBezTo>
                  <a:close/>
                </a:path>
              </a:pathLst>
            </a:custGeom>
            <a:solidFill>
              <a:schemeClr val="accent3">
                <a:lumMod val="75000"/>
              </a:schemeClr>
            </a:solidFill>
            <a:ln w="9525" cap="flat">
              <a:noFill/>
              <a:prstDash val="solid"/>
              <a:miter/>
            </a:ln>
          </p:spPr>
          <p:txBody>
            <a:bodyPr rtlCol="0" anchor="ctr"/>
            <a:lstStyle/>
            <a:p>
              <a:endParaRPr lang="en-US"/>
            </a:p>
          </p:txBody>
        </p:sp>
        <p:grpSp>
          <p:nvGrpSpPr>
            <p:cNvPr id="186" name="Group 185"/>
            <p:cNvGrpSpPr/>
            <p:nvPr/>
          </p:nvGrpSpPr>
          <p:grpSpPr>
            <a:xfrm>
              <a:off x="7039501" y="235364"/>
              <a:ext cx="941649" cy="2419544"/>
              <a:chOff x="7417892" y="4050286"/>
              <a:chExt cx="941649" cy="2419544"/>
            </a:xfrm>
          </p:grpSpPr>
          <p:sp>
            <p:nvSpPr>
              <p:cNvPr id="188" name="Freeform: Shape 187"/>
              <p:cNvSpPr/>
              <p:nvPr/>
            </p:nvSpPr>
            <p:spPr>
              <a:xfrm>
                <a:off x="8122505" y="4680615"/>
                <a:ext cx="236499" cy="402431"/>
              </a:xfrm>
              <a:custGeom>
                <a:avLst/>
                <a:gdLst>
                  <a:gd name="connsiteX0" fmla="*/ 10958 w 236499"/>
                  <a:gd name="connsiteY0" fmla="*/ 0 h 402431"/>
                  <a:gd name="connsiteX1" fmla="*/ 145261 w 236499"/>
                  <a:gd name="connsiteY1" fmla="*/ 133160 h 402431"/>
                  <a:gd name="connsiteX2" fmla="*/ 231748 w 236499"/>
                  <a:gd name="connsiteY2" fmla="*/ 336900 h 402431"/>
                  <a:gd name="connsiteX3" fmla="*/ 226414 w 236499"/>
                  <a:gd name="connsiteY3" fmla="*/ 402431 h 402431"/>
                  <a:gd name="connsiteX4" fmla="*/ 10958 w 236499"/>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99" h="402431">
                    <a:moveTo>
                      <a:pt x="10958" y="0"/>
                    </a:moveTo>
                    <a:cubicBezTo>
                      <a:pt x="42296" y="60293"/>
                      <a:pt x="94207" y="97250"/>
                      <a:pt x="145261" y="133160"/>
                    </a:cubicBezTo>
                    <a:cubicBezTo>
                      <a:pt x="217841" y="184214"/>
                      <a:pt x="249274" y="248888"/>
                      <a:pt x="231748" y="336900"/>
                    </a:cubicBezTo>
                    <a:cubicBezTo>
                      <a:pt x="227557" y="357854"/>
                      <a:pt x="228128" y="379667"/>
                      <a:pt x="226414" y="402431"/>
                    </a:cubicBezTo>
                    <a:cubicBezTo>
                      <a:pt x="26008" y="261080"/>
                      <a:pt x="-25808" y="164973"/>
                      <a:pt x="10958" y="0"/>
                    </a:cubicBezTo>
                    <a:close/>
                  </a:path>
                </a:pathLst>
              </a:custGeom>
              <a:solidFill>
                <a:schemeClr val="accent2"/>
              </a:solidFill>
              <a:ln w="9525" cap="flat">
                <a:noFill/>
                <a:prstDash val="solid"/>
                <a:miter/>
              </a:ln>
            </p:spPr>
            <p:txBody>
              <a:bodyPr rtlCol="0" anchor="ctr"/>
              <a:lstStyle/>
              <a:p>
                <a:endParaRPr lang="en-US"/>
              </a:p>
            </p:txBody>
          </p:sp>
          <p:sp>
            <p:nvSpPr>
              <p:cNvPr id="189" name="Freeform: Shape 188"/>
              <p:cNvSpPr/>
              <p:nvPr/>
            </p:nvSpPr>
            <p:spPr>
              <a:xfrm>
                <a:off x="8122275" y="5476239"/>
                <a:ext cx="237266" cy="404717"/>
              </a:xfrm>
              <a:custGeom>
                <a:avLst/>
                <a:gdLst>
                  <a:gd name="connsiteX0" fmla="*/ 6902 w 237266"/>
                  <a:gd name="connsiteY0" fmla="*/ 0 h 404717"/>
                  <a:gd name="connsiteX1" fmla="*/ 120059 w 237266"/>
                  <a:gd name="connsiteY1" fmla="*/ 105442 h 404717"/>
                  <a:gd name="connsiteX2" fmla="*/ 230359 w 237266"/>
                  <a:gd name="connsiteY2" fmla="*/ 354330 h 404717"/>
                  <a:gd name="connsiteX3" fmla="*/ 227596 w 237266"/>
                  <a:gd name="connsiteY3" fmla="*/ 404717 h 404717"/>
                  <a:gd name="connsiteX4" fmla="*/ 81864 w 237266"/>
                  <a:gd name="connsiteY4" fmla="*/ 267176 h 404717"/>
                  <a:gd name="connsiteX5" fmla="*/ 6235 w 237266"/>
                  <a:gd name="connsiteY5" fmla="*/ 61150 h 404717"/>
                  <a:gd name="connsiteX6" fmla="*/ 6902 w 237266"/>
                  <a:gd name="connsiteY6" fmla="*/ 0 h 40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266" h="404717">
                    <a:moveTo>
                      <a:pt x="6902" y="0"/>
                    </a:moveTo>
                    <a:cubicBezTo>
                      <a:pt x="41192" y="43434"/>
                      <a:pt x="77768" y="77152"/>
                      <a:pt x="120059" y="105442"/>
                    </a:cubicBezTo>
                    <a:cubicBezTo>
                      <a:pt x="209213" y="165163"/>
                      <a:pt x="255790" y="243554"/>
                      <a:pt x="230359" y="354330"/>
                    </a:cubicBezTo>
                    <a:cubicBezTo>
                      <a:pt x="227215" y="367951"/>
                      <a:pt x="228644" y="382619"/>
                      <a:pt x="227596" y="404717"/>
                    </a:cubicBezTo>
                    <a:cubicBezTo>
                      <a:pt x="184448" y="346805"/>
                      <a:pt x="130251" y="310229"/>
                      <a:pt x="81864" y="267176"/>
                    </a:cubicBezTo>
                    <a:cubicBezTo>
                      <a:pt x="20713" y="212788"/>
                      <a:pt x="-15196" y="147542"/>
                      <a:pt x="6235" y="61150"/>
                    </a:cubicBezTo>
                    <a:cubicBezTo>
                      <a:pt x="10998" y="41910"/>
                      <a:pt x="6902" y="20479"/>
                      <a:pt x="6902" y="0"/>
                    </a:cubicBezTo>
                    <a:close/>
                  </a:path>
                </a:pathLst>
              </a:custGeom>
              <a:solidFill>
                <a:schemeClr val="accent2"/>
              </a:solidFill>
              <a:ln w="9525" cap="flat">
                <a:noFill/>
                <a:prstDash val="solid"/>
                <a:miter/>
              </a:ln>
            </p:spPr>
            <p:txBody>
              <a:bodyPr rtlCol="0" anchor="ctr"/>
              <a:lstStyle/>
              <a:p>
                <a:endParaRPr lang="en-US"/>
              </a:p>
            </p:txBody>
          </p:sp>
          <p:sp>
            <p:nvSpPr>
              <p:cNvPr id="190" name="Freeform: Shape 189"/>
              <p:cNvSpPr/>
              <p:nvPr/>
            </p:nvSpPr>
            <p:spPr>
              <a:xfrm>
                <a:off x="8125868" y="5840189"/>
                <a:ext cx="230215" cy="419671"/>
              </a:xfrm>
              <a:custGeom>
                <a:avLst/>
                <a:gdLst>
                  <a:gd name="connsiteX0" fmla="*/ 2929 w 230215"/>
                  <a:gd name="connsiteY0" fmla="*/ 0 h 419671"/>
                  <a:gd name="connsiteX1" fmla="*/ 162377 w 230215"/>
                  <a:gd name="connsiteY1" fmla="*/ 156972 h 419671"/>
                  <a:gd name="connsiteX2" fmla="*/ 228481 w 230215"/>
                  <a:gd name="connsiteY2" fmla="*/ 303562 h 419671"/>
                  <a:gd name="connsiteX3" fmla="*/ 227623 w 230215"/>
                  <a:gd name="connsiteY3" fmla="*/ 419671 h 419671"/>
                  <a:gd name="connsiteX4" fmla="*/ 59221 w 230215"/>
                  <a:gd name="connsiteY4" fmla="*/ 257366 h 419671"/>
                  <a:gd name="connsiteX5" fmla="*/ 2929 w 230215"/>
                  <a:gd name="connsiteY5" fmla="*/ 0 h 41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215" h="419671">
                    <a:moveTo>
                      <a:pt x="2929" y="0"/>
                    </a:moveTo>
                    <a:cubicBezTo>
                      <a:pt x="50077" y="70199"/>
                      <a:pt x="107704" y="112205"/>
                      <a:pt x="162377" y="156972"/>
                    </a:cubicBezTo>
                    <a:cubicBezTo>
                      <a:pt x="209240" y="195358"/>
                      <a:pt x="237720" y="239078"/>
                      <a:pt x="228481" y="303562"/>
                    </a:cubicBezTo>
                    <a:cubicBezTo>
                      <a:pt x="223432" y="339090"/>
                      <a:pt x="227623" y="375857"/>
                      <a:pt x="227623" y="419671"/>
                    </a:cubicBezTo>
                    <a:cubicBezTo>
                      <a:pt x="177617" y="354235"/>
                      <a:pt x="112085" y="312515"/>
                      <a:pt x="59221" y="257366"/>
                    </a:cubicBezTo>
                    <a:cubicBezTo>
                      <a:pt x="-7930" y="187262"/>
                      <a:pt x="-2405" y="99632"/>
                      <a:pt x="2929" y="0"/>
                    </a:cubicBezTo>
                    <a:close/>
                  </a:path>
                </a:pathLst>
              </a:custGeom>
              <a:solidFill>
                <a:schemeClr val="accent2"/>
              </a:solidFill>
              <a:ln w="9525" cap="flat">
                <a:noFill/>
                <a:prstDash val="solid"/>
                <a:miter/>
              </a:ln>
            </p:spPr>
            <p:txBody>
              <a:bodyPr rtlCol="0" anchor="ctr"/>
              <a:lstStyle/>
              <a:p>
                <a:endParaRPr lang="en-US"/>
              </a:p>
            </p:txBody>
          </p:sp>
          <p:sp>
            <p:nvSpPr>
              <p:cNvPr id="191" name="Freeform: Shape 190"/>
              <p:cNvSpPr/>
              <p:nvPr/>
            </p:nvSpPr>
            <p:spPr>
              <a:xfrm>
                <a:off x="7417892" y="4317903"/>
                <a:ext cx="228748" cy="341471"/>
              </a:xfrm>
              <a:custGeom>
                <a:avLst/>
                <a:gdLst>
                  <a:gd name="connsiteX0" fmla="*/ 48822 w 228748"/>
                  <a:gd name="connsiteY0" fmla="*/ 0 h 341471"/>
                  <a:gd name="connsiteX1" fmla="*/ 201031 w 228748"/>
                  <a:gd name="connsiteY1" fmla="*/ 208217 h 341471"/>
                  <a:gd name="connsiteX2" fmla="*/ 228749 w 228748"/>
                  <a:gd name="connsiteY2" fmla="*/ 341471 h 341471"/>
                  <a:gd name="connsiteX3" fmla="*/ 29486 w 228748"/>
                  <a:gd name="connsiteY3" fmla="*/ 199454 h 341471"/>
                  <a:gd name="connsiteX4" fmla="*/ 5769 w 228748"/>
                  <a:gd name="connsiteY4" fmla="*/ 111728 h 341471"/>
                  <a:gd name="connsiteX5" fmla="*/ 48822 w 228748"/>
                  <a:gd name="connsiteY5" fmla="*/ 0 h 34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748" h="341471">
                    <a:moveTo>
                      <a:pt x="48822" y="0"/>
                    </a:moveTo>
                    <a:cubicBezTo>
                      <a:pt x="85683" y="82201"/>
                      <a:pt x="170456" y="125825"/>
                      <a:pt x="201031" y="208217"/>
                    </a:cubicBezTo>
                    <a:cubicBezTo>
                      <a:pt x="215604" y="247460"/>
                      <a:pt x="218652" y="290894"/>
                      <a:pt x="228749" y="341471"/>
                    </a:cubicBezTo>
                    <a:cubicBezTo>
                      <a:pt x="161883" y="285369"/>
                      <a:pt x="88160" y="253937"/>
                      <a:pt x="29486" y="199454"/>
                    </a:cubicBezTo>
                    <a:cubicBezTo>
                      <a:pt x="1863" y="173736"/>
                      <a:pt x="-7090" y="147828"/>
                      <a:pt x="5769" y="111728"/>
                    </a:cubicBezTo>
                    <a:cubicBezTo>
                      <a:pt x="18723" y="75438"/>
                      <a:pt x="21104" y="35338"/>
                      <a:pt x="48822" y="0"/>
                    </a:cubicBezTo>
                    <a:close/>
                  </a:path>
                </a:pathLst>
              </a:custGeom>
              <a:solidFill>
                <a:schemeClr val="accent2"/>
              </a:solidFill>
              <a:ln w="9525" cap="flat">
                <a:noFill/>
                <a:prstDash val="solid"/>
                <a:miter/>
              </a:ln>
            </p:spPr>
            <p:txBody>
              <a:bodyPr rtlCol="0" anchor="ctr"/>
              <a:lstStyle/>
              <a:p>
                <a:endParaRPr lang="en-US"/>
              </a:p>
            </p:txBody>
          </p:sp>
          <p:sp>
            <p:nvSpPr>
              <p:cNvPr id="192" name="Freeform: Shape 191"/>
              <p:cNvSpPr/>
              <p:nvPr/>
            </p:nvSpPr>
            <p:spPr>
              <a:xfrm>
                <a:off x="8099174" y="4404771"/>
                <a:ext cx="255650" cy="326421"/>
              </a:xfrm>
              <a:custGeom>
                <a:avLst/>
                <a:gdLst>
                  <a:gd name="connsiteX0" fmla="*/ 0 w 255650"/>
                  <a:gd name="connsiteY0" fmla="*/ 0 h 326421"/>
                  <a:gd name="connsiteX1" fmla="*/ 216313 w 255650"/>
                  <a:gd name="connsiteY1" fmla="*/ 107918 h 326421"/>
                  <a:gd name="connsiteX2" fmla="*/ 255365 w 255650"/>
                  <a:gd name="connsiteY2" fmla="*/ 181642 h 326421"/>
                  <a:gd name="connsiteX3" fmla="*/ 254603 w 255650"/>
                  <a:gd name="connsiteY3" fmla="*/ 326422 h 326421"/>
                  <a:gd name="connsiteX4" fmla="*/ 0 w 255650"/>
                  <a:gd name="connsiteY4" fmla="*/ 0 h 326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50" h="326421">
                    <a:moveTo>
                      <a:pt x="0" y="0"/>
                    </a:moveTo>
                    <a:cubicBezTo>
                      <a:pt x="74962" y="43148"/>
                      <a:pt x="151543" y="62675"/>
                      <a:pt x="216313" y="107918"/>
                    </a:cubicBezTo>
                    <a:cubicBezTo>
                      <a:pt x="242983" y="126587"/>
                      <a:pt x="257937" y="146780"/>
                      <a:pt x="255365" y="181642"/>
                    </a:cubicBezTo>
                    <a:cubicBezTo>
                      <a:pt x="252127" y="225266"/>
                      <a:pt x="254603" y="269272"/>
                      <a:pt x="254603" y="326422"/>
                    </a:cubicBezTo>
                    <a:cubicBezTo>
                      <a:pt x="174498" y="208312"/>
                      <a:pt x="25051" y="160592"/>
                      <a:pt x="0" y="0"/>
                    </a:cubicBezTo>
                    <a:close/>
                  </a:path>
                </a:pathLst>
              </a:custGeom>
              <a:solidFill>
                <a:schemeClr val="accent2"/>
              </a:solidFill>
              <a:ln w="9525" cap="flat">
                <a:noFill/>
                <a:prstDash val="solid"/>
                <a:miter/>
              </a:ln>
            </p:spPr>
            <p:txBody>
              <a:bodyPr rtlCol="0" anchor="ctr"/>
              <a:lstStyle/>
              <a:p>
                <a:endParaRPr lang="en-US"/>
              </a:p>
            </p:txBody>
          </p:sp>
          <p:sp>
            <p:nvSpPr>
              <p:cNvPr id="193" name="Freeform: Shape 192"/>
              <p:cNvSpPr/>
              <p:nvPr/>
            </p:nvSpPr>
            <p:spPr>
              <a:xfrm>
                <a:off x="7951155" y="4179080"/>
                <a:ext cx="352710" cy="145896"/>
              </a:xfrm>
              <a:custGeom>
                <a:avLst/>
                <a:gdLst>
                  <a:gd name="connsiteX0" fmla="*/ 352711 w 352710"/>
                  <a:gd name="connsiteY0" fmla="*/ 145776 h 145896"/>
                  <a:gd name="connsiteX1" fmla="*/ 166878 w 352710"/>
                  <a:gd name="connsiteY1" fmla="*/ 145300 h 145896"/>
                  <a:gd name="connsiteX2" fmla="*/ 0 w 352710"/>
                  <a:gd name="connsiteY2" fmla="*/ 92532 h 145896"/>
                  <a:gd name="connsiteX3" fmla="*/ 138779 w 352710"/>
                  <a:gd name="connsiteY3" fmla="*/ 23666 h 145896"/>
                  <a:gd name="connsiteX4" fmla="*/ 314706 w 352710"/>
                  <a:gd name="connsiteY4" fmla="*/ 74815 h 145896"/>
                  <a:gd name="connsiteX5" fmla="*/ 352711 w 352710"/>
                  <a:gd name="connsiteY5" fmla="*/ 145776 h 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710" h="145896">
                    <a:moveTo>
                      <a:pt x="352711" y="145776"/>
                    </a:moveTo>
                    <a:cubicBezTo>
                      <a:pt x="285845" y="123202"/>
                      <a:pt x="226409" y="142443"/>
                      <a:pt x="166878" y="145300"/>
                    </a:cubicBezTo>
                    <a:cubicBezTo>
                      <a:pt x="104870" y="148348"/>
                      <a:pt x="47911" y="141014"/>
                      <a:pt x="0" y="92532"/>
                    </a:cubicBezTo>
                    <a:cubicBezTo>
                      <a:pt x="50101" y="78435"/>
                      <a:pt x="92678" y="47764"/>
                      <a:pt x="138779" y="23666"/>
                    </a:cubicBezTo>
                    <a:cubicBezTo>
                      <a:pt x="220694" y="-19197"/>
                      <a:pt x="269558" y="-4814"/>
                      <a:pt x="314706" y="74815"/>
                    </a:cubicBezTo>
                    <a:cubicBezTo>
                      <a:pt x="326326" y="95294"/>
                      <a:pt x="336995" y="116249"/>
                      <a:pt x="352711" y="145776"/>
                    </a:cubicBezTo>
                    <a:close/>
                  </a:path>
                </a:pathLst>
              </a:custGeom>
              <a:solidFill>
                <a:schemeClr val="accent2"/>
              </a:solidFill>
              <a:ln w="9525" cap="flat">
                <a:noFill/>
                <a:prstDash val="solid"/>
                <a:miter/>
              </a:ln>
            </p:spPr>
            <p:txBody>
              <a:bodyPr rtlCol="0" anchor="ctr"/>
              <a:lstStyle/>
              <a:p>
                <a:endParaRPr lang="en-US"/>
              </a:p>
            </p:txBody>
          </p:sp>
          <p:sp>
            <p:nvSpPr>
              <p:cNvPr id="194" name="Freeform: Shape 193"/>
              <p:cNvSpPr/>
              <p:nvPr/>
            </p:nvSpPr>
            <p:spPr>
              <a:xfrm>
                <a:off x="7431567" y="4662518"/>
                <a:ext cx="269527" cy="233428"/>
              </a:xfrm>
              <a:custGeom>
                <a:avLst/>
                <a:gdLst>
                  <a:gd name="connsiteX0" fmla="*/ 0 w 269527"/>
                  <a:gd name="connsiteY0" fmla="*/ 0 h 233428"/>
                  <a:gd name="connsiteX1" fmla="*/ 209264 w 269527"/>
                  <a:gd name="connsiteY1" fmla="*/ 97536 h 233428"/>
                  <a:gd name="connsiteX2" fmla="*/ 262890 w 269527"/>
                  <a:gd name="connsiteY2" fmla="*/ 148304 h 233428"/>
                  <a:gd name="connsiteX3" fmla="*/ 251174 w 269527"/>
                  <a:gd name="connsiteY3" fmla="*/ 218408 h 233428"/>
                  <a:gd name="connsiteX4" fmla="*/ 195167 w 269527"/>
                  <a:gd name="connsiteY4" fmla="*/ 227457 h 233428"/>
                  <a:gd name="connsiteX5" fmla="*/ 111824 w 269527"/>
                  <a:gd name="connsiteY5" fmla="*/ 194501 h 233428"/>
                  <a:gd name="connsiteX6" fmla="*/ 0 w 269527"/>
                  <a:gd name="connsiteY6" fmla="*/ 0 h 23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27" h="233428">
                    <a:moveTo>
                      <a:pt x="0" y="0"/>
                    </a:moveTo>
                    <a:cubicBezTo>
                      <a:pt x="66484" y="49244"/>
                      <a:pt x="143542" y="60484"/>
                      <a:pt x="209264" y="97536"/>
                    </a:cubicBezTo>
                    <a:cubicBezTo>
                      <a:pt x="231934" y="110300"/>
                      <a:pt x="250889" y="125063"/>
                      <a:pt x="262890" y="148304"/>
                    </a:cubicBezTo>
                    <a:cubicBezTo>
                      <a:pt x="276511" y="174688"/>
                      <a:pt x="267462" y="196691"/>
                      <a:pt x="251174" y="218408"/>
                    </a:cubicBezTo>
                    <a:cubicBezTo>
                      <a:pt x="235077" y="239935"/>
                      <a:pt x="214313" y="233839"/>
                      <a:pt x="195167" y="227457"/>
                    </a:cubicBezTo>
                    <a:cubicBezTo>
                      <a:pt x="166878" y="218027"/>
                      <a:pt x="140017" y="204311"/>
                      <a:pt x="111824" y="194501"/>
                    </a:cubicBezTo>
                    <a:cubicBezTo>
                      <a:pt x="21241" y="162592"/>
                      <a:pt x="12192" y="84582"/>
                      <a:pt x="0" y="0"/>
                    </a:cubicBezTo>
                    <a:close/>
                  </a:path>
                </a:pathLst>
              </a:custGeom>
              <a:solidFill>
                <a:schemeClr val="accent2"/>
              </a:solidFill>
              <a:ln w="9525" cap="flat">
                <a:noFill/>
                <a:prstDash val="solid"/>
                <a:miter/>
              </a:ln>
            </p:spPr>
            <p:txBody>
              <a:bodyPr rtlCol="0" anchor="ctr"/>
              <a:lstStyle/>
              <a:p>
                <a:endParaRPr lang="en-US"/>
              </a:p>
            </p:txBody>
          </p:sp>
          <p:sp>
            <p:nvSpPr>
              <p:cNvPr id="195" name="Freeform: Shape 194"/>
              <p:cNvSpPr/>
              <p:nvPr/>
            </p:nvSpPr>
            <p:spPr>
              <a:xfrm>
                <a:off x="8122601" y="6193280"/>
                <a:ext cx="218222" cy="276550"/>
              </a:xfrm>
              <a:custGeom>
                <a:avLst/>
                <a:gdLst>
                  <a:gd name="connsiteX0" fmla="*/ 8196 w 218222"/>
                  <a:gd name="connsiteY0" fmla="*/ 0 h 276550"/>
                  <a:gd name="connsiteX1" fmla="*/ 185170 w 218222"/>
                  <a:gd name="connsiteY1" fmla="*/ 188405 h 276550"/>
                  <a:gd name="connsiteX2" fmla="*/ 217079 w 218222"/>
                  <a:gd name="connsiteY2" fmla="*/ 240697 h 276550"/>
                  <a:gd name="connsiteX3" fmla="*/ 157167 w 218222"/>
                  <a:gd name="connsiteY3" fmla="*/ 271653 h 276550"/>
                  <a:gd name="connsiteX4" fmla="*/ 46010 w 218222"/>
                  <a:gd name="connsiteY4" fmla="*/ 260509 h 276550"/>
                  <a:gd name="connsiteX5" fmla="*/ 7148 w 218222"/>
                  <a:gd name="connsiteY5" fmla="*/ 211931 h 276550"/>
                  <a:gd name="connsiteX6" fmla="*/ 8196 w 218222"/>
                  <a:gd name="connsiteY6" fmla="*/ 0 h 2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222" h="276550">
                    <a:moveTo>
                      <a:pt x="8196" y="0"/>
                    </a:moveTo>
                    <a:cubicBezTo>
                      <a:pt x="58393" y="81058"/>
                      <a:pt x="129449" y="127349"/>
                      <a:pt x="185170" y="188405"/>
                    </a:cubicBezTo>
                    <a:cubicBezTo>
                      <a:pt x="198982" y="203549"/>
                      <a:pt x="223842" y="218694"/>
                      <a:pt x="217079" y="240697"/>
                    </a:cubicBezTo>
                    <a:cubicBezTo>
                      <a:pt x="209459" y="265462"/>
                      <a:pt x="179741" y="265272"/>
                      <a:pt x="157167" y="271653"/>
                    </a:cubicBezTo>
                    <a:cubicBezTo>
                      <a:pt x="118495" y="282607"/>
                      <a:pt x="81729" y="273558"/>
                      <a:pt x="46010" y="260509"/>
                    </a:cubicBezTo>
                    <a:cubicBezTo>
                      <a:pt x="24865" y="252794"/>
                      <a:pt x="11149" y="237649"/>
                      <a:pt x="7148" y="211931"/>
                    </a:cubicBezTo>
                    <a:cubicBezTo>
                      <a:pt x="-3234" y="144209"/>
                      <a:pt x="-1805" y="76962"/>
                      <a:pt x="8196" y="0"/>
                    </a:cubicBezTo>
                    <a:close/>
                  </a:path>
                </a:pathLst>
              </a:custGeom>
              <a:solidFill>
                <a:schemeClr val="accent2"/>
              </a:solidFill>
              <a:ln w="9525" cap="flat">
                <a:noFill/>
                <a:prstDash val="solid"/>
                <a:miter/>
              </a:ln>
            </p:spPr>
            <p:txBody>
              <a:bodyPr rtlCol="0" anchor="ctr"/>
              <a:lstStyle/>
              <a:p>
                <a:endParaRPr lang="en-US"/>
              </a:p>
            </p:txBody>
          </p:sp>
          <p:sp>
            <p:nvSpPr>
              <p:cNvPr id="196" name="Freeform: Shape 195"/>
              <p:cNvSpPr/>
              <p:nvPr/>
            </p:nvSpPr>
            <p:spPr>
              <a:xfrm>
                <a:off x="7752940" y="4050286"/>
                <a:ext cx="307847" cy="246661"/>
              </a:xfrm>
              <a:custGeom>
                <a:avLst/>
                <a:gdLst>
                  <a:gd name="connsiteX0" fmla="*/ 0 w 307847"/>
                  <a:gd name="connsiteY0" fmla="*/ 246662 h 246661"/>
                  <a:gd name="connsiteX1" fmla="*/ 98679 w 307847"/>
                  <a:gd name="connsiteY1" fmla="*/ 26730 h 246661"/>
                  <a:gd name="connsiteX2" fmla="*/ 153067 w 307847"/>
                  <a:gd name="connsiteY2" fmla="*/ 727 h 246661"/>
                  <a:gd name="connsiteX3" fmla="*/ 307848 w 307847"/>
                  <a:gd name="connsiteY3" fmla="*/ 38922 h 246661"/>
                  <a:gd name="connsiteX4" fmla="*/ 176403 w 307847"/>
                  <a:gd name="connsiteY4" fmla="*/ 137601 h 246661"/>
                  <a:gd name="connsiteX5" fmla="*/ 0 w 307847"/>
                  <a:gd name="connsiteY5" fmla="*/ 246662 h 24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847" h="246661">
                    <a:moveTo>
                      <a:pt x="0" y="246662"/>
                    </a:moveTo>
                    <a:cubicBezTo>
                      <a:pt x="28289" y="169605"/>
                      <a:pt x="56102" y="95119"/>
                      <a:pt x="98679" y="26730"/>
                    </a:cubicBezTo>
                    <a:cubicBezTo>
                      <a:pt x="112586" y="4346"/>
                      <a:pt x="127921" y="-2417"/>
                      <a:pt x="153067" y="727"/>
                    </a:cubicBezTo>
                    <a:cubicBezTo>
                      <a:pt x="204692" y="7204"/>
                      <a:pt x="255842" y="14062"/>
                      <a:pt x="307848" y="38922"/>
                    </a:cubicBezTo>
                    <a:cubicBezTo>
                      <a:pt x="253175" y="61591"/>
                      <a:pt x="210979" y="94548"/>
                      <a:pt x="176403" y="137601"/>
                    </a:cubicBezTo>
                    <a:cubicBezTo>
                      <a:pt x="131921" y="192941"/>
                      <a:pt x="77819" y="234375"/>
                      <a:pt x="0" y="246662"/>
                    </a:cubicBezTo>
                    <a:close/>
                  </a:path>
                </a:pathLst>
              </a:custGeom>
              <a:solidFill>
                <a:schemeClr val="accent2"/>
              </a:solidFill>
              <a:ln w="9525" cap="flat">
                <a:noFill/>
                <a:prstDash val="solid"/>
                <a:miter/>
              </a:ln>
            </p:spPr>
            <p:txBody>
              <a:bodyPr rtlCol="0" anchor="ctr"/>
              <a:lstStyle/>
              <a:p>
                <a:endParaRPr lang="en-US"/>
              </a:p>
            </p:txBody>
          </p:sp>
          <p:sp>
            <p:nvSpPr>
              <p:cNvPr id="197" name="Freeform: Shape 196"/>
              <p:cNvSpPr/>
              <p:nvPr/>
            </p:nvSpPr>
            <p:spPr>
              <a:xfrm>
                <a:off x="7569710" y="4084826"/>
                <a:ext cx="140843" cy="349758"/>
              </a:xfrm>
              <a:custGeom>
                <a:avLst/>
                <a:gdLst>
                  <a:gd name="connsiteX0" fmla="*/ 140843 w 140843"/>
                  <a:gd name="connsiteY0" fmla="*/ 0 h 349758"/>
                  <a:gd name="connsiteX1" fmla="*/ 75216 w 140843"/>
                  <a:gd name="connsiteY1" fmla="*/ 349758 h 349758"/>
                  <a:gd name="connsiteX2" fmla="*/ 4922 w 140843"/>
                  <a:gd name="connsiteY2" fmla="*/ 144685 h 349758"/>
                  <a:gd name="connsiteX3" fmla="*/ 42450 w 140843"/>
                  <a:gd name="connsiteY3" fmla="*/ 48863 h 349758"/>
                  <a:gd name="connsiteX4" fmla="*/ 140843 w 140843"/>
                  <a:gd name="connsiteY4" fmla="*/ 0 h 34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43" h="349758">
                    <a:moveTo>
                      <a:pt x="140843" y="0"/>
                    </a:moveTo>
                    <a:cubicBezTo>
                      <a:pt x="109411" y="118777"/>
                      <a:pt x="139796" y="241840"/>
                      <a:pt x="75216" y="349758"/>
                    </a:cubicBezTo>
                    <a:cubicBezTo>
                      <a:pt x="61691" y="277178"/>
                      <a:pt x="25686" y="213646"/>
                      <a:pt x="4922" y="144685"/>
                    </a:cubicBezTo>
                    <a:cubicBezTo>
                      <a:pt x="-7842" y="102298"/>
                      <a:pt x="4064" y="70009"/>
                      <a:pt x="42450" y="48863"/>
                    </a:cubicBezTo>
                    <a:cubicBezTo>
                      <a:pt x="72454" y="32385"/>
                      <a:pt x="103791" y="18288"/>
                      <a:pt x="140843" y="0"/>
                    </a:cubicBezTo>
                    <a:close/>
                  </a:path>
                </a:pathLst>
              </a:custGeom>
              <a:solidFill>
                <a:schemeClr val="accent2"/>
              </a:solidFill>
              <a:ln w="9525" cap="flat">
                <a:noFill/>
                <a:prstDash val="solid"/>
                <a:miter/>
              </a:ln>
            </p:spPr>
            <p:txBody>
              <a:bodyPr rtlCol="0" anchor="ctr"/>
              <a:lstStyle/>
              <a:p>
                <a:endParaRPr lang="en-US"/>
              </a:p>
            </p:txBody>
          </p:sp>
          <p:sp>
            <p:nvSpPr>
              <p:cNvPr id="198" name="Freeform: Shape 197"/>
              <p:cNvSpPr/>
              <p:nvPr/>
            </p:nvSpPr>
            <p:spPr>
              <a:xfrm>
                <a:off x="8122275" y="5054226"/>
                <a:ext cx="236499" cy="402431"/>
              </a:xfrm>
              <a:custGeom>
                <a:avLst/>
                <a:gdLst>
                  <a:gd name="connsiteX0" fmla="*/ 10958 w 236499"/>
                  <a:gd name="connsiteY0" fmla="*/ 0 h 402431"/>
                  <a:gd name="connsiteX1" fmla="*/ 145261 w 236499"/>
                  <a:gd name="connsiteY1" fmla="*/ 133160 h 402431"/>
                  <a:gd name="connsiteX2" fmla="*/ 231748 w 236499"/>
                  <a:gd name="connsiteY2" fmla="*/ 336900 h 402431"/>
                  <a:gd name="connsiteX3" fmla="*/ 226414 w 236499"/>
                  <a:gd name="connsiteY3" fmla="*/ 402431 h 402431"/>
                  <a:gd name="connsiteX4" fmla="*/ 10958 w 236499"/>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99" h="402431">
                    <a:moveTo>
                      <a:pt x="10958" y="0"/>
                    </a:moveTo>
                    <a:cubicBezTo>
                      <a:pt x="42296" y="60293"/>
                      <a:pt x="94207" y="97250"/>
                      <a:pt x="145261" y="133160"/>
                    </a:cubicBezTo>
                    <a:cubicBezTo>
                      <a:pt x="217841" y="184214"/>
                      <a:pt x="249274" y="248888"/>
                      <a:pt x="231748" y="336900"/>
                    </a:cubicBezTo>
                    <a:cubicBezTo>
                      <a:pt x="227557" y="357854"/>
                      <a:pt x="228128" y="379667"/>
                      <a:pt x="226414" y="402431"/>
                    </a:cubicBezTo>
                    <a:cubicBezTo>
                      <a:pt x="26008" y="261080"/>
                      <a:pt x="-25808" y="164973"/>
                      <a:pt x="10958" y="0"/>
                    </a:cubicBezTo>
                    <a:close/>
                  </a:path>
                </a:pathLst>
              </a:custGeom>
              <a:solidFill>
                <a:schemeClr val="accent2"/>
              </a:solidFill>
              <a:ln w="9525" cap="flat">
                <a:noFill/>
                <a:prstDash val="solid"/>
                <a:miter/>
              </a:ln>
            </p:spPr>
            <p:txBody>
              <a:bodyPr rtlCol="0" anchor="ctr"/>
              <a:lstStyle/>
              <a:p>
                <a:endParaRPr lang="en-US"/>
              </a:p>
            </p:txBody>
          </p:sp>
        </p:grpSp>
        <p:sp>
          <p:nvSpPr>
            <p:cNvPr id="187" name="Freeform: Shape 186"/>
            <p:cNvSpPr/>
            <p:nvPr/>
          </p:nvSpPr>
          <p:spPr>
            <a:xfrm>
              <a:off x="7166580" y="1151497"/>
              <a:ext cx="1393335" cy="1016277"/>
            </a:xfrm>
            <a:custGeom>
              <a:avLst/>
              <a:gdLst>
                <a:gd name="connsiteX0" fmla="*/ 960655 w 1393335"/>
                <a:gd name="connsiteY0" fmla="*/ 1007661 h 1016277"/>
                <a:gd name="connsiteX1" fmla="*/ 960967 w 1393335"/>
                <a:gd name="connsiteY1" fmla="*/ 1007737 h 1016277"/>
                <a:gd name="connsiteX2" fmla="*/ 960301 w 1393335"/>
                <a:gd name="connsiteY2" fmla="*/ 1008403 h 1016277"/>
                <a:gd name="connsiteX3" fmla="*/ 961158 w 1393335"/>
                <a:gd name="connsiteY3" fmla="*/ 1007642 h 1016277"/>
                <a:gd name="connsiteX4" fmla="*/ 961717 w 1393335"/>
                <a:gd name="connsiteY4" fmla="*/ 1007710 h 1016277"/>
                <a:gd name="connsiteX5" fmla="*/ 960301 w 1393335"/>
                <a:gd name="connsiteY5" fmla="*/ 1008404 h 1016277"/>
                <a:gd name="connsiteX6" fmla="*/ 961158 w 1393335"/>
                <a:gd name="connsiteY6" fmla="*/ 1007642 h 1016277"/>
                <a:gd name="connsiteX7" fmla="*/ 1157754 w 1393335"/>
                <a:gd name="connsiteY7" fmla="*/ 804759 h 1016277"/>
                <a:gd name="connsiteX8" fmla="*/ 1220619 w 1393335"/>
                <a:gd name="connsiteY8" fmla="*/ 891246 h 1016277"/>
                <a:gd name="connsiteX9" fmla="*/ 1215857 w 1393335"/>
                <a:gd name="connsiteY9" fmla="*/ 924203 h 1016277"/>
                <a:gd name="connsiteX10" fmla="*/ 1032847 w 1393335"/>
                <a:gd name="connsiteY10" fmla="*/ 1016277 h 1016277"/>
                <a:gd name="connsiteX11" fmla="*/ 961717 w 1393335"/>
                <a:gd name="connsiteY11" fmla="*/ 1007710 h 1016277"/>
                <a:gd name="connsiteX12" fmla="*/ 1021947 w 1393335"/>
                <a:gd name="connsiteY12" fmla="*/ 978165 h 1016277"/>
                <a:gd name="connsiteX13" fmla="*/ 1157754 w 1393335"/>
                <a:gd name="connsiteY13" fmla="*/ 804759 h 1016277"/>
                <a:gd name="connsiteX14" fmla="*/ 1335237 w 1393335"/>
                <a:gd name="connsiteY14" fmla="*/ 424460 h 1016277"/>
                <a:gd name="connsiteX15" fmla="*/ 1335490 w 1393335"/>
                <a:gd name="connsiteY15" fmla="*/ 424712 h 1016277"/>
                <a:gd name="connsiteX16" fmla="*/ 1335282 w 1393335"/>
                <a:gd name="connsiteY16" fmla="*/ 424530 h 1016277"/>
                <a:gd name="connsiteX17" fmla="*/ 49489 w 1393335"/>
                <a:gd name="connsiteY17" fmla="*/ 395681 h 1016277"/>
                <a:gd name="connsiteX18" fmla="*/ 49377 w 1393335"/>
                <a:gd name="connsiteY18" fmla="*/ 395840 h 1016277"/>
                <a:gd name="connsiteX19" fmla="*/ 48948 w 1393335"/>
                <a:gd name="connsiteY19" fmla="*/ 396041 h 1016277"/>
                <a:gd name="connsiteX20" fmla="*/ 598848 w 1393335"/>
                <a:gd name="connsiteY20" fmla="*/ 313616 h 1016277"/>
                <a:gd name="connsiteX21" fmla="*/ 601542 w 1393335"/>
                <a:gd name="connsiteY21" fmla="*/ 317461 h 1016277"/>
                <a:gd name="connsiteX22" fmla="*/ 601872 w 1393335"/>
                <a:gd name="connsiteY22" fmla="*/ 330134 h 1016277"/>
                <a:gd name="connsiteX23" fmla="*/ 577110 w 1393335"/>
                <a:gd name="connsiteY23" fmla="*/ 364514 h 1016277"/>
                <a:gd name="connsiteX24" fmla="*/ 478717 w 1393335"/>
                <a:gd name="connsiteY24" fmla="*/ 646549 h 1016277"/>
                <a:gd name="connsiteX25" fmla="*/ 488051 w 1393335"/>
                <a:gd name="connsiteY25" fmla="*/ 883436 h 1016277"/>
                <a:gd name="connsiteX26" fmla="*/ 442808 w 1393335"/>
                <a:gd name="connsiteY26" fmla="*/ 986782 h 1016277"/>
                <a:gd name="connsiteX27" fmla="*/ 350796 w 1393335"/>
                <a:gd name="connsiteY27" fmla="*/ 999356 h 1016277"/>
                <a:gd name="connsiteX28" fmla="*/ 138293 w 1393335"/>
                <a:gd name="connsiteY28" fmla="*/ 898009 h 1016277"/>
                <a:gd name="connsiteX29" fmla="*/ 142199 w 1393335"/>
                <a:gd name="connsiteY29" fmla="*/ 860957 h 1016277"/>
                <a:gd name="connsiteX30" fmla="*/ 199730 w 1393335"/>
                <a:gd name="connsiteY30" fmla="*/ 789615 h 1016277"/>
                <a:gd name="connsiteX31" fmla="*/ 267548 w 1393335"/>
                <a:gd name="connsiteY31" fmla="*/ 901153 h 1016277"/>
                <a:gd name="connsiteX32" fmla="*/ 365750 w 1393335"/>
                <a:gd name="connsiteY32" fmla="*/ 977353 h 1016277"/>
                <a:gd name="connsiteX33" fmla="*/ 382038 w 1393335"/>
                <a:gd name="connsiteY33" fmla="*/ 865529 h 1016277"/>
                <a:gd name="connsiteX34" fmla="*/ 402136 w 1393335"/>
                <a:gd name="connsiteY34" fmla="*/ 551966 h 1016277"/>
                <a:gd name="connsiteX35" fmla="*/ 422329 w 1393335"/>
                <a:gd name="connsiteY35" fmla="*/ 495387 h 1016277"/>
                <a:gd name="connsiteX36" fmla="*/ 282502 w 1393335"/>
                <a:gd name="connsiteY36" fmla="*/ 566825 h 1016277"/>
                <a:gd name="connsiteX37" fmla="*/ 179441 w 1393335"/>
                <a:gd name="connsiteY37" fmla="*/ 575683 h 1016277"/>
                <a:gd name="connsiteX38" fmla="*/ 51521 w 1393335"/>
                <a:gd name="connsiteY38" fmla="*/ 515580 h 1016277"/>
                <a:gd name="connsiteX39" fmla="*/ 36947 w 1393335"/>
                <a:gd name="connsiteY39" fmla="*/ 419854 h 1016277"/>
                <a:gd name="connsiteX40" fmla="*/ 49745 w 1393335"/>
                <a:gd name="connsiteY40" fmla="*/ 396179 h 1016277"/>
                <a:gd name="connsiteX41" fmla="*/ 83132 w 1393335"/>
                <a:gd name="connsiteY41" fmla="*/ 405091 h 1016277"/>
                <a:gd name="connsiteX42" fmla="*/ 106098 w 1393335"/>
                <a:gd name="connsiteY42" fmla="*/ 430713 h 1016277"/>
                <a:gd name="connsiteX43" fmla="*/ 339651 w 1393335"/>
                <a:gd name="connsiteY43" fmla="*/ 472146 h 1016277"/>
                <a:gd name="connsiteX44" fmla="*/ 451701 w 1393335"/>
                <a:gd name="connsiteY44" fmla="*/ 413556 h 1016277"/>
                <a:gd name="connsiteX45" fmla="*/ 554482 w 1393335"/>
                <a:gd name="connsiteY45" fmla="*/ 340074 h 1016277"/>
                <a:gd name="connsiteX46" fmla="*/ 554535 w 1393335"/>
                <a:gd name="connsiteY46" fmla="*/ 340130 h 1016277"/>
                <a:gd name="connsiteX47" fmla="*/ 589492 w 1393335"/>
                <a:gd name="connsiteY47" fmla="*/ 316413 h 1016277"/>
                <a:gd name="connsiteX48" fmla="*/ 598848 w 1393335"/>
                <a:gd name="connsiteY48" fmla="*/ 313616 h 1016277"/>
                <a:gd name="connsiteX49" fmla="*/ 801328 w 1393335"/>
                <a:gd name="connsiteY49" fmla="*/ 310412 h 1016277"/>
                <a:gd name="connsiteX50" fmla="*/ 801688 w 1393335"/>
                <a:gd name="connsiteY50" fmla="*/ 310520 h 1016277"/>
                <a:gd name="connsiteX51" fmla="*/ 801625 w 1393335"/>
                <a:gd name="connsiteY51" fmla="*/ 310531 h 1016277"/>
                <a:gd name="connsiteX52" fmla="*/ 1153944 w 1393335"/>
                <a:gd name="connsiteY52" fmla="*/ 193826 h 1016277"/>
                <a:gd name="connsiteX53" fmla="*/ 1285008 w 1393335"/>
                <a:gd name="connsiteY53" fmla="*/ 267740 h 1016277"/>
                <a:gd name="connsiteX54" fmla="*/ 1322727 w 1393335"/>
                <a:gd name="connsiteY54" fmla="*/ 272979 h 1016277"/>
                <a:gd name="connsiteX55" fmla="*/ 1385020 w 1393335"/>
                <a:gd name="connsiteY55" fmla="*/ 273074 h 1016277"/>
                <a:gd name="connsiteX56" fmla="*/ 1362541 w 1393335"/>
                <a:gd name="connsiteY56" fmla="*/ 361656 h 1016277"/>
                <a:gd name="connsiteX57" fmla="*/ 1345206 w 1393335"/>
                <a:gd name="connsiteY57" fmla="*/ 406709 h 1016277"/>
                <a:gd name="connsiteX58" fmla="*/ 1346438 w 1393335"/>
                <a:gd name="connsiteY58" fmla="*/ 425462 h 1016277"/>
                <a:gd name="connsiteX59" fmla="*/ 1334716 w 1393335"/>
                <a:gd name="connsiteY59" fmla="*/ 423627 h 1016277"/>
                <a:gd name="connsiteX60" fmla="*/ 1311238 w 1393335"/>
                <a:gd name="connsiteY60" fmla="*/ 386159 h 1016277"/>
                <a:gd name="connsiteX61" fmla="*/ 1276150 w 1393335"/>
                <a:gd name="connsiteY61" fmla="*/ 357179 h 1016277"/>
                <a:gd name="connsiteX62" fmla="*/ 1208903 w 1393335"/>
                <a:gd name="connsiteY62" fmla="*/ 391755 h 1016277"/>
                <a:gd name="connsiteX63" fmla="*/ 974683 w 1393335"/>
                <a:gd name="connsiteY63" fmla="*/ 362513 h 1016277"/>
                <a:gd name="connsiteX64" fmla="*/ 895150 w 1393335"/>
                <a:gd name="connsiteY64" fmla="*/ 331819 h 1016277"/>
                <a:gd name="connsiteX65" fmla="*/ 813796 w 1393335"/>
                <a:gd name="connsiteY65" fmla="*/ 308544 h 1016277"/>
                <a:gd name="connsiteX66" fmla="*/ 813520 w 1393335"/>
                <a:gd name="connsiteY66" fmla="*/ 308411 h 1016277"/>
                <a:gd name="connsiteX67" fmla="*/ 846346 w 1393335"/>
                <a:gd name="connsiteY67" fmla="*/ 300601 h 1016277"/>
                <a:gd name="connsiteX68" fmla="*/ 877960 w 1393335"/>
                <a:gd name="connsiteY68" fmla="*/ 299977 h 1016277"/>
                <a:gd name="connsiteX69" fmla="*/ 880767 w 1393335"/>
                <a:gd name="connsiteY69" fmla="*/ 292315 h 1016277"/>
                <a:gd name="connsiteX70" fmla="*/ 792184 w 1393335"/>
                <a:gd name="connsiteY70" fmla="*/ 274979 h 1016277"/>
                <a:gd name="connsiteX71" fmla="*/ 898960 w 1393335"/>
                <a:gd name="connsiteY71" fmla="*/ 247643 h 1016277"/>
                <a:gd name="connsiteX72" fmla="*/ 815425 w 1393335"/>
                <a:gd name="connsiteY72" fmla="*/ 250119 h 1016277"/>
                <a:gd name="connsiteX73" fmla="*/ 858895 w 1393335"/>
                <a:gd name="connsiteY73" fmla="*/ 232891 h 1016277"/>
                <a:gd name="connsiteX74" fmla="*/ 898612 w 1393335"/>
                <a:gd name="connsiteY74" fmla="*/ 215117 h 1016277"/>
                <a:gd name="connsiteX75" fmla="*/ 899245 w 1393335"/>
                <a:gd name="connsiteY75" fmla="*/ 214971 h 1016277"/>
                <a:gd name="connsiteX76" fmla="*/ 1153944 w 1393335"/>
                <a:gd name="connsiteY76" fmla="*/ 193826 h 1016277"/>
                <a:gd name="connsiteX77" fmla="*/ 230370 w 1393335"/>
                <a:gd name="connsiteY77" fmla="*/ 174666 h 1016277"/>
                <a:gd name="connsiteX78" fmla="*/ 296789 w 1393335"/>
                <a:gd name="connsiteY78" fmla="*/ 175157 h 1016277"/>
                <a:gd name="connsiteX79" fmla="*/ 504338 w 1393335"/>
                <a:gd name="connsiteY79" fmla="*/ 214971 h 1016277"/>
                <a:gd name="connsiteX80" fmla="*/ 504469 w 1393335"/>
                <a:gd name="connsiteY80" fmla="*/ 214988 h 1016277"/>
                <a:gd name="connsiteX81" fmla="*/ 576824 w 1393335"/>
                <a:gd name="connsiteY81" fmla="*/ 249547 h 1016277"/>
                <a:gd name="connsiteX82" fmla="*/ 493575 w 1393335"/>
                <a:gd name="connsiteY82" fmla="*/ 245737 h 1016277"/>
                <a:gd name="connsiteX83" fmla="*/ 598445 w 1393335"/>
                <a:gd name="connsiteY83" fmla="*/ 272503 h 1016277"/>
                <a:gd name="connsiteX84" fmla="*/ 609113 w 1393335"/>
                <a:gd name="connsiteY84" fmla="*/ 289171 h 1016277"/>
                <a:gd name="connsiteX85" fmla="*/ 599303 w 1393335"/>
                <a:gd name="connsiteY85" fmla="*/ 295553 h 1016277"/>
                <a:gd name="connsiteX86" fmla="*/ 522341 w 1393335"/>
                <a:gd name="connsiteY86" fmla="*/ 292029 h 1016277"/>
                <a:gd name="connsiteX87" fmla="*/ 233924 w 1393335"/>
                <a:gd name="connsiteY87" fmla="*/ 271169 h 1016277"/>
                <a:gd name="connsiteX88" fmla="*/ 173440 w 1393335"/>
                <a:gd name="connsiteY88" fmla="*/ 283933 h 1016277"/>
                <a:gd name="connsiteX89" fmla="*/ 371167 w 1393335"/>
                <a:gd name="connsiteY89" fmla="*/ 303828 h 1016277"/>
                <a:gd name="connsiteX90" fmla="*/ 569863 w 1393335"/>
                <a:gd name="connsiteY90" fmla="*/ 300919 h 1016277"/>
                <a:gd name="connsiteX91" fmla="*/ 572347 w 1393335"/>
                <a:gd name="connsiteY91" fmla="*/ 304411 h 1016277"/>
                <a:gd name="connsiteX92" fmla="*/ 572298 w 1393335"/>
                <a:gd name="connsiteY92" fmla="*/ 305475 h 1016277"/>
                <a:gd name="connsiteX93" fmla="*/ 557024 w 1393335"/>
                <a:gd name="connsiteY93" fmla="*/ 316937 h 1016277"/>
                <a:gd name="connsiteX94" fmla="*/ 542777 w 1393335"/>
                <a:gd name="connsiteY94" fmla="*/ 327613 h 1016277"/>
                <a:gd name="connsiteX95" fmla="*/ 542724 w 1393335"/>
                <a:gd name="connsiteY95" fmla="*/ 327557 h 1016277"/>
                <a:gd name="connsiteX96" fmla="*/ 380799 w 1393335"/>
                <a:gd name="connsiteY96" fmla="*/ 374896 h 1016277"/>
                <a:gd name="connsiteX97" fmla="*/ 115147 w 1393335"/>
                <a:gd name="connsiteY97" fmla="*/ 367181 h 1016277"/>
                <a:gd name="connsiteX98" fmla="*/ 59997 w 1393335"/>
                <a:gd name="connsiteY98" fmla="*/ 380802 h 1016277"/>
                <a:gd name="connsiteX99" fmla="*/ 49949 w 1393335"/>
                <a:gd name="connsiteY99" fmla="*/ 395031 h 1016277"/>
                <a:gd name="connsiteX100" fmla="*/ 40321 w 1393335"/>
                <a:gd name="connsiteY100" fmla="*/ 378192 h 1016277"/>
                <a:gd name="connsiteX101" fmla="*/ 47143 w 1393335"/>
                <a:gd name="connsiteY101" fmla="*/ 353837 h 1016277"/>
                <a:gd name="connsiteX102" fmla="*/ 53985 w 1393335"/>
                <a:gd name="connsiteY102" fmla="*/ 329501 h 1016277"/>
                <a:gd name="connsiteX103" fmla="*/ 30852 w 1393335"/>
                <a:gd name="connsiteY103" fmla="*/ 333923 h 1016277"/>
                <a:gd name="connsiteX104" fmla="*/ 85 w 1393335"/>
                <a:gd name="connsiteY104" fmla="*/ 291743 h 1016277"/>
                <a:gd name="connsiteX105" fmla="*/ 8753 w 1393335"/>
                <a:gd name="connsiteY105" fmla="*/ 230783 h 1016277"/>
                <a:gd name="connsiteX106" fmla="*/ 19612 w 1393335"/>
                <a:gd name="connsiteY106" fmla="*/ 222591 h 1016277"/>
                <a:gd name="connsiteX107" fmla="*/ 77021 w 1393335"/>
                <a:gd name="connsiteY107" fmla="*/ 255462 h 1016277"/>
                <a:gd name="connsiteX108" fmla="*/ 87048 w 1393335"/>
                <a:gd name="connsiteY108" fmla="*/ 277454 h 1016277"/>
                <a:gd name="connsiteX109" fmla="*/ 114229 w 1393335"/>
                <a:gd name="connsiteY109" fmla="*/ 233815 h 1016277"/>
                <a:gd name="connsiteX110" fmla="*/ 230370 w 1393335"/>
                <a:gd name="connsiteY110" fmla="*/ 174666 h 1016277"/>
                <a:gd name="connsiteX111" fmla="*/ 798851 w 1393335"/>
                <a:gd name="connsiteY111" fmla="*/ 147153 h 1016277"/>
                <a:gd name="connsiteX112" fmla="*/ 766370 w 1393335"/>
                <a:gd name="connsiteY112" fmla="*/ 232783 h 1016277"/>
                <a:gd name="connsiteX113" fmla="*/ 774067 w 1393335"/>
                <a:gd name="connsiteY113" fmla="*/ 266634 h 1016277"/>
                <a:gd name="connsiteX114" fmla="*/ 774301 w 1393335"/>
                <a:gd name="connsiteY114" fmla="*/ 301713 h 1016277"/>
                <a:gd name="connsiteX115" fmla="*/ 785052 w 1393335"/>
                <a:gd name="connsiteY115" fmla="*/ 301924 h 1016277"/>
                <a:gd name="connsiteX116" fmla="*/ 800959 w 1393335"/>
                <a:gd name="connsiteY116" fmla="*/ 310394 h 1016277"/>
                <a:gd name="connsiteX117" fmla="*/ 801562 w 1393335"/>
                <a:gd name="connsiteY117" fmla="*/ 310543 h 1016277"/>
                <a:gd name="connsiteX118" fmla="*/ 801321 w 1393335"/>
                <a:gd name="connsiteY118" fmla="*/ 310587 h 1016277"/>
                <a:gd name="connsiteX119" fmla="*/ 801709 w 1393335"/>
                <a:gd name="connsiteY119" fmla="*/ 310793 h 1016277"/>
                <a:gd name="connsiteX120" fmla="*/ 801474 w 1393335"/>
                <a:gd name="connsiteY120" fmla="*/ 310839 h 1016277"/>
                <a:gd name="connsiteX121" fmla="*/ 856339 w 1393335"/>
                <a:gd name="connsiteY121" fmla="*/ 364752 h 1016277"/>
                <a:gd name="connsiteX122" fmla="*/ 1050693 w 1393335"/>
                <a:gd name="connsiteY122" fmla="*/ 486910 h 1016277"/>
                <a:gd name="connsiteX123" fmla="*/ 1257671 w 1393335"/>
                <a:gd name="connsiteY123" fmla="*/ 470050 h 1016277"/>
                <a:gd name="connsiteX124" fmla="*/ 1302343 w 1393335"/>
                <a:gd name="connsiteY124" fmla="*/ 436141 h 1016277"/>
                <a:gd name="connsiteX125" fmla="*/ 1317512 w 1393335"/>
                <a:gd name="connsiteY125" fmla="*/ 425569 h 1016277"/>
                <a:gd name="connsiteX126" fmla="*/ 1334876 w 1393335"/>
                <a:gd name="connsiteY126" fmla="*/ 424736 h 1016277"/>
                <a:gd name="connsiteX127" fmla="*/ 1355921 w 1393335"/>
                <a:gd name="connsiteY127" fmla="*/ 476809 h 1016277"/>
                <a:gd name="connsiteX128" fmla="*/ 1276626 w 1393335"/>
                <a:gd name="connsiteY128" fmla="*/ 573397 h 1016277"/>
                <a:gd name="connsiteX129" fmla="*/ 996877 w 1393335"/>
                <a:gd name="connsiteY129" fmla="*/ 535202 h 1016277"/>
                <a:gd name="connsiteX130" fmla="*/ 957538 w 1393335"/>
                <a:gd name="connsiteY130" fmla="*/ 503388 h 1016277"/>
                <a:gd name="connsiteX131" fmla="*/ 973921 w 1393335"/>
                <a:gd name="connsiteY131" fmla="*/ 567015 h 1016277"/>
                <a:gd name="connsiteX132" fmla="*/ 967920 w 1393335"/>
                <a:gd name="connsiteY132" fmla="*/ 904486 h 1016277"/>
                <a:gd name="connsiteX133" fmla="*/ 972140 w 1393335"/>
                <a:gd name="connsiteY133" fmla="*/ 983554 h 1016277"/>
                <a:gd name="connsiteX134" fmla="*/ 960655 w 1393335"/>
                <a:gd name="connsiteY134" fmla="*/ 1007661 h 1016277"/>
                <a:gd name="connsiteX135" fmla="*/ 914057 w 1393335"/>
                <a:gd name="connsiteY135" fmla="*/ 996337 h 1016277"/>
                <a:gd name="connsiteX136" fmla="*/ 869908 w 1393335"/>
                <a:gd name="connsiteY136" fmla="*/ 895342 h 1016277"/>
                <a:gd name="connsiteX137" fmla="*/ 889435 w 1393335"/>
                <a:gd name="connsiteY137" fmla="*/ 664741 h 1016277"/>
                <a:gd name="connsiteX138" fmla="*/ 844762 w 1393335"/>
                <a:gd name="connsiteY138" fmla="*/ 405280 h 1016277"/>
                <a:gd name="connsiteX139" fmla="*/ 791518 w 1393335"/>
                <a:gd name="connsiteY139" fmla="*/ 334605 h 1016277"/>
                <a:gd name="connsiteX140" fmla="*/ 784261 w 1393335"/>
                <a:gd name="connsiteY140" fmla="*/ 330774 h 1016277"/>
                <a:gd name="connsiteX141" fmla="*/ 774667 w 1393335"/>
                <a:gd name="connsiteY141" fmla="*/ 334707 h 1016277"/>
                <a:gd name="connsiteX142" fmla="*/ 624687 w 1393335"/>
                <a:gd name="connsiteY142" fmla="*/ 336895 h 1016277"/>
                <a:gd name="connsiteX143" fmla="*/ 649499 w 1393335"/>
                <a:gd name="connsiteY143" fmla="*/ 174871 h 1016277"/>
                <a:gd name="connsiteX144" fmla="*/ 798851 w 1393335"/>
                <a:gd name="connsiteY144" fmla="*/ 147153 h 1016277"/>
                <a:gd name="connsiteX145" fmla="*/ 1124131 w 1393335"/>
                <a:gd name="connsiteY145" fmla="*/ 15828 h 1016277"/>
                <a:gd name="connsiteX146" fmla="*/ 1253956 w 1393335"/>
                <a:gd name="connsiteY146" fmla="*/ 43521 h 1016277"/>
                <a:gd name="connsiteX147" fmla="*/ 1370543 w 1393335"/>
                <a:gd name="connsiteY147" fmla="*/ 232974 h 1016277"/>
                <a:gd name="connsiteX148" fmla="*/ 1252814 w 1393335"/>
                <a:gd name="connsiteY148" fmla="*/ 138295 h 1016277"/>
                <a:gd name="connsiteX149" fmla="*/ 983542 w 1393335"/>
                <a:gd name="connsiteY149" fmla="*/ 166013 h 1016277"/>
                <a:gd name="connsiteX150" fmla="*/ 897912 w 1393335"/>
                <a:gd name="connsiteY150" fmla="*/ 204780 h 1016277"/>
                <a:gd name="connsiteX151" fmla="*/ 897846 w 1393335"/>
                <a:gd name="connsiteY151" fmla="*/ 204831 h 1016277"/>
                <a:gd name="connsiteX152" fmla="*/ 840798 w 1393335"/>
                <a:gd name="connsiteY152" fmla="*/ 222688 h 1016277"/>
                <a:gd name="connsiteX153" fmla="*/ 781822 w 1393335"/>
                <a:gd name="connsiteY153" fmla="*/ 233447 h 1016277"/>
                <a:gd name="connsiteX154" fmla="*/ 786318 w 1393335"/>
                <a:gd name="connsiteY154" fmla="*/ 211333 h 1016277"/>
                <a:gd name="connsiteX155" fmla="*/ 825617 w 1393335"/>
                <a:gd name="connsiteY155" fmla="*/ 166394 h 1016277"/>
                <a:gd name="connsiteX156" fmla="*/ 997734 w 1393335"/>
                <a:gd name="connsiteY156" fmla="*/ 49713 h 1016277"/>
                <a:gd name="connsiteX157" fmla="*/ 1124131 w 1393335"/>
                <a:gd name="connsiteY157" fmla="*/ 15828 h 1016277"/>
                <a:gd name="connsiteX158" fmla="*/ 259546 w 1393335"/>
                <a:gd name="connsiteY158" fmla="*/ 849 h 1016277"/>
                <a:gd name="connsiteX159" fmla="*/ 537771 w 1393335"/>
                <a:gd name="connsiteY159" fmla="*/ 129532 h 1016277"/>
                <a:gd name="connsiteX160" fmla="*/ 553583 w 1393335"/>
                <a:gd name="connsiteY160" fmla="*/ 139724 h 1016277"/>
                <a:gd name="connsiteX161" fmla="*/ 553662 w 1393335"/>
                <a:gd name="connsiteY161" fmla="*/ 139809 h 1016277"/>
                <a:gd name="connsiteX162" fmla="*/ 553488 w 1393335"/>
                <a:gd name="connsiteY162" fmla="*/ 139724 h 1016277"/>
                <a:gd name="connsiteX163" fmla="*/ 593302 w 1393335"/>
                <a:gd name="connsiteY163" fmla="*/ 186301 h 1016277"/>
                <a:gd name="connsiteX164" fmla="*/ 606637 w 1393335"/>
                <a:gd name="connsiteY164" fmla="*/ 234879 h 1016277"/>
                <a:gd name="connsiteX165" fmla="*/ 575109 w 1393335"/>
                <a:gd name="connsiteY165" fmla="*/ 232021 h 1016277"/>
                <a:gd name="connsiteX166" fmla="*/ 505962 w 1393335"/>
                <a:gd name="connsiteY166" fmla="*/ 205163 h 1016277"/>
                <a:gd name="connsiteX167" fmla="*/ 505958 w 1393335"/>
                <a:gd name="connsiteY167" fmla="*/ 205160 h 1016277"/>
                <a:gd name="connsiteX168" fmla="*/ 303075 w 1393335"/>
                <a:gd name="connsiteY168" fmla="*/ 118292 h 1016277"/>
                <a:gd name="connsiteX169" fmla="*/ 41995 w 1393335"/>
                <a:gd name="connsiteY169" fmla="*/ 180872 h 1016277"/>
                <a:gd name="connsiteX170" fmla="*/ 259546 w 1393335"/>
                <a:gd name="connsiteY170" fmla="*/ 849 h 101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393335" h="1016277">
                  <a:moveTo>
                    <a:pt x="960655" y="1007661"/>
                  </a:moveTo>
                  <a:lnTo>
                    <a:pt x="960967" y="1007737"/>
                  </a:lnTo>
                  <a:lnTo>
                    <a:pt x="960301" y="1008403"/>
                  </a:lnTo>
                  <a:close/>
                  <a:moveTo>
                    <a:pt x="961158" y="1007642"/>
                  </a:moveTo>
                  <a:lnTo>
                    <a:pt x="961717" y="1007710"/>
                  </a:lnTo>
                  <a:lnTo>
                    <a:pt x="960301" y="1008404"/>
                  </a:lnTo>
                  <a:cubicBezTo>
                    <a:pt x="960301" y="1008404"/>
                    <a:pt x="960968" y="1007737"/>
                    <a:pt x="961158" y="1007642"/>
                  </a:cubicBezTo>
                  <a:close/>
                  <a:moveTo>
                    <a:pt x="1157754" y="804759"/>
                  </a:moveTo>
                  <a:cubicBezTo>
                    <a:pt x="1179376" y="834572"/>
                    <a:pt x="1199664" y="863147"/>
                    <a:pt x="1220619" y="891246"/>
                  </a:cubicBezTo>
                  <a:cubicBezTo>
                    <a:pt x="1230525" y="904486"/>
                    <a:pt x="1223762" y="913630"/>
                    <a:pt x="1215857" y="924203"/>
                  </a:cubicBezTo>
                  <a:cubicBezTo>
                    <a:pt x="1173352" y="980853"/>
                    <a:pt x="1104486" y="1014197"/>
                    <a:pt x="1032847" y="1016277"/>
                  </a:cubicBezTo>
                  <a:lnTo>
                    <a:pt x="961717" y="1007710"/>
                  </a:lnTo>
                  <a:lnTo>
                    <a:pt x="1021947" y="978165"/>
                  </a:lnTo>
                  <a:cubicBezTo>
                    <a:pt x="1076834" y="943830"/>
                    <a:pt x="1114107" y="894413"/>
                    <a:pt x="1157754" y="804759"/>
                  </a:cubicBezTo>
                  <a:close/>
                  <a:moveTo>
                    <a:pt x="1335237" y="424460"/>
                  </a:moveTo>
                  <a:lnTo>
                    <a:pt x="1335490" y="424712"/>
                  </a:lnTo>
                  <a:lnTo>
                    <a:pt x="1335282" y="424530"/>
                  </a:lnTo>
                  <a:close/>
                  <a:moveTo>
                    <a:pt x="49489" y="395681"/>
                  </a:moveTo>
                  <a:lnTo>
                    <a:pt x="49377" y="395840"/>
                  </a:lnTo>
                  <a:lnTo>
                    <a:pt x="48948" y="396041"/>
                  </a:lnTo>
                  <a:close/>
                  <a:moveTo>
                    <a:pt x="598848" y="313616"/>
                  </a:moveTo>
                  <a:cubicBezTo>
                    <a:pt x="600649" y="313997"/>
                    <a:pt x="601340" y="315485"/>
                    <a:pt x="601542" y="317461"/>
                  </a:cubicBezTo>
                  <a:lnTo>
                    <a:pt x="601872" y="330134"/>
                  </a:lnTo>
                  <a:lnTo>
                    <a:pt x="577110" y="364514"/>
                  </a:lnTo>
                  <a:cubicBezTo>
                    <a:pt x="491766" y="440428"/>
                    <a:pt x="489956" y="545489"/>
                    <a:pt x="478717" y="646549"/>
                  </a:cubicBezTo>
                  <a:cubicBezTo>
                    <a:pt x="469954" y="725607"/>
                    <a:pt x="489861" y="804283"/>
                    <a:pt x="488051" y="883436"/>
                  </a:cubicBezTo>
                  <a:cubicBezTo>
                    <a:pt x="487099" y="923441"/>
                    <a:pt x="481955" y="962779"/>
                    <a:pt x="442808" y="986782"/>
                  </a:cubicBezTo>
                  <a:cubicBezTo>
                    <a:pt x="414137" y="1004403"/>
                    <a:pt x="380990" y="995926"/>
                    <a:pt x="350796" y="999356"/>
                  </a:cubicBezTo>
                  <a:cubicBezTo>
                    <a:pt x="261737" y="1009357"/>
                    <a:pt x="193253" y="965161"/>
                    <a:pt x="138293" y="898009"/>
                  </a:cubicBezTo>
                  <a:cubicBezTo>
                    <a:pt x="127244" y="884579"/>
                    <a:pt x="130673" y="873721"/>
                    <a:pt x="142199" y="860957"/>
                  </a:cubicBezTo>
                  <a:cubicBezTo>
                    <a:pt x="162106" y="838954"/>
                    <a:pt x="179632" y="814761"/>
                    <a:pt x="199730" y="789615"/>
                  </a:cubicBezTo>
                  <a:cubicBezTo>
                    <a:pt x="221542" y="826000"/>
                    <a:pt x="242497" y="865053"/>
                    <a:pt x="267548" y="901153"/>
                  </a:cubicBezTo>
                  <a:cubicBezTo>
                    <a:pt x="292598" y="937252"/>
                    <a:pt x="327174" y="989354"/>
                    <a:pt x="365750" y="977353"/>
                  </a:cubicBezTo>
                  <a:cubicBezTo>
                    <a:pt x="404422" y="965351"/>
                    <a:pt x="387658" y="904106"/>
                    <a:pt x="382038" y="865529"/>
                  </a:cubicBezTo>
                  <a:cubicBezTo>
                    <a:pt x="366703" y="759135"/>
                    <a:pt x="366036" y="654645"/>
                    <a:pt x="402136" y="551966"/>
                  </a:cubicBezTo>
                  <a:cubicBezTo>
                    <a:pt x="407756" y="535964"/>
                    <a:pt x="413566" y="519962"/>
                    <a:pt x="422329" y="495387"/>
                  </a:cubicBezTo>
                  <a:cubicBezTo>
                    <a:pt x="371846" y="521010"/>
                    <a:pt x="326412" y="542441"/>
                    <a:pt x="282502" y="566825"/>
                  </a:cubicBezTo>
                  <a:cubicBezTo>
                    <a:pt x="248688" y="585589"/>
                    <a:pt x="215827" y="590923"/>
                    <a:pt x="179441" y="575683"/>
                  </a:cubicBezTo>
                  <a:cubicBezTo>
                    <a:pt x="135912" y="557395"/>
                    <a:pt x="90859" y="542346"/>
                    <a:pt x="51521" y="515580"/>
                  </a:cubicBezTo>
                  <a:cubicBezTo>
                    <a:pt x="5991" y="484624"/>
                    <a:pt x="3610" y="464908"/>
                    <a:pt x="36947" y="419854"/>
                  </a:cubicBezTo>
                  <a:lnTo>
                    <a:pt x="49745" y="396179"/>
                  </a:lnTo>
                  <a:lnTo>
                    <a:pt x="83132" y="405091"/>
                  </a:lnTo>
                  <a:cubicBezTo>
                    <a:pt x="91645" y="412735"/>
                    <a:pt x="98336" y="423141"/>
                    <a:pt x="106098" y="430713"/>
                  </a:cubicBezTo>
                  <a:cubicBezTo>
                    <a:pt x="175155" y="497959"/>
                    <a:pt x="252307" y="511390"/>
                    <a:pt x="339651" y="472146"/>
                  </a:cubicBezTo>
                  <a:cubicBezTo>
                    <a:pt x="378323" y="454763"/>
                    <a:pt x="415780" y="435404"/>
                    <a:pt x="451701" y="413556"/>
                  </a:cubicBezTo>
                  <a:lnTo>
                    <a:pt x="554482" y="340074"/>
                  </a:lnTo>
                  <a:lnTo>
                    <a:pt x="554535" y="340130"/>
                  </a:lnTo>
                  <a:cubicBezTo>
                    <a:pt x="566156" y="332129"/>
                    <a:pt x="577109" y="322890"/>
                    <a:pt x="589492" y="316413"/>
                  </a:cubicBezTo>
                  <a:cubicBezTo>
                    <a:pt x="594136" y="313961"/>
                    <a:pt x="597047" y="313235"/>
                    <a:pt x="598848" y="313616"/>
                  </a:cubicBezTo>
                  <a:close/>
                  <a:moveTo>
                    <a:pt x="801328" y="310412"/>
                  </a:moveTo>
                  <a:lnTo>
                    <a:pt x="801688" y="310520"/>
                  </a:lnTo>
                  <a:lnTo>
                    <a:pt x="801625" y="310531"/>
                  </a:lnTo>
                  <a:close/>
                  <a:moveTo>
                    <a:pt x="1153944" y="193826"/>
                  </a:moveTo>
                  <a:cubicBezTo>
                    <a:pt x="1214142" y="194683"/>
                    <a:pt x="1258433" y="212780"/>
                    <a:pt x="1285008" y="267740"/>
                  </a:cubicBezTo>
                  <a:cubicBezTo>
                    <a:pt x="1295295" y="288980"/>
                    <a:pt x="1304439" y="286218"/>
                    <a:pt x="1322727" y="272979"/>
                  </a:cubicBezTo>
                  <a:cubicBezTo>
                    <a:pt x="1339872" y="260501"/>
                    <a:pt x="1363494" y="230878"/>
                    <a:pt x="1385020" y="273074"/>
                  </a:cubicBezTo>
                  <a:cubicBezTo>
                    <a:pt x="1401308" y="304982"/>
                    <a:pt x="1393593" y="355465"/>
                    <a:pt x="1362541" y="361656"/>
                  </a:cubicBezTo>
                  <a:cubicBezTo>
                    <a:pt x="1323965" y="369372"/>
                    <a:pt x="1335871" y="386516"/>
                    <a:pt x="1345206" y="406709"/>
                  </a:cubicBezTo>
                  <a:cubicBezTo>
                    <a:pt x="1349635" y="416282"/>
                    <a:pt x="1354064" y="424623"/>
                    <a:pt x="1346438" y="425462"/>
                  </a:cubicBezTo>
                  <a:lnTo>
                    <a:pt x="1334716" y="423627"/>
                  </a:lnTo>
                  <a:lnTo>
                    <a:pt x="1311238" y="386159"/>
                  </a:lnTo>
                  <a:cubicBezTo>
                    <a:pt x="1301343" y="374920"/>
                    <a:pt x="1289628" y="365276"/>
                    <a:pt x="1276150" y="357179"/>
                  </a:cubicBezTo>
                  <a:cubicBezTo>
                    <a:pt x="1261767" y="384421"/>
                    <a:pt x="1237954" y="390707"/>
                    <a:pt x="1208903" y="391755"/>
                  </a:cubicBezTo>
                  <a:cubicBezTo>
                    <a:pt x="1129083" y="394708"/>
                    <a:pt x="1051741" y="385278"/>
                    <a:pt x="974683" y="362513"/>
                  </a:cubicBezTo>
                  <a:cubicBezTo>
                    <a:pt x="947394" y="354465"/>
                    <a:pt x="921463" y="342535"/>
                    <a:pt x="895150" y="331819"/>
                  </a:cubicBezTo>
                  <a:lnTo>
                    <a:pt x="813796" y="308544"/>
                  </a:lnTo>
                  <a:lnTo>
                    <a:pt x="813520" y="308411"/>
                  </a:lnTo>
                  <a:cubicBezTo>
                    <a:pt x="823664" y="299553"/>
                    <a:pt x="834928" y="299482"/>
                    <a:pt x="846346" y="300601"/>
                  </a:cubicBezTo>
                  <a:lnTo>
                    <a:pt x="877960" y="299977"/>
                  </a:lnTo>
                  <a:lnTo>
                    <a:pt x="880767" y="292315"/>
                  </a:lnTo>
                  <a:cubicBezTo>
                    <a:pt x="851525" y="285838"/>
                    <a:pt x="817616" y="303078"/>
                    <a:pt x="792184" y="274979"/>
                  </a:cubicBezTo>
                  <a:cubicBezTo>
                    <a:pt x="824855" y="257929"/>
                    <a:pt x="863146" y="261644"/>
                    <a:pt x="898960" y="247643"/>
                  </a:cubicBezTo>
                  <a:cubicBezTo>
                    <a:pt x="869337" y="230117"/>
                    <a:pt x="844762" y="253548"/>
                    <a:pt x="815425" y="250119"/>
                  </a:cubicBezTo>
                  <a:cubicBezTo>
                    <a:pt x="828713" y="239689"/>
                    <a:pt x="844072" y="236356"/>
                    <a:pt x="858895" y="232891"/>
                  </a:cubicBezTo>
                  <a:lnTo>
                    <a:pt x="898612" y="215117"/>
                  </a:lnTo>
                  <a:lnTo>
                    <a:pt x="899245" y="214971"/>
                  </a:lnTo>
                  <a:cubicBezTo>
                    <a:pt x="983256" y="196302"/>
                    <a:pt x="1068028" y="192588"/>
                    <a:pt x="1153944" y="193826"/>
                  </a:cubicBezTo>
                  <a:close/>
                  <a:moveTo>
                    <a:pt x="230370" y="174666"/>
                  </a:moveTo>
                  <a:cubicBezTo>
                    <a:pt x="251099" y="172532"/>
                    <a:pt x="273286" y="172895"/>
                    <a:pt x="296789" y="175157"/>
                  </a:cubicBezTo>
                  <a:cubicBezTo>
                    <a:pt x="367845" y="181919"/>
                    <a:pt x="435568" y="199826"/>
                    <a:pt x="504338" y="214971"/>
                  </a:cubicBezTo>
                  <a:lnTo>
                    <a:pt x="504469" y="214988"/>
                  </a:lnTo>
                  <a:lnTo>
                    <a:pt x="576824" y="249547"/>
                  </a:lnTo>
                  <a:cubicBezTo>
                    <a:pt x="547963" y="257929"/>
                    <a:pt x="526627" y="231164"/>
                    <a:pt x="493575" y="245737"/>
                  </a:cubicBezTo>
                  <a:cubicBezTo>
                    <a:pt x="533009" y="255929"/>
                    <a:pt x="565680" y="264597"/>
                    <a:pt x="598445" y="272503"/>
                  </a:cubicBezTo>
                  <a:cubicBezTo>
                    <a:pt x="608256" y="274884"/>
                    <a:pt x="611876" y="280408"/>
                    <a:pt x="609113" y="289171"/>
                  </a:cubicBezTo>
                  <a:cubicBezTo>
                    <a:pt x="608161" y="292219"/>
                    <a:pt x="600446" y="296410"/>
                    <a:pt x="599303" y="295553"/>
                  </a:cubicBezTo>
                  <a:cubicBezTo>
                    <a:pt x="574538" y="276217"/>
                    <a:pt x="548249" y="297268"/>
                    <a:pt x="522341" y="292029"/>
                  </a:cubicBezTo>
                  <a:cubicBezTo>
                    <a:pt x="427281" y="272979"/>
                    <a:pt x="330412" y="273265"/>
                    <a:pt x="233924" y="271169"/>
                  </a:cubicBezTo>
                  <a:cubicBezTo>
                    <a:pt x="211254" y="270693"/>
                    <a:pt x="188870" y="271741"/>
                    <a:pt x="173440" y="283933"/>
                  </a:cubicBezTo>
                  <a:cubicBezTo>
                    <a:pt x="238067" y="301602"/>
                    <a:pt x="303814" y="304626"/>
                    <a:pt x="371167" y="303828"/>
                  </a:cubicBezTo>
                  <a:lnTo>
                    <a:pt x="569863" y="300919"/>
                  </a:lnTo>
                  <a:lnTo>
                    <a:pt x="572347" y="304411"/>
                  </a:lnTo>
                  <a:lnTo>
                    <a:pt x="572298" y="305475"/>
                  </a:lnTo>
                  <a:lnTo>
                    <a:pt x="557024" y="316937"/>
                  </a:lnTo>
                  <a:lnTo>
                    <a:pt x="542777" y="327613"/>
                  </a:lnTo>
                  <a:lnTo>
                    <a:pt x="542724" y="327557"/>
                  </a:lnTo>
                  <a:cubicBezTo>
                    <a:pt x="488813" y="343654"/>
                    <a:pt x="435663" y="363466"/>
                    <a:pt x="380799" y="374896"/>
                  </a:cubicBezTo>
                  <a:cubicBezTo>
                    <a:pt x="292217" y="393279"/>
                    <a:pt x="200967" y="401376"/>
                    <a:pt x="115147" y="367181"/>
                  </a:cubicBezTo>
                  <a:cubicBezTo>
                    <a:pt x="85429" y="355370"/>
                    <a:pt x="74475" y="360037"/>
                    <a:pt x="59997" y="380802"/>
                  </a:cubicBezTo>
                  <a:lnTo>
                    <a:pt x="49949" y="395031"/>
                  </a:lnTo>
                  <a:lnTo>
                    <a:pt x="40321" y="378192"/>
                  </a:lnTo>
                  <a:cubicBezTo>
                    <a:pt x="39372" y="369883"/>
                    <a:pt x="43255" y="361862"/>
                    <a:pt x="47143" y="353837"/>
                  </a:cubicBezTo>
                  <a:lnTo>
                    <a:pt x="53985" y="329501"/>
                  </a:lnTo>
                  <a:lnTo>
                    <a:pt x="30852" y="333923"/>
                  </a:lnTo>
                  <a:cubicBezTo>
                    <a:pt x="11140" y="333070"/>
                    <a:pt x="1943" y="316961"/>
                    <a:pt x="85" y="291743"/>
                  </a:cubicBezTo>
                  <a:cubicBezTo>
                    <a:pt x="-1439" y="271264"/>
                    <a:pt x="18088" y="253071"/>
                    <a:pt x="8753" y="230783"/>
                  </a:cubicBezTo>
                  <a:cubicBezTo>
                    <a:pt x="8372" y="229830"/>
                    <a:pt x="12087" y="217162"/>
                    <a:pt x="19612" y="222591"/>
                  </a:cubicBezTo>
                  <a:cubicBezTo>
                    <a:pt x="37328" y="235236"/>
                    <a:pt x="62653" y="238719"/>
                    <a:pt x="77021" y="255462"/>
                  </a:cubicBezTo>
                  <a:lnTo>
                    <a:pt x="87048" y="277454"/>
                  </a:lnTo>
                  <a:lnTo>
                    <a:pt x="114229" y="233815"/>
                  </a:lnTo>
                  <a:cubicBezTo>
                    <a:pt x="144474" y="196913"/>
                    <a:pt x="183730" y="179468"/>
                    <a:pt x="230370" y="174666"/>
                  </a:cubicBezTo>
                  <a:close/>
                  <a:moveTo>
                    <a:pt x="798851" y="147153"/>
                  </a:moveTo>
                  <a:cubicBezTo>
                    <a:pt x="776372" y="173537"/>
                    <a:pt x="749702" y="194873"/>
                    <a:pt x="766370" y="232783"/>
                  </a:cubicBezTo>
                  <a:cubicBezTo>
                    <a:pt x="773979" y="240320"/>
                    <a:pt x="774641" y="252827"/>
                    <a:pt x="774067" y="266634"/>
                  </a:cubicBezTo>
                  <a:lnTo>
                    <a:pt x="774301" y="301713"/>
                  </a:lnTo>
                  <a:lnTo>
                    <a:pt x="785052" y="301924"/>
                  </a:lnTo>
                  <a:lnTo>
                    <a:pt x="800959" y="310394"/>
                  </a:lnTo>
                  <a:lnTo>
                    <a:pt x="801562" y="310543"/>
                  </a:lnTo>
                  <a:lnTo>
                    <a:pt x="801321" y="310587"/>
                  </a:lnTo>
                  <a:lnTo>
                    <a:pt x="801709" y="310793"/>
                  </a:lnTo>
                  <a:lnTo>
                    <a:pt x="801474" y="310839"/>
                  </a:lnTo>
                  <a:lnTo>
                    <a:pt x="856339" y="364752"/>
                  </a:lnTo>
                  <a:cubicBezTo>
                    <a:pt x="914265" y="414633"/>
                    <a:pt x="980256" y="452620"/>
                    <a:pt x="1050693" y="486910"/>
                  </a:cubicBezTo>
                  <a:cubicBezTo>
                    <a:pt x="1128417" y="524629"/>
                    <a:pt x="1191567" y="506436"/>
                    <a:pt x="1257671" y="470050"/>
                  </a:cubicBezTo>
                  <a:cubicBezTo>
                    <a:pt x="1273863" y="461097"/>
                    <a:pt x="1288723" y="448810"/>
                    <a:pt x="1302343" y="436141"/>
                  </a:cubicBezTo>
                  <a:cubicBezTo>
                    <a:pt x="1307344" y="431474"/>
                    <a:pt x="1312202" y="427712"/>
                    <a:pt x="1317512" y="425569"/>
                  </a:cubicBezTo>
                  <a:lnTo>
                    <a:pt x="1334876" y="424736"/>
                  </a:lnTo>
                  <a:lnTo>
                    <a:pt x="1355921" y="476809"/>
                  </a:lnTo>
                  <a:cubicBezTo>
                    <a:pt x="1366780" y="520015"/>
                    <a:pt x="1344420" y="538107"/>
                    <a:pt x="1276626" y="573397"/>
                  </a:cubicBezTo>
                  <a:cubicBezTo>
                    <a:pt x="1172041" y="627880"/>
                    <a:pt x="1082506" y="603210"/>
                    <a:pt x="996877" y="535202"/>
                  </a:cubicBezTo>
                  <a:cubicBezTo>
                    <a:pt x="984589" y="525486"/>
                    <a:pt x="972493" y="515580"/>
                    <a:pt x="957538" y="503388"/>
                  </a:cubicBezTo>
                  <a:cubicBezTo>
                    <a:pt x="951252" y="529963"/>
                    <a:pt x="967920" y="547679"/>
                    <a:pt x="973921" y="567015"/>
                  </a:cubicBezTo>
                  <a:cubicBezTo>
                    <a:pt x="1008783" y="680363"/>
                    <a:pt x="993066" y="793234"/>
                    <a:pt x="967920" y="904486"/>
                  </a:cubicBezTo>
                  <a:cubicBezTo>
                    <a:pt x="961920" y="931204"/>
                    <a:pt x="976333" y="958136"/>
                    <a:pt x="972140" y="983554"/>
                  </a:cubicBezTo>
                  <a:lnTo>
                    <a:pt x="960655" y="1007661"/>
                  </a:lnTo>
                  <a:lnTo>
                    <a:pt x="914057" y="996337"/>
                  </a:lnTo>
                  <a:cubicBezTo>
                    <a:pt x="876945" y="982014"/>
                    <a:pt x="867480" y="956278"/>
                    <a:pt x="869908" y="895342"/>
                  </a:cubicBezTo>
                  <a:cubicBezTo>
                    <a:pt x="872956" y="818285"/>
                    <a:pt x="882577" y="741513"/>
                    <a:pt x="889435" y="664741"/>
                  </a:cubicBezTo>
                  <a:cubicBezTo>
                    <a:pt x="897531" y="574254"/>
                    <a:pt x="883339" y="487100"/>
                    <a:pt x="844762" y="405280"/>
                  </a:cubicBezTo>
                  <a:cubicBezTo>
                    <a:pt x="832475" y="379182"/>
                    <a:pt x="809615" y="358037"/>
                    <a:pt x="791518" y="334605"/>
                  </a:cubicBezTo>
                  <a:lnTo>
                    <a:pt x="784261" y="330774"/>
                  </a:lnTo>
                  <a:lnTo>
                    <a:pt x="774667" y="334707"/>
                  </a:lnTo>
                  <a:cubicBezTo>
                    <a:pt x="737369" y="345958"/>
                    <a:pt x="650978" y="350626"/>
                    <a:pt x="624687" y="336895"/>
                  </a:cubicBezTo>
                  <a:cubicBezTo>
                    <a:pt x="606956" y="298020"/>
                    <a:pt x="619209" y="193635"/>
                    <a:pt x="649499" y="174871"/>
                  </a:cubicBezTo>
                  <a:cubicBezTo>
                    <a:pt x="701124" y="179824"/>
                    <a:pt x="751511" y="176871"/>
                    <a:pt x="798851" y="147153"/>
                  </a:cubicBezTo>
                  <a:close/>
                  <a:moveTo>
                    <a:pt x="1124131" y="15828"/>
                  </a:moveTo>
                  <a:cubicBezTo>
                    <a:pt x="1167303" y="12636"/>
                    <a:pt x="1211046" y="19709"/>
                    <a:pt x="1253956" y="43521"/>
                  </a:cubicBezTo>
                  <a:cubicBezTo>
                    <a:pt x="1327204" y="84193"/>
                    <a:pt x="1352350" y="156298"/>
                    <a:pt x="1370543" y="232974"/>
                  </a:cubicBezTo>
                  <a:cubicBezTo>
                    <a:pt x="1338443" y="191635"/>
                    <a:pt x="1309582" y="150106"/>
                    <a:pt x="1252814" y="138295"/>
                  </a:cubicBezTo>
                  <a:cubicBezTo>
                    <a:pt x="1159373" y="118959"/>
                    <a:pt x="1070600" y="132104"/>
                    <a:pt x="983542" y="166013"/>
                  </a:cubicBezTo>
                  <a:cubicBezTo>
                    <a:pt x="954395" y="177348"/>
                    <a:pt x="926392" y="191826"/>
                    <a:pt x="897912" y="204780"/>
                  </a:cubicBezTo>
                  <a:lnTo>
                    <a:pt x="897846" y="204831"/>
                  </a:lnTo>
                  <a:lnTo>
                    <a:pt x="840798" y="222688"/>
                  </a:lnTo>
                  <a:lnTo>
                    <a:pt x="781822" y="233447"/>
                  </a:lnTo>
                  <a:lnTo>
                    <a:pt x="786318" y="211333"/>
                  </a:lnTo>
                  <a:cubicBezTo>
                    <a:pt x="796150" y="192469"/>
                    <a:pt x="818759" y="182111"/>
                    <a:pt x="825617" y="166394"/>
                  </a:cubicBezTo>
                  <a:cubicBezTo>
                    <a:pt x="859717" y="88194"/>
                    <a:pt x="935441" y="76097"/>
                    <a:pt x="997734" y="49713"/>
                  </a:cubicBezTo>
                  <a:cubicBezTo>
                    <a:pt x="1038358" y="32473"/>
                    <a:pt x="1080959" y="19019"/>
                    <a:pt x="1124131" y="15828"/>
                  </a:cubicBezTo>
                  <a:close/>
                  <a:moveTo>
                    <a:pt x="259546" y="849"/>
                  </a:moveTo>
                  <a:cubicBezTo>
                    <a:pt x="368131" y="10565"/>
                    <a:pt x="454904" y="65238"/>
                    <a:pt x="537771" y="129532"/>
                  </a:cubicBezTo>
                  <a:cubicBezTo>
                    <a:pt x="542724" y="133342"/>
                    <a:pt x="548249" y="136390"/>
                    <a:pt x="553583" y="139724"/>
                  </a:cubicBezTo>
                  <a:lnTo>
                    <a:pt x="553662" y="139809"/>
                  </a:lnTo>
                  <a:lnTo>
                    <a:pt x="553488" y="139724"/>
                  </a:lnTo>
                  <a:cubicBezTo>
                    <a:pt x="551487" y="168109"/>
                    <a:pt x="574633" y="177443"/>
                    <a:pt x="593302" y="186301"/>
                  </a:cubicBezTo>
                  <a:cubicBezTo>
                    <a:pt x="618543" y="198303"/>
                    <a:pt x="608923" y="221544"/>
                    <a:pt x="606637" y="234879"/>
                  </a:cubicBezTo>
                  <a:cubicBezTo>
                    <a:pt x="604161" y="249452"/>
                    <a:pt x="585206" y="234784"/>
                    <a:pt x="575109" y="232021"/>
                  </a:cubicBezTo>
                  <a:lnTo>
                    <a:pt x="505962" y="205163"/>
                  </a:lnTo>
                  <a:lnTo>
                    <a:pt x="505958" y="205160"/>
                  </a:lnTo>
                  <a:cubicBezTo>
                    <a:pt x="438902" y="174966"/>
                    <a:pt x="375275" y="137342"/>
                    <a:pt x="303075" y="118292"/>
                  </a:cubicBezTo>
                  <a:cubicBezTo>
                    <a:pt x="205444" y="92575"/>
                    <a:pt x="116766" y="99242"/>
                    <a:pt x="41995" y="180872"/>
                  </a:cubicBezTo>
                  <a:cubicBezTo>
                    <a:pt x="55901" y="65619"/>
                    <a:pt x="150008" y="-8866"/>
                    <a:pt x="259546" y="849"/>
                  </a:cubicBezTo>
                  <a:close/>
                </a:path>
              </a:pathLst>
            </a:custGeom>
            <a:solidFill>
              <a:schemeClr val="accent1"/>
            </a:solidFill>
            <a:ln w="9525" cap="flat">
              <a:noFill/>
              <a:prstDash val="solid"/>
              <a:miter/>
            </a:ln>
          </p:spPr>
          <p:txBody>
            <a:bodyPr rtlCol="0" anchor="ctr"/>
            <a:lstStyle/>
            <a:p>
              <a:endParaRPr lang="en-US"/>
            </a:p>
          </p:txBody>
        </p:sp>
      </p:grpSp>
      <p:grpSp>
        <p:nvGrpSpPr>
          <p:cNvPr id="199" name="Group 198"/>
          <p:cNvGrpSpPr/>
          <p:nvPr/>
        </p:nvGrpSpPr>
        <p:grpSpPr>
          <a:xfrm rot="2597867">
            <a:off x="3283029" y="2992095"/>
            <a:ext cx="546622" cy="749336"/>
            <a:chOff x="7005248" y="205186"/>
            <a:chExt cx="1591645" cy="2479901"/>
          </a:xfrm>
        </p:grpSpPr>
        <p:sp>
          <p:nvSpPr>
            <p:cNvPr id="200" name="Freeform: Shape 199"/>
            <p:cNvSpPr/>
            <p:nvPr/>
          </p:nvSpPr>
          <p:spPr>
            <a:xfrm>
              <a:off x="7005248" y="205186"/>
              <a:ext cx="1591645" cy="2479901"/>
            </a:xfrm>
            <a:custGeom>
              <a:avLst/>
              <a:gdLst>
                <a:gd name="connsiteX0" fmla="*/ 1000760 w 1591645"/>
                <a:gd name="connsiteY0" fmla="*/ 1444079 h 2479901"/>
                <a:gd name="connsiteX1" fmla="*/ 1003808 w 1591645"/>
                <a:gd name="connsiteY1" fmla="*/ 1810982 h 2479901"/>
                <a:gd name="connsiteX2" fmla="*/ 1000760 w 1591645"/>
                <a:gd name="connsiteY2" fmla="*/ 1444079 h 2479901"/>
                <a:gd name="connsiteX3" fmla="*/ 1165351 w 1591645"/>
                <a:gd name="connsiteY3" fmla="*/ 1368641 h 2479901"/>
                <a:gd name="connsiteX4" fmla="*/ 1404048 w 1591645"/>
                <a:gd name="connsiteY4" fmla="*/ 1377023 h 2479901"/>
                <a:gd name="connsiteX5" fmla="*/ 1165351 w 1591645"/>
                <a:gd name="connsiteY5" fmla="*/ 1368641 h 2479901"/>
                <a:gd name="connsiteX6" fmla="*/ 584136 w 1591645"/>
                <a:gd name="connsiteY6" fmla="*/ 1340923 h 2479901"/>
                <a:gd name="connsiteX7" fmla="*/ 289718 w 1591645"/>
                <a:gd name="connsiteY7" fmla="*/ 1349686 h 2479901"/>
                <a:gd name="connsiteX8" fmla="*/ 584136 w 1591645"/>
                <a:gd name="connsiteY8" fmla="*/ 1340923 h 2479901"/>
                <a:gd name="connsiteX9" fmla="*/ 1355268 w 1591645"/>
                <a:gd name="connsiteY9" fmla="*/ 1103937 h 2479901"/>
                <a:gd name="connsiteX10" fmla="*/ 1309941 w 1591645"/>
                <a:gd name="connsiteY10" fmla="*/ 1108893 h 2479901"/>
                <a:gd name="connsiteX11" fmla="*/ 1450340 w 1591645"/>
                <a:gd name="connsiteY11" fmla="*/ 1164043 h 2479901"/>
                <a:gd name="connsiteX12" fmla="*/ 1482344 w 1591645"/>
                <a:gd name="connsiteY12" fmla="*/ 1178616 h 2479901"/>
                <a:gd name="connsiteX13" fmla="*/ 1465961 w 1591645"/>
                <a:gd name="connsiteY13" fmla="*/ 1142326 h 2479901"/>
                <a:gd name="connsiteX14" fmla="*/ 1355268 w 1591645"/>
                <a:gd name="connsiteY14" fmla="*/ 1103937 h 2479901"/>
                <a:gd name="connsiteX15" fmla="*/ 385683 w 1591645"/>
                <a:gd name="connsiteY15" fmla="*/ 1082830 h 2479901"/>
                <a:gd name="connsiteX16" fmla="*/ 311340 w 1591645"/>
                <a:gd name="connsiteY16" fmla="*/ 1088319 h 2479901"/>
                <a:gd name="connsiteX17" fmla="*/ 245522 w 1591645"/>
                <a:gd name="connsiteY17" fmla="*/ 1122609 h 2479901"/>
                <a:gd name="connsiteX18" fmla="*/ 233997 w 1591645"/>
                <a:gd name="connsiteY18" fmla="*/ 1158042 h 2479901"/>
                <a:gd name="connsiteX19" fmla="*/ 269335 w 1591645"/>
                <a:gd name="connsiteY19" fmla="*/ 1146993 h 2479901"/>
                <a:gd name="connsiteX20" fmla="*/ 376301 w 1591645"/>
                <a:gd name="connsiteY20" fmla="*/ 1101464 h 2479901"/>
                <a:gd name="connsiteX21" fmla="*/ 460787 w 1591645"/>
                <a:gd name="connsiteY21" fmla="*/ 1101559 h 2479901"/>
                <a:gd name="connsiteX22" fmla="*/ 460025 w 1591645"/>
                <a:gd name="connsiteY22" fmla="*/ 1089272 h 2479901"/>
                <a:gd name="connsiteX23" fmla="*/ 385683 w 1591645"/>
                <a:gd name="connsiteY23" fmla="*/ 1082830 h 2479901"/>
                <a:gd name="connsiteX24" fmla="*/ 529273 w 1591645"/>
                <a:gd name="connsiteY24" fmla="*/ 756 h 2479901"/>
                <a:gd name="connsiteX25" fmla="*/ 809499 w 1591645"/>
                <a:gd name="connsiteY25" fmla="*/ 114390 h 2479901"/>
                <a:gd name="connsiteX26" fmla="*/ 998951 w 1591645"/>
                <a:gd name="connsiteY26" fmla="*/ 516440 h 2479901"/>
                <a:gd name="connsiteX27" fmla="*/ 994760 w 1591645"/>
                <a:gd name="connsiteY27" fmla="*/ 911060 h 2479901"/>
                <a:gd name="connsiteX28" fmla="*/ 994665 w 1591645"/>
                <a:gd name="connsiteY28" fmla="*/ 1038029 h 2479901"/>
                <a:gd name="connsiteX29" fmla="*/ 1106488 w 1591645"/>
                <a:gd name="connsiteY29" fmla="*/ 980402 h 2479901"/>
                <a:gd name="connsiteX30" fmla="*/ 1413860 w 1591645"/>
                <a:gd name="connsiteY30" fmla="*/ 949160 h 2479901"/>
                <a:gd name="connsiteX31" fmla="*/ 1510253 w 1591645"/>
                <a:gd name="connsiteY31" fmla="*/ 1048316 h 2479901"/>
                <a:gd name="connsiteX32" fmla="*/ 1588644 w 1591645"/>
                <a:gd name="connsiteY32" fmla="*/ 1245007 h 2479901"/>
                <a:gd name="connsiteX33" fmla="*/ 1562831 w 1591645"/>
                <a:gd name="connsiteY33" fmla="*/ 1313778 h 2479901"/>
                <a:gd name="connsiteX34" fmla="*/ 1545210 w 1591645"/>
                <a:gd name="connsiteY34" fmla="*/ 1372547 h 2479901"/>
                <a:gd name="connsiteX35" fmla="*/ 1491298 w 1591645"/>
                <a:gd name="connsiteY35" fmla="*/ 1525137 h 2479901"/>
                <a:gd name="connsiteX36" fmla="*/ 1308228 w 1591645"/>
                <a:gd name="connsiteY36" fmla="*/ 1581525 h 2479901"/>
                <a:gd name="connsiteX37" fmla="*/ 1172973 w 1591645"/>
                <a:gd name="connsiteY37" fmla="*/ 1524090 h 2479901"/>
                <a:gd name="connsiteX38" fmla="*/ 1163448 w 1591645"/>
                <a:gd name="connsiteY38" fmla="*/ 1893374 h 2479901"/>
                <a:gd name="connsiteX39" fmla="*/ 1262508 w 1591645"/>
                <a:gd name="connsiteY39" fmla="*/ 1800124 h 2479901"/>
                <a:gd name="connsiteX40" fmla="*/ 1330421 w 1591645"/>
                <a:gd name="connsiteY40" fmla="*/ 1676394 h 2479901"/>
                <a:gd name="connsiteX41" fmla="*/ 1411479 w 1591645"/>
                <a:gd name="connsiteY41" fmla="*/ 1830318 h 2479901"/>
                <a:gd name="connsiteX42" fmla="*/ 1416717 w 1591645"/>
                <a:gd name="connsiteY42" fmla="*/ 1867751 h 2479901"/>
                <a:gd name="connsiteX43" fmla="*/ 1092582 w 1591645"/>
                <a:gd name="connsiteY43" fmla="*/ 1983956 h 2479901"/>
                <a:gd name="connsiteX44" fmla="*/ 995522 w 1591645"/>
                <a:gd name="connsiteY44" fmla="*/ 1897946 h 2479901"/>
                <a:gd name="connsiteX45" fmla="*/ 995522 w 1591645"/>
                <a:gd name="connsiteY45" fmla="*/ 2278946 h 2479901"/>
                <a:gd name="connsiteX46" fmla="*/ 995712 w 1591645"/>
                <a:gd name="connsiteY46" fmla="*/ 2369338 h 2479901"/>
                <a:gd name="connsiteX47" fmla="*/ 918655 w 1591645"/>
                <a:gd name="connsiteY47" fmla="*/ 2471637 h 2479901"/>
                <a:gd name="connsiteX48" fmla="*/ 786448 w 1591645"/>
                <a:gd name="connsiteY48" fmla="*/ 2472017 h 2479901"/>
                <a:gd name="connsiteX49" fmla="*/ 705486 w 1591645"/>
                <a:gd name="connsiteY49" fmla="*/ 2364576 h 2479901"/>
                <a:gd name="connsiteX50" fmla="*/ 714630 w 1591645"/>
                <a:gd name="connsiteY50" fmla="*/ 2036725 h 2479901"/>
                <a:gd name="connsiteX51" fmla="*/ 706248 w 1591645"/>
                <a:gd name="connsiteY51" fmla="*/ 1418838 h 2479901"/>
                <a:gd name="connsiteX52" fmla="*/ 663957 w 1591645"/>
                <a:gd name="connsiteY52" fmla="*/ 1691729 h 2479901"/>
                <a:gd name="connsiteX53" fmla="*/ 677958 w 1591645"/>
                <a:gd name="connsiteY53" fmla="*/ 1857179 h 2479901"/>
                <a:gd name="connsiteX54" fmla="*/ 596615 w 1591645"/>
                <a:gd name="connsiteY54" fmla="*/ 1966621 h 2479901"/>
                <a:gd name="connsiteX55" fmla="*/ 262383 w 1591645"/>
                <a:gd name="connsiteY55" fmla="*/ 1838129 h 2479901"/>
                <a:gd name="connsiteX56" fmla="*/ 265335 w 1591645"/>
                <a:gd name="connsiteY56" fmla="*/ 1808506 h 2479901"/>
                <a:gd name="connsiteX57" fmla="*/ 367158 w 1591645"/>
                <a:gd name="connsiteY57" fmla="*/ 1648486 h 2479901"/>
                <a:gd name="connsiteX58" fmla="*/ 470694 w 1591645"/>
                <a:gd name="connsiteY58" fmla="*/ 1856226 h 2479901"/>
                <a:gd name="connsiteX59" fmla="*/ 503556 w 1591645"/>
                <a:gd name="connsiteY59" fmla="*/ 1879658 h 2479901"/>
                <a:gd name="connsiteX60" fmla="*/ 515367 w 1591645"/>
                <a:gd name="connsiteY60" fmla="*/ 1838224 h 2479901"/>
                <a:gd name="connsiteX61" fmla="*/ 508032 w 1591645"/>
                <a:gd name="connsiteY61" fmla="*/ 1691063 h 2479901"/>
                <a:gd name="connsiteX62" fmla="*/ 524701 w 1591645"/>
                <a:gd name="connsiteY62" fmla="*/ 1513136 h 2479901"/>
                <a:gd name="connsiteX63" fmla="*/ 502127 w 1591645"/>
                <a:gd name="connsiteY63" fmla="*/ 1517803 h 2479901"/>
                <a:gd name="connsiteX64" fmla="*/ 186754 w 1591645"/>
                <a:gd name="connsiteY64" fmla="*/ 1477988 h 2479901"/>
                <a:gd name="connsiteX65" fmla="*/ 156369 w 1591645"/>
                <a:gd name="connsiteY65" fmla="*/ 1361403 h 2479901"/>
                <a:gd name="connsiteX66" fmla="*/ 145225 w 1591645"/>
                <a:gd name="connsiteY66" fmla="*/ 1284726 h 2479901"/>
                <a:gd name="connsiteX67" fmla="*/ 128937 w 1591645"/>
                <a:gd name="connsiteY67" fmla="*/ 1191191 h 2479901"/>
                <a:gd name="connsiteX68" fmla="*/ 229331 w 1591645"/>
                <a:gd name="connsiteY68" fmla="*/ 994500 h 2479901"/>
                <a:gd name="connsiteX69" fmla="*/ 538131 w 1591645"/>
                <a:gd name="connsiteY69" fmla="*/ 942302 h 2479901"/>
                <a:gd name="connsiteX70" fmla="*/ 678625 w 1591645"/>
                <a:gd name="connsiteY70" fmla="*/ 1018788 h 2479901"/>
                <a:gd name="connsiteX71" fmla="*/ 711867 w 1591645"/>
                <a:gd name="connsiteY71" fmla="*/ 1006787 h 2479901"/>
                <a:gd name="connsiteX72" fmla="*/ 714915 w 1591645"/>
                <a:gd name="connsiteY72" fmla="*/ 498057 h 2479901"/>
                <a:gd name="connsiteX73" fmla="*/ 610426 w 1591645"/>
                <a:gd name="connsiteY73" fmla="*/ 315367 h 2479901"/>
                <a:gd name="connsiteX74" fmla="*/ 276956 w 1591645"/>
                <a:gd name="connsiteY74" fmla="*/ 444050 h 2479901"/>
                <a:gd name="connsiteX75" fmla="*/ 304864 w 1591645"/>
                <a:gd name="connsiteY75" fmla="*/ 680460 h 2479901"/>
                <a:gd name="connsiteX76" fmla="*/ 341345 w 1591645"/>
                <a:gd name="connsiteY76" fmla="*/ 797808 h 2479901"/>
                <a:gd name="connsiteX77" fmla="*/ 306293 w 1591645"/>
                <a:gd name="connsiteY77" fmla="*/ 895630 h 2479901"/>
                <a:gd name="connsiteX78" fmla="*/ 160560 w 1591645"/>
                <a:gd name="connsiteY78" fmla="*/ 946875 h 2479901"/>
                <a:gd name="connsiteX79" fmla="*/ 68263 w 1591645"/>
                <a:gd name="connsiteY79" fmla="*/ 878866 h 2479901"/>
                <a:gd name="connsiteX80" fmla="*/ 1874 w 1591645"/>
                <a:gd name="connsiteY80" fmla="*/ 554540 h 2479901"/>
                <a:gd name="connsiteX81" fmla="*/ 529273 w 1591645"/>
                <a:gd name="connsiteY81" fmla="*/ 756 h 247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91645" h="2479901">
                  <a:moveTo>
                    <a:pt x="1000760" y="1444079"/>
                  </a:moveTo>
                  <a:cubicBezTo>
                    <a:pt x="999427" y="1566761"/>
                    <a:pt x="986949" y="1689253"/>
                    <a:pt x="1003808" y="1810982"/>
                  </a:cubicBezTo>
                  <a:cubicBezTo>
                    <a:pt x="1023239" y="1688205"/>
                    <a:pt x="1042956" y="1565428"/>
                    <a:pt x="1000760" y="1444079"/>
                  </a:cubicBezTo>
                  <a:close/>
                  <a:moveTo>
                    <a:pt x="1165351" y="1368641"/>
                  </a:moveTo>
                  <a:cubicBezTo>
                    <a:pt x="1266411" y="1444555"/>
                    <a:pt x="1337468" y="1448461"/>
                    <a:pt x="1404048" y="1377023"/>
                  </a:cubicBezTo>
                  <a:cubicBezTo>
                    <a:pt x="1325562" y="1392454"/>
                    <a:pt x="1251076" y="1370355"/>
                    <a:pt x="1165351" y="1368641"/>
                  </a:cubicBezTo>
                  <a:close/>
                  <a:moveTo>
                    <a:pt x="584136" y="1340923"/>
                  </a:moveTo>
                  <a:cubicBezTo>
                    <a:pt x="483647" y="1355496"/>
                    <a:pt x="390397" y="1375308"/>
                    <a:pt x="289718" y="1349686"/>
                  </a:cubicBezTo>
                  <a:cubicBezTo>
                    <a:pt x="347439" y="1436459"/>
                    <a:pt x="507745" y="1407693"/>
                    <a:pt x="584136" y="1340923"/>
                  </a:cubicBezTo>
                  <a:close/>
                  <a:moveTo>
                    <a:pt x="1355268" y="1103937"/>
                  </a:moveTo>
                  <a:cubicBezTo>
                    <a:pt x="1341005" y="1104101"/>
                    <a:pt x="1325943" y="1105750"/>
                    <a:pt x="1309941" y="1108893"/>
                  </a:cubicBezTo>
                  <a:cubicBezTo>
                    <a:pt x="1365758" y="1120419"/>
                    <a:pt x="1416240" y="1122038"/>
                    <a:pt x="1450340" y="1164043"/>
                  </a:cubicBezTo>
                  <a:cubicBezTo>
                    <a:pt x="1457960" y="1173378"/>
                    <a:pt x="1462436" y="1201953"/>
                    <a:pt x="1482344" y="1178616"/>
                  </a:cubicBezTo>
                  <a:cubicBezTo>
                    <a:pt x="1496631" y="1161948"/>
                    <a:pt x="1477200" y="1151375"/>
                    <a:pt x="1465961" y="1142326"/>
                  </a:cubicBezTo>
                  <a:cubicBezTo>
                    <a:pt x="1433671" y="1116323"/>
                    <a:pt x="1398060" y="1103446"/>
                    <a:pt x="1355268" y="1103937"/>
                  </a:cubicBezTo>
                  <a:close/>
                  <a:moveTo>
                    <a:pt x="385683" y="1082830"/>
                  </a:moveTo>
                  <a:cubicBezTo>
                    <a:pt x="360823" y="1082580"/>
                    <a:pt x="335962" y="1084318"/>
                    <a:pt x="311340" y="1088319"/>
                  </a:cubicBezTo>
                  <a:cubicBezTo>
                    <a:pt x="287528" y="1092129"/>
                    <a:pt x="262001" y="1101749"/>
                    <a:pt x="245522" y="1122609"/>
                  </a:cubicBezTo>
                  <a:cubicBezTo>
                    <a:pt x="237617" y="1132611"/>
                    <a:pt x="221424" y="1145374"/>
                    <a:pt x="233997" y="1158042"/>
                  </a:cubicBezTo>
                  <a:cubicBezTo>
                    <a:pt x="246094" y="1170139"/>
                    <a:pt x="261429" y="1160233"/>
                    <a:pt x="269335" y="1146993"/>
                  </a:cubicBezTo>
                  <a:cubicBezTo>
                    <a:pt x="294100" y="1105274"/>
                    <a:pt x="333724" y="1100606"/>
                    <a:pt x="376301" y="1101464"/>
                  </a:cubicBezTo>
                  <a:cubicBezTo>
                    <a:pt x="404399" y="1102035"/>
                    <a:pt x="432593" y="1101559"/>
                    <a:pt x="460787" y="1101559"/>
                  </a:cubicBezTo>
                  <a:cubicBezTo>
                    <a:pt x="460597" y="1097368"/>
                    <a:pt x="460311" y="1093272"/>
                    <a:pt x="460025" y="1089272"/>
                  </a:cubicBezTo>
                  <a:cubicBezTo>
                    <a:pt x="435403" y="1085319"/>
                    <a:pt x="410543" y="1083080"/>
                    <a:pt x="385683" y="1082830"/>
                  </a:cubicBezTo>
                  <a:close/>
                  <a:moveTo>
                    <a:pt x="529273" y="756"/>
                  </a:moveTo>
                  <a:cubicBezTo>
                    <a:pt x="697770" y="9329"/>
                    <a:pt x="800259" y="107151"/>
                    <a:pt x="809499" y="114390"/>
                  </a:cubicBezTo>
                  <a:cubicBezTo>
                    <a:pt x="940277" y="216497"/>
                    <a:pt x="990283" y="356991"/>
                    <a:pt x="998951" y="516440"/>
                  </a:cubicBezTo>
                  <a:cubicBezTo>
                    <a:pt x="1006095" y="647980"/>
                    <a:pt x="997236" y="779520"/>
                    <a:pt x="994760" y="911060"/>
                  </a:cubicBezTo>
                  <a:cubicBezTo>
                    <a:pt x="993998" y="950494"/>
                    <a:pt x="994665" y="989927"/>
                    <a:pt x="994665" y="1038029"/>
                  </a:cubicBezTo>
                  <a:cubicBezTo>
                    <a:pt x="1038289" y="1015359"/>
                    <a:pt x="1071436" y="995738"/>
                    <a:pt x="1106488" y="980402"/>
                  </a:cubicBezTo>
                  <a:cubicBezTo>
                    <a:pt x="1205262" y="937254"/>
                    <a:pt x="1305370" y="911156"/>
                    <a:pt x="1413860" y="949160"/>
                  </a:cubicBezTo>
                  <a:cubicBezTo>
                    <a:pt x="1464914" y="966972"/>
                    <a:pt x="1485583" y="1009454"/>
                    <a:pt x="1510253" y="1048316"/>
                  </a:cubicBezTo>
                  <a:cubicBezTo>
                    <a:pt x="1548448" y="1108514"/>
                    <a:pt x="1570927" y="1175951"/>
                    <a:pt x="1588644" y="1245007"/>
                  </a:cubicBezTo>
                  <a:cubicBezTo>
                    <a:pt x="1596264" y="1274820"/>
                    <a:pt x="1589977" y="1298061"/>
                    <a:pt x="1562831" y="1313778"/>
                  </a:cubicBezTo>
                  <a:cubicBezTo>
                    <a:pt x="1537399" y="1327970"/>
                    <a:pt x="1535113" y="1345210"/>
                    <a:pt x="1545210" y="1372547"/>
                  </a:cubicBezTo>
                  <a:cubicBezTo>
                    <a:pt x="1574642" y="1452366"/>
                    <a:pt x="1563498" y="1480465"/>
                    <a:pt x="1491298" y="1525137"/>
                  </a:cubicBezTo>
                  <a:cubicBezTo>
                    <a:pt x="1435291" y="1559808"/>
                    <a:pt x="1375665" y="1581144"/>
                    <a:pt x="1308228" y="1581525"/>
                  </a:cubicBezTo>
                  <a:cubicBezTo>
                    <a:pt x="1256602" y="1581716"/>
                    <a:pt x="1222884" y="1544854"/>
                    <a:pt x="1172973" y="1524090"/>
                  </a:cubicBezTo>
                  <a:cubicBezTo>
                    <a:pt x="1193928" y="1649248"/>
                    <a:pt x="1165353" y="1768596"/>
                    <a:pt x="1163448" y="1893374"/>
                  </a:cubicBezTo>
                  <a:cubicBezTo>
                    <a:pt x="1211073" y="1874229"/>
                    <a:pt x="1237552" y="1836510"/>
                    <a:pt x="1262508" y="1800124"/>
                  </a:cubicBezTo>
                  <a:cubicBezTo>
                    <a:pt x="1288035" y="1762976"/>
                    <a:pt x="1306418" y="1720971"/>
                    <a:pt x="1330421" y="1676394"/>
                  </a:cubicBezTo>
                  <a:cubicBezTo>
                    <a:pt x="1346423" y="1737926"/>
                    <a:pt x="1375188" y="1786217"/>
                    <a:pt x="1411479" y="1830318"/>
                  </a:cubicBezTo>
                  <a:cubicBezTo>
                    <a:pt x="1421099" y="1841939"/>
                    <a:pt x="1426909" y="1851559"/>
                    <a:pt x="1416717" y="1867751"/>
                  </a:cubicBezTo>
                  <a:cubicBezTo>
                    <a:pt x="1348995" y="1975670"/>
                    <a:pt x="1213835" y="2023105"/>
                    <a:pt x="1092582" y="1983956"/>
                  </a:cubicBezTo>
                  <a:cubicBezTo>
                    <a:pt x="1050005" y="1970240"/>
                    <a:pt x="1023621" y="1942237"/>
                    <a:pt x="995522" y="1897946"/>
                  </a:cubicBezTo>
                  <a:cubicBezTo>
                    <a:pt x="995522" y="2031486"/>
                    <a:pt x="995522" y="2155216"/>
                    <a:pt x="995522" y="2278946"/>
                  </a:cubicBezTo>
                  <a:cubicBezTo>
                    <a:pt x="995522" y="2309045"/>
                    <a:pt x="995712" y="2339239"/>
                    <a:pt x="995712" y="2369338"/>
                  </a:cubicBezTo>
                  <a:cubicBezTo>
                    <a:pt x="995617" y="2440490"/>
                    <a:pt x="986949" y="2453634"/>
                    <a:pt x="918655" y="2471637"/>
                  </a:cubicBezTo>
                  <a:cubicBezTo>
                    <a:pt x="875126" y="2483067"/>
                    <a:pt x="829882" y="2482114"/>
                    <a:pt x="786448" y="2472017"/>
                  </a:cubicBezTo>
                  <a:cubicBezTo>
                    <a:pt x="732537" y="2459540"/>
                    <a:pt x="708248" y="2426012"/>
                    <a:pt x="705486" y="2364576"/>
                  </a:cubicBezTo>
                  <a:cubicBezTo>
                    <a:pt x="700533" y="2255133"/>
                    <a:pt x="716535" y="2146358"/>
                    <a:pt x="714630" y="2036725"/>
                  </a:cubicBezTo>
                  <a:cubicBezTo>
                    <a:pt x="711105" y="1835462"/>
                    <a:pt x="719106" y="1634103"/>
                    <a:pt x="706248" y="1418838"/>
                  </a:cubicBezTo>
                  <a:cubicBezTo>
                    <a:pt x="670624" y="1515708"/>
                    <a:pt x="650145" y="1600861"/>
                    <a:pt x="663957" y="1691729"/>
                  </a:cubicBezTo>
                  <a:cubicBezTo>
                    <a:pt x="672243" y="1746498"/>
                    <a:pt x="680911" y="1801362"/>
                    <a:pt x="677958" y="1857179"/>
                  </a:cubicBezTo>
                  <a:cubicBezTo>
                    <a:pt x="674910" y="1914710"/>
                    <a:pt x="650907" y="1947285"/>
                    <a:pt x="596615" y="1966621"/>
                  </a:cubicBezTo>
                  <a:cubicBezTo>
                    <a:pt x="470885" y="2011484"/>
                    <a:pt x="321628" y="1954048"/>
                    <a:pt x="262383" y="1838129"/>
                  </a:cubicBezTo>
                  <a:cubicBezTo>
                    <a:pt x="256953" y="1827556"/>
                    <a:pt x="255048" y="1818317"/>
                    <a:pt x="265335" y="1808506"/>
                  </a:cubicBezTo>
                  <a:cubicBezTo>
                    <a:pt x="310103" y="1765739"/>
                    <a:pt x="341345" y="1713542"/>
                    <a:pt x="367158" y="1648486"/>
                  </a:cubicBezTo>
                  <a:cubicBezTo>
                    <a:pt x="392875" y="1728973"/>
                    <a:pt x="419736" y="1798886"/>
                    <a:pt x="470694" y="1856226"/>
                  </a:cubicBezTo>
                  <a:cubicBezTo>
                    <a:pt x="479838" y="1866514"/>
                    <a:pt x="489649" y="1883563"/>
                    <a:pt x="503556" y="1879658"/>
                  </a:cubicBezTo>
                  <a:cubicBezTo>
                    <a:pt x="523082" y="1874133"/>
                    <a:pt x="515652" y="1852321"/>
                    <a:pt x="515367" y="1838224"/>
                  </a:cubicBezTo>
                  <a:cubicBezTo>
                    <a:pt x="514319" y="1789170"/>
                    <a:pt x="509652" y="1740117"/>
                    <a:pt x="508032" y="1691063"/>
                  </a:cubicBezTo>
                  <a:cubicBezTo>
                    <a:pt x="505937" y="1631055"/>
                    <a:pt x="501841" y="1570667"/>
                    <a:pt x="524701" y="1513136"/>
                  </a:cubicBezTo>
                  <a:cubicBezTo>
                    <a:pt x="512985" y="1507040"/>
                    <a:pt x="507651" y="1514279"/>
                    <a:pt x="502127" y="1517803"/>
                  </a:cubicBezTo>
                  <a:cubicBezTo>
                    <a:pt x="384303" y="1591622"/>
                    <a:pt x="314294" y="1567238"/>
                    <a:pt x="186754" y="1477988"/>
                  </a:cubicBezTo>
                  <a:cubicBezTo>
                    <a:pt x="145606" y="1449128"/>
                    <a:pt x="133795" y="1408456"/>
                    <a:pt x="156369" y="1361403"/>
                  </a:cubicBezTo>
                  <a:cubicBezTo>
                    <a:pt x="169990" y="1332923"/>
                    <a:pt x="176467" y="1309777"/>
                    <a:pt x="145225" y="1284726"/>
                  </a:cubicBezTo>
                  <a:cubicBezTo>
                    <a:pt x="116364" y="1261485"/>
                    <a:pt x="120270" y="1223004"/>
                    <a:pt x="128937" y="1191191"/>
                  </a:cubicBezTo>
                  <a:cubicBezTo>
                    <a:pt x="148559" y="1119086"/>
                    <a:pt x="179420" y="1050602"/>
                    <a:pt x="229331" y="994500"/>
                  </a:cubicBezTo>
                  <a:cubicBezTo>
                    <a:pt x="317818" y="895059"/>
                    <a:pt x="422307" y="899916"/>
                    <a:pt x="538131" y="942302"/>
                  </a:cubicBezTo>
                  <a:cubicBezTo>
                    <a:pt x="588138" y="960591"/>
                    <a:pt x="634334" y="988403"/>
                    <a:pt x="678625" y="1018788"/>
                  </a:cubicBezTo>
                  <a:cubicBezTo>
                    <a:pt x="694151" y="1029456"/>
                    <a:pt x="713582" y="1040219"/>
                    <a:pt x="711867" y="1006787"/>
                  </a:cubicBezTo>
                  <a:cubicBezTo>
                    <a:pt x="703390" y="837051"/>
                    <a:pt x="723869" y="667602"/>
                    <a:pt x="714915" y="498057"/>
                  </a:cubicBezTo>
                  <a:cubicBezTo>
                    <a:pt x="710820" y="420333"/>
                    <a:pt x="673196" y="359849"/>
                    <a:pt x="610426" y="315367"/>
                  </a:cubicBezTo>
                  <a:cubicBezTo>
                    <a:pt x="492983" y="232214"/>
                    <a:pt x="311722" y="304413"/>
                    <a:pt x="276956" y="444050"/>
                  </a:cubicBezTo>
                  <a:cubicBezTo>
                    <a:pt x="256001" y="528060"/>
                    <a:pt x="282766" y="603308"/>
                    <a:pt x="304864" y="680460"/>
                  </a:cubicBezTo>
                  <a:cubicBezTo>
                    <a:pt x="316199" y="719799"/>
                    <a:pt x="328581" y="758851"/>
                    <a:pt x="341345" y="797808"/>
                  </a:cubicBezTo>
                  <a:cubicBezTo>
                    <a:pt x="355061" y="839813"/>
                    <a:pt x="342583" y="870960"/>
                    <a:pt x="306293" y="895630"/>
                  </a:cubicBezTo>
                  <a:cubicBezTo>
                    <a:pt x="262002" y="925824"/>
                    <a:pt x="213234" y="942684"/>
                    <a:pt x="160560" y="946875"/>
                  </a:cubicBezTo>
                  <a:cubicBezTo>
                    <a:pt x="110268" y="950875"/>
                    <a:pt x="79788" y="929444"/>
                    <a:pt x="68263" y="878866"/>
                  </a:cubicBezTo>
                  <a:cubicBezTo>
                    <a:pt x="43784" y="771138"/>
                    <a:pt x="11113" y="663792"/>
                    <a:pt x="1874" y="554540"/>
                  </a:cubicBezTo>
                  <a:cubicBezTo>
                    <a:pt x="-22224" y="270218"/>
                    <a:pt x="187897" y="-16674"/>
                    <a:pt x="529273" y="756"/>
                  </a:cubicBezTo>
                  <a:close/>
                </a:path>
              </a:pathLst>
            </a:custGeom>
            <a:solidFill>
              <a:schemeClr val="accent3">
                <a:lumMod val="75000"/>
              </a:schemeClr>
            </a:solidFill>
            <a:ln w="9525" cap="flat">
              <a:noFill/>
              <a:prstDash val="solid"/>
              <a:miter/>
            </a:ln>
          </p:spPr>
          <p:txBody>
            <a:bodyPr rtlCol="0" anchor="ctr"/>
            <a:lstStyle/>
            <a:p>
              <a:endParaRPr lang="en-US"/>
            </a:p>
          </p:txBody>
        </p:sp>
        <p:grpSp>
          <p:nvGrpSpPr>
            <p:cNvPr id="201" name="Group 200"/>
            <p:cNvGrpSpPr/>
            <p:nvPr/>
          </p:nvGrpSpPr>
          <p:grpSpPr>
            <a:xfrm>
              <a:off x="7039501" y="235364"/>
              <a:ext cx="941649" cy="2419544"/>
              <a:chOff x="7417892" y="4050286"/>
              <a:chExt cx="941649" cy="2419544"/>
            </a:xfrm>
          </p:grpSpPr>
          <p:sp>
            <p:nvSpPr>
              <p:cNvPr id="203" name="Freeform: Shape 202"/>
              <p:cNvSpPr/>
              <p:nvPr/>
            </p:nvSpPr>
            <p:spPr>
              <a:xfrm>
                <a:off x="8122505" y="4680615"/>
                <a:ext cx="236499" cy="402431"/>
              </a:xfrm>
              <a:custGeom>
                <a:avLst/>
                <a:gdLst>
                  <a:gd name="connsiteX0" fmla="*/ 10958 w 236499"/>
                  <a:gd name="connsiteY0" fmla="*/ 0 h 402431"/>
                  <a:gd name="connsiteX1" fmla="*/ 145261 w 236499"/>
                  <a:gd name="connsiteY1" fmla="*/ 133160 h 402431"/>
                  <a:gd name="connsiteX2" fmla="*/ 231748 w 236499"/>
                  <a:gd name="connsiteY2" fmla="*/ 336900 h 402431"/>
                  <a:gd name="connsiteX3" fmla="*/ 226414 w 236499"/>
                  <a:gd name="connsiteY3" fmla="*/ 402431 h 402431"/>
                  <a:gd name="connsiteX4" fmla="*/ 10958 w 236499"/>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99" h="402431">
                    <a:moveTo>
                      <a:pt x="10958" y="0"/>
                    </a:moveTo>
                    <a:cubicBezTo>
                      <a:pt x="42296" y="60293"/>
                      <a:pt x="94207" y="97250"/>
                      <a:pt x="145261" y="133160"/>
                    </a:cubicBezTo>
                    <a:cubicBezTo>
                      <a:pt x="217841" y="184214"/>
                      <a:pt x="249274" y="248888"/>
                      <a:pt x="231748" y="336900"/>
                    </a:cubicBezTo>
                    <a:cubicBezTo>
                      <a:pt x="227557" y="357854"/>
                      <a:pt x="228128" y="379667"/>
                      <a:pt x="226414" y="402431"/>
                    </a:cubicBezTo>
                    <a:cubicBezTo>
                      <a:pt x="26008" y="261080"/>
                      <a:pt x="-25808" y="164973"/>
                      <a:pt x="10958" y="0"/>
                    </a:cubicBezTo>
                    <a:close/>
                  </a:path>
                </a:pathLst>
              </a:custGeom>
              <a:solidFill>
                <a:schemeClr val="accent2"/>
              </a:solidFill>
              <a:ln w="9525" cap="flat">
                <a:noFill/>
                <a:prstDash val="solid"/>
                <a:miter/>
              </a:ln>
            </p:spPr>
            <p:txBody>
              <a:bodyPr rtlCol="0" anchor="ctr"/>
              <a:lstStyle/>
              <a:p>
                <a:endParaRPr lang="en-US"/>
              </a:p>
            </p:txBody>
          </p:sp>
          <p:sp>
            <p:nvSpPr>
              <p:cNvPr id="204" name="Freeform: Shape 203"/>
              <p:cNvSpPr/>
              <p:nvPr/>
            </p:nvSpPr>
            <p:spPr>
              <a:xfrm>
                <a:off x="8122275" y="5476239"/>
                <a:ext cx="237266" cy="404717"/>
              </a:xfrm>
              <a:custGeom>
                <a:avLst/>
                <a:gdLst>
                  <a:gd name="connsiteX0" fmla="*/ 6902 w 237266"/>
                  <a:gd name="connsiteY0" fmla="*/ 0 h 404717"/>
                  <a:gd name="connsiteX1" fmla="*/ 120059 w 237266"/>
                  <a:gd name="connsiteY1" fmla="*/ 105442 h 404717"/>
                  <a:gd name="connsiteX2" fmla="*/ 230359 w 237266"/>
                  <a:gd name="connsiteY2" fmla="*/ 354330 h 404717"/>
                  <a:gd name="connsiteX3" fmla="*/ 227596 w 237266"/>
                  <a:gd name="connsiteY3" fmla="*/ 404717 h 404717"/>
                  <a:gd name="connsiteX4" fmla="*/ 81864 w 237266"/>
                  <a:gd name="connsiteY4" fmla="*/ 267176 h 404717"/>
                  <a:gd name="connsiteX5" fmla="*/ 6235 w 237266"/>
                  <a:gd name="connsiteY5" fmla="*/ 61150 h 404717"/>
                  <a:gd name="connsiteX6" fmla="*/ 6902 w 237266"/>
                  <a:gd name="connsiteY6" fmla="*/ 0 h 40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266" h="404717">
                    <a:moveTo>
                      <a:pt x="6902" y="0"/>
                    </a:moveTo>
                    <a:cubicBezTo>
                      <a:pt x="41192" y="43434"/>
                      <a:pt x="77768" y="77152"/>
                      <a:pt x="120059" y="105442"/>
                    </a:cubicBezTo>
                    <a:cubicBezTo>
                      <a:pt x="209213" y="165163"/>
                      <a:pt x="255790" y="243554"/>
                      <a:pt x="230359" y="354330"/>
                    </a:cubicBezTo>
                    <a:cubicBezTo>
                      <a:pt x="227215" y="367951"/>
                      <a:pt x="228644" y="382619"/>
                      <a:pt x="227596" y="404717"/>
                    </a:cubicBezTo>
                    <a:cubicBezTo>
                      <a:pt x="184448" y="346805"/>
                      <a:pt x="130251" y="310229"/>
                      <a:pt x="81864" y="267176"/>
                    </a:cubicBezTo>
                    <a:cubicBezTo>
                      <a:pt x="20713" y="212788"/>
                      <a:pt x="-15196" y="147542"/>
                      <a:pt x="6235" y="61150"/>
                    </a:cubicBezTo>
                    <a:cubicBezTo>
                      <a:pt x="10998" y="41910"/>
                      <a:pt x="6902" y="20479"/>
                      <a:pt x="6902" y="0"/>
                    </a:cubicBezTo>
                    <a:close/>
                  </a:path>
                </a:pathLst>
              </a:custGeom>
              <a:solidFill>
                <a:schemeClr val="accent2"/>
              </a:solidFill>
              <a:ln w="9525" cap="flat">
                <a:noFill/>
                <a:prstDash val="solid"/>
                <a:miter/>
              </a:ln>
            </p:spPr>
            <p:txBody>
              <a:bodyPr rtlCol="0" anchor="ctr"/>
              <a:lstStyle/>
              <a:p>
                <a:endParaRPr lang="en-US"/>
              </a:p>
            </p:txBody>
          </p:sp>
          <p:sp>
            <p:nvSpPr>
              <p:cNvPr id="205" name="Freeform: Shape 204"/>
              <p:cNvSpPr/>
              <p:nvPr/>
            </p:nvSpPr>
            <p:spPr>
              <a:xfrm>
                <a:off x="8125868" y="5840189"/>
                <a:ext cx="230215" cy="419671"/>
              </a:xfrm>
              <a:custGeom>
                <a:avLst/>
                <a:gdLst>
                  <a:gd name="connsiteX0" fmla="*/ 2929 w 230215"/>
                  <a:gd name="connsiteY0" fmla="*/ 0 h 419671"/>
                  <a:gd name="connsiteX1" fmla="*/ 162377 w 230215"/>
                  <a:gd name="connsiteY1" fmla="*/ 156972 h 419671"/>
                  <a:gd name="connsiteX2" fmla="*/ 228481 w 230215"/>
                  <a:gd name="connsiteY2" fmla="*/ 303562 h 419671"/>
                  <a:gd name="connsiteX3" fmla="*/ 227623 w 230215"/>
                  <a:gd name="connsiteY3" fmla="*/ 419671 h 419671"/>
                  <a:gd name="connsiteX4" fmla="*/ 59221 w 230215"/>
                  <a:gd name="connsiteY4" fmla="*/ 257366 h 419671"/>
                  <a:gd name="connsiteX5" fmla="*/ 2929 w 230215"/>
                  <a:gd name="connsiteY5" fmla="*/ 0 h 41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215" h="419671">
                    <a:moveTo>
                      <a:pt x="2929" y="0"/>
                    </a:moveTo>
                    <a:cubicBezTo>
                      <a:pt x="50077" y="70199"/>
                      <a:pt x="107704" y="112205"/>
                      <a:pt x="162377" y="156972"/>
                    </a:cubicBezTo>
                    <a:cubicBezTo>
                      <a:pt x="209240" y="195358"/>
                      <a:pt x="237720" y="239078"/>
                      <a:pt x="228481" y="303562"/>
                    </a:cubicBezTo>
                    <a:cubicBezTo>
                      <a:pt x="223432" y="339090"/>
                      <a:pt x="227623" y="375857"/>
                      <a:pt x="227623" y="419671"/>
                    </a:cubicBezTo>
                    <a:cubicBezTo>
                      <a:pt x="177617" y="354235"/>
                      <a:pt x="112085" y="312515"/>
                      <a:pt x="59221" y="257366"/>
                    </a:cubicBezTo>
                    <a:cubicBezTo>
                      <a:pt x="-7930" y="187262"/>
                      <a:pt x="-2405" y="99632"/>
                      <a:pt x="2929" y="0"/>
                    </a:cubicBezTo>
                    <a:close/>
                  </a:path>
                </a:pathLst>
              </a:custGeom>
              <a:solidFill>
                <a:schemeClr val="accent2"/>
              </a:solidFill>
              <a:ln w="9525" cap="flat">
                <a:noFill/>
                <a:prstDash val="solid"/>
                <a:miter/>
              </a:ln>
            </p:spPr>
            <p:txBody>
              <a:bodyPr rtlCol="0" anchor="ctr"/>
              <a:lstStyle/>
              <a:p>
                <a:endParaRPr lang="en-US"/>
              </a:p>
            </p:txBody>
          </p:sp>
          <p:sp>
            <p:nvSpPr>
              <p:cNvPr id="206" name="Freeform: Shape 205"/>
              <p:cNvSpPr/>
              <p:nvPr/>
            </p:nvSpPr>
            <p:spPr>
              <a:xfrm>
                <a:off x="7417892" y="4317903"/>
                <a:ext cx="228748" cy="341471"/>
              </a:xfrm>
              <a:custGeom>
                <a:avLst/>
                <a:gdLst>
                  <a:gd name="connsiteX0" fmla="*/ 48822 w 228748"/>
                  <a:gd name="connsiteY0" fmla="*/ 0 h 341471"/>
                  <a:gd name="connsiteX1" fmla="*/ 201031 w 228748"/>
                  <a:gd name="connsiteY1" fmla="*/ 208217 h 341471"/>
                  <a:gd name="connsiteX2" fmla="*/ 228749 w 228748"/>
                  <a:gd name="connsiteY2" fmla="*/ 341471 h 341471"/>
                  <a:gd name="connsiteX3" fmla="*/ 29486 w 228748"/>
                  <a:gd name="connsiteY3" fmla="*/ 199454 h 341471"/>
                  <a:gd name="connsiteX4" fmla="*/ 5769 w 228748"/>
                  <a:gd name="connsiteY4" fmla="*/ 111728 h 341471"/>
                  <a:gd name="connsiteX5" fmla="*/ 48822 w 228748"/>
                  <a:gd name="connsiteY5" fmla="*/ 0 h 34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748" h="341471">
                    <a:moveTo>
                      <a:pt x="48822" y="0"/>
                    </a:moveTo>
                    <a:cubicBezTo>
                      <a:pt x="85683" y="82201"/>
                      <a:pt x="170456" y="125825"/>
                      <a:pt x="201031" y="208217"/>
                    </a:cubicBezTo>
                    <a:cubicBezTo>
                      <a:pt x="215604" y="247460"/>
                      <a:pt x="218652" y="290894"/>
                      <a:pt x="228749" y="341471"/>
                    </a:cubicBezTo>
                    <a:cubicBezTo>
                      <a:pt x="161883" y="285369"/>
                      <a:pt x="88160" y="253937"/>
                      <a:pt x="29486" y="199454"/>
                    </a:cubicBezTo>
                    <a:cubicBezTo>
                      <a:pt x="1863" y="173736"/>
                      <a:pt x="-7090" y="147828"/>
                      <a:pt x="5769" y="111728"/>
                    </a:cubicBezTo>
                    <a:cubicBezTo>
                      <a:pt x="18723" y="75438"/>
                      <a:pt x="21104" y="35338"/>
                      <a:pt x="48822" y="0"/>
                    </a:cubicBezTo>
                    <a:close/>
                  </a:path>
                </a:pathLst>
              </a:custGeom>
              <a:solidFill>
                <a:schemeClr val="accent2"/>
              </a:solidFill>
              <a:ln w="9525" cap="flat">
                <a:noFill/>
                <a:prstDash val="solid"/>
                <a:miter/>
              </a:ln>
            </p:spPr>
            <p:txBody>
              <a:bodyPr rtlCol="0" anchor="ctr"/>
              <a:lstStyle/>
              <a:p>
                <a:endParaRPr lang="en-US"/>
              </a:p>
            </p:txBody>
          </p:sp>
          <p:sp>
            <p:nvSpPr>
              <p:cNvPr id="207" name="Freeform: Shape 206"/>
              <p:cNvSpPr/>
              <p:nvPr/>
            </p:nvSpPr>
            <p:spPr>
              <a:xfrm>
                <a:off x="8099174" y="4404771"/>
                <a:ext cx="255650" cy="326421"/>
              </a:xfrm>
              <a:custGeom>
                <a:avLst/>
                <a:gdLst>
                  <a:gd name="connsiteX0" fmla="*/ 0 w 255650"/>
                  <a:gd name="connsiteY0" fmla="*/ 0 h 326421"/>
                  <a:gd name="connsiteX1" fmla="*/ 216313 w 255650"/>
                  <a:gd name="connsiteY1" fmla="*/ 107918 h 326421"/>
                  <a:gd name="connsiteX2" fmla="*/ 255365 w 255650"/>
                  <a:gd name="connsiteY2" fmla="*/ 181642 h 326421"/>
                  <a:gd name="connsiteX3" fmla="*/ 254603 w 255650"/>
                  <a:gd name="connsiteY3" fmla="*/ 326422 h 326421"/>
                  <a:gd name="connsiteX4" fmla="*/ 0 w 255650"/>
                  <a:gd name="connsiteY4" fmla="*/ 0 h 326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50" h="326421">
                    <a:moveTo>
                      <a:pt x="0" y="0"/>
                    </a:moveTo>
                    <a:cubicBezTo>
                      <a:pt x="74962" y="43148"/>
                      <a:pt x="151543" y="62675"/>
                      <a:pt x="216313" y="107918"/>
                    </a:cubicBezTo>
                    <a:cubicBezTo>
                      <a:pt x="242983" y="126587"/>
                      <a:pt x="257937" y="146780"/>
                      <a:pt x="255365" y="181642"/>
                    </a:cubicBezTo>
                    <a:cubicBezTo>
                      <a:pt x="252127" y="225266"/>
                      <a:pt x="254603" y="269272"/>
                      <a:pt x="254603" y="326422"/>
                    </a:cubicBezTo>
                    <a:cubicBezTo>
                      <a:pt x="174498" y="208312"/>
                      <a:pt x="25051" y="160592"/>
                      <a:pt x="0" y="0"/>
                    </a:cubicBezTo>
                    <a:close/>
                  </a:path>
                </a:pathLst>
              </a:custGeom>
              <a:solidFill>
                <a:schemeClr val="accent2"/>
              </a:solidFill>
              <a:ln w="9525" cap="flat">
                <a:noFill/>
                <a:prstDash val="solid"/>
                <a:miter/>
              </a:ln>
            </p:spPr>
            <p:txBody>
              <a:bodyPr rtlCol="0" anchor="ctr"/>
              <a:lstStyle/>
              <a:p>
                <a:endParaRPr lang="en-US"/>
              </a:p>
            </p:txBody>
          </p:sp>
          <p:sp>
            <p:nvSpPr>
              <p:cNvPr id="208" name="Freeform: Shape 207"/>
              <p:cNvSpPr/>
              <p:nvPr/>
            </p:nvSpPr>
            <p:spPr>
              <a:xfrm>
                <a:off x="7951155" y="4179080"/>
                <a:ext cx="352710" cy="145896"/>
              </a:xfrm>
              <a:custGeom>
                <a:avLst/>
                <a:gdLst>
                  <a:gd name="connsiteX0" fmla="*/ 352711 w 352710"/>
                  <a:gd name="connsiteY0" fmla="*/ 145776 h 145896"/>
                  <a:gd name="connsiteX1" fmla="*/ 166878 w 352710"/>
                  <a:gd name="connsiteY1" fmla="*/ 145300 h 145896"/>
                  <a:gd name="connsiteX2" fmla="*/ 0 w 352710"/>
                  <a:gd name="connsiteY2" fmla="*/ 92532 h 145896"/>
                  <a:gd name="connsiteX3" fmla="*/ 138779 w 352710"/>
                  <a:gd name="connsiteY3" fmla="*/ 23666 h 145896"/>
                  <a:gd name="connsiteX4" fmla="*/ 314706 w 352710"/>
                  <a:gd name="connsiteY4" fmla="*/ 74815 h 145896"/>
                  <a:gd name="connsiteX5" fmla="*/ 352711 w 352710"/>
                  <a:gd name="connsiteY5" fmla="*/ 145776 h 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710" h="145896">
                    <a:moveTo>
                      <a:pt x="352711" y="145776"/>
                    </a:moveTo>
                    <a:cubicBezTo>
                      <a:pt x="285845" y="123202"/>
                      <a:pt x="226409" y="142443"/>
                      <a:pt x="166878" y="145300"/>
                    </a:cubicBezTo>
                    <a:cubicBezTo>
                      <a:pt x="104870" y="148348"/>
                      <a:pt x="47911" y="141014"/>
                      <a:pt x="0" y="92532"/>
                    </a:cubicBezTo>
                    <a:cubicBezTo>
                      <a:pt x="50101" y="78435"/>
                      <a:pt x="92678" y="47764"/>
                      <a:pt x="138779" y="23666"/>
                    </a:cubicBezTo>
                    <a:cubicBezTo>
                      <a:pt x="220694" y="-19197"/>
                      <a:pt x="269558" y="-4814"/>
                      <a:pt x="314706" y="74815"/>
                    </a:cubicBezTo>
                    <a:cubicBezTo>
                      <a:pt x="326326" y="95294"/>
                      <a:pt x="336995" y="116249"/>
                      <a:pt x="352711" y="145776"/>
                    </a:cubicBezTo>
                    <a:close/>
                  </a:path>
                </a:pathLst>
              </a:custGeom>
              <a:solidFill>
                <a:schemeClr val="accent2"/>
              </a:solidFill>
              <a:ln w="9525" cap="flat">
                <a:noFill/>
                <a:prstDash val="solid"/>
                <a:miter/>
              </a:ln>
            </p:spPr>
            <p:txBody>
              <a:bodyPr rtlCol="0" anchor="ctr"/>
              <a:lstStyle/>
              <a:p>
                <a:endParaRPr lang="en-US"/>
              </a:p>
            </p:txBody>
          </p:sp>
          <p:sp>
            <p:nvSpPr>
              <p:cNvPr id="209" name="Freeform: Shape 208"/>
              <p:cNvSpPr/>
              <p:nvPr/>
            </p:nvSpPr>
            <p:spPr>
              <a:xfrm>
                <a:off x="7431567" y="4662518"/>
                <a:ext cx="269527" cy="233428"/>
              </a:xfrm>
              <a:custGeom>
                <a:avLst/>
                <a:gdLst>
                  <a:gd name="connsiteX0" fmla="*/ 0 w 269527"/>
                  <a:gd name="connsiteY0" fmla="*/ 0 h 233428"/>
                  <a:gd name="connsiteX1" fmla="*/ 209264 w 269527"/>
                  <a:gd name="connsiteY1" fmla="*/ 97536 h 233428"/>
                  <a:gd name="connsiteX2" fmla="*/ 262890 w 269527"/>
                  <a:gd name="connsiteY2" fmla="*/ 148304 h 233428"/>
                  <a:gd name="connsiteX3" fmla="*/ 251174 w 269527"/>
                  <a:gd name="connsiteY3" fmla="*/ 218408 h 233428"/>
                  <a:gd name="connsiteX4" fmla="*/ 195167 w 269527"/>
                  <a:gd name="connsiteY4" fmla="*/ 227457 h 233428"/>
                  <a:gd name="connsiteX5" fmla="*/ 111824 w 269527"/>
                  <a:gd name="connsiteY5" fmla="*/ 194501 h 233428"/>
                  <a:gd name="connsiteX6" fmla="*/ 0 w 269527"/>
                  <a:gd name="connsiteY6" fmla="*/ 0 h 23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27" h="233428">
                    <a:moveTo>
                      <a:pt x="0" y="0"/>
                    </a:moveTo>
                    <a:cubicBezTo>
                      <a:pt x="66484" y="49244"/>
                      <a:pt x="143542" y="60484"/>
                      <a:pt x="209264" y="97536"/>
                    </a:cubicBezTo>
                    <a:cubicBezTo>
                      <a:pt x="231934" y="110300"/>
                      <a:pt x="250889" y="125063"/>
                      <a:pt x="262890" y="148304"/>
                    </a:cubicBezTo>
                    <a:cubicBezTo>
                      <a:pt x="276511" y="174688"/>
                      <a:pt x="267462" y="196691"/>
                      <a:pt x="251174" y="218408"/>
                    </a:cubicBezTo>
                    <a:cubicBezTo>
                      <a:pt x="235077" y="239935"/>
                      <a:pt x="214313" y="233839"/>
                      <a:pt x="195167" y="227457"/>
                    </a:cubicBezTo>
                    <a:cubicBezTo>
                      <a:pt x="166878" y="218027"/>
                      <a:pt x="140017" y="204311"/>
                      <a:pt x="111824" y="194501"/>
                    </a:cubicBezTo>
                    <a:cubicBezTo>
                      <a:pt x="21241" y="162592"/>
                      <a:pt x="12192" y="84582"/>
                      <a:pt x="0" y="0"/>
                    </a:cubicBezTo>
                    <a:close/>
                  </a:path>
                </a:pathLst>
              </a:custGeom>
              <a:solidFill>
                <a:schemeClr val="accent2"/>
              </a:solidFill>
              <a:ln w="9525" cap="flat">
                <a:noFill/>
                <a:prstDash val="solid"/>
                <a:miter/>
              </a:ln>
            </p:spPr>
            <p:txBody>
              <a:bodyPr rtlCol="0" anchor="ctr"/>
              <a:lstStyle/>
              <a:p>
                <a:endParaRPr lang="en-US"/>
              </a:p>
            </p:txBody>
          </p:sp>
          <p:sp>
            <p:nvSpPr>
              <p:cNvPr id="210" name="Freeform: Shape 209"/>
              <p:cNvSpPr/>
              <p:nvPr/>
            </p:nvSpPr>
            <p:spPr>
              <a:xfrm>
                <a:off x="8122601" y="6193280"/>
                <a:ext cx="218222" cy="276550"/>
              </a:xfrm>
              <a:custGeom>
                <a:avLst/>
                <a:gdLst>
                  <a:gd name="connsiteX0" fmla="*/ 8196 w 218222"/>
                  <a:gd name="connsiteY0" fmla="*/ 0 h 276550"/>
                  <a:gd name="connsiteX1" fmla="*/ 185170 w 218222"/>
                  <a:gd name="connsiteY1" fmla="*/ 188405 h 276550"/>
                  <a:gd name="connsiteX2" fmla="*/ 217079 w 218222"/>
                  <a:gd name="connsiteY2" fmla="*/ 240697 h 276550"/>
                  <a:gd name="connsiteX3" fmla="*/ 157167 w 218222"/>
                  <a:gd name="connsiteY3" fmla="*/ 271653 h 276550"/>
                  <a:gd name="connsiteX4" fmla="*/ 46010 w 218222"/>
                  <a:gd name="connsiteY4" fmla="*/ 260509 h 276550"/>
                  <a:gd name="connsiteX5" fmla="*/ 7148 w 218222"/>
                  <a:gd name="connsiteY5" fmla="*/ 211931 h 276550"/>
                  <a:gd name="connsiteX6" fmla="*/ 8196 w 218222"/>
                  <a:gd name="connsiteY6" fmla="*/ 0 h 2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222" h="276550">
                    <a:moveTo>
                      <a:pt x="8196" y="0"/>
                    </a:moveTo>
                    <a:cubicBezTo>
                      <a:pt x="58393" y="81058"/>
                      <a:pt x="129449" y="127349"/>
                      <a:pt x="185170" y="188405"/>
                    </a:cubicBezTo>
                    <a:cubicBezTo>
                      <a:pt x="198982" y="203549"/>
                      <a:pt x="223842" y="218694"/>
                      <a:pt x="217079" y="240697"/>
                    </a:cubicBezTo>
                    <a:cubicBezTo>
                      <a:pt x="209459" y="265462"/>
                      <a:pt x="179741" y="265272"/>
                      <a:pt x="157167" y="271653"/>
                    </a:cubicBezTo>
                    <a:cubicBezTo>
                      <a:pt x="118495" y="282607"/>
                      <a:pt x="81729" y="273558"/>
                      <a:pt x="46010" y="260509"/>
                    </a:cubicBezTo>
                    <a:cubicBezTo>
                      <a:pt x="24865" y="252794"/>
                      <a:pt x="11149" y="237649"/>
                      <a:pt x="7148" y="211931"/>
                    </a:cubicBezTo>
                    <a:cubicBezTo>
                      <a:pt x="-3234" y="144209"/>
                      <a:pt x="-1805" y="76962"/>
                      <a:pt x="8196" y="0"/>
                    </a:cubicBezTo>
                    <a:close/>
                  </a:path>
                </a:pathLst>
              </a:custGeom>
              <a:solidFill>
                <a:schemeClr val="accent2"/>
              </a:solidFill>
              <a:ln w="9525" cap="flat">
                <a:noFill/>
                <a:prstDash val="solid"/>
                <a:miter/>
              </a:ln>
            </p:spPr>
            <p:txBody>
              <a:bodyPr rtlCol="0" anchor="ctr"/>
              <a:lstStyle/>
              <a:p>
                <a:endParaRPr lang="en-US"/>
              </a:p>
            </p:txBody>
          </p:sp>
          <p:sp>
            <p:nvSpPr>
              <p:cNvPr id="211" name="Freeform: Shape 210"/>
              <p:cNvSpPr/>
              <p:nvPr/>
            </p:nvSpPr>
            <p:spPr>
              <a:xfrm>
                <a:off x="7752940" y="4050286"/>
                <a:ext cx="307847" cy="246661"/>
              </a:xfrm>
              <a:custGeom>
                <a:avLst/>
                <a:gdLst>
                  <a:gd name="connsiteX0" fmla="*/ 0 w 307847"/>
                  <a:gd name="connsiteY0" fmla="*/ 246662 h 246661"/>
                  <a:gd name="connsiteX1" fmla="*/ 98679 w 307847"/>
                  <a:gd name="connsiteY1" fmla="*/ 26730 h 246661"/>
                  <a:gd name="connsiteX2" fmla="*/ 153067 w 307847"/>
                  <a:gd name="connsiteY2" fmla="*/ 727 h 246661"/>
                  <a:gd name="connsiteX3" fmla="*/ 307848 w 307847"/>
                  <a:gd name="connsiteY3" fmla="*/ 38922 h 246661"/>
                  <a:gd name="connsiteX4" fmla="*/ 176403 w 307847"/>
                  <a:gd name="connsiteY4" fmla="*/ 137601 h 246661"/>
                  <a:gd name="connsiteX5" fmla="*/ 0 w 307847"/>
                  <a:gd name="connsiteY5" fmla="*/ 246662 h 24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847" h="246661">
                    <a:moveTo>
                      <a:pt x="0" y="246662"/>
                    </a:moveTo>
                    <a:cubicBezTo>
                      <a:pt x="28289" y="169605"/>
                      <a:pt x="56102" y="95119"/>
                      <a:pt x="98679" y="26730"/>
                    </a:cubicBezTo>
                    <a:cubicBezTo>
                      <a:pt x="112586" y="4346"/>
                      <a:pt x="127921" y="-2417"/>
                      <a:pt x="153067" y="727"/>
                    </a:cubicBezTo>
                    <a:cubicBezTo>
                      <a:pt x="204692" y="7204"/>
                      <a:pt x="255842" y="14062"/>
                      <a:pt x="307848" y="38922"/>
                    </a:cubicBezTo>
                    <a:cubicBezTo>
                      <a:pt x="253175" y="61591"/>
                      <a:pt x="210979" y="94548"/>
                      <a:pt x="176403" y="137601"/>
                    </a:cubicBezTo>
                    <a:cubicBezTo>
                      <a:pt x="131921" y="192941"/>
                      <a:pt x="77819" y="234375"/>
                      <a:pt x="0" y="246662"/>
                    </a:cubicBezTo>
                    <a:close/>
                  </a:path>
                </a:pathLst>
              </a:custGeom>
              <a:solidFill>
                <a:schemeClr val="accent2"/>
              </a:solidFill>
              <a:ln w="9525" cap="flat">
                <a:noFill/>
                <a:prstDash val="solid"/>
                <a:miter/>
              </a:ln>
            </p:spPr>
            <p:txBody>
              <a:bodyPr rtlCol="0" anchor="ctr"/>
              <a:lstStyle/>
              <a:p>
                <a:endParaRPr lang="en-US"/>
              </a:p>
            </p:txBody>
          </p:sp>
          <p:sp>
            <p:nvSpPr>
              <p:cNvPr id="212" name="Freeform: Shape 211"/>
              <p:cNvSpPr/>
              <p:nvPr/>
            </p:nvSpPr>
            <p:spPr>
              <a:xfrm>
                <a:off x="7569710" y="4084826"/>
                <a:ext cx="140843" cy="349758"/>
              </a:xfrm>
              <a:custGeom>
                <a:avLst/>
                <a:gdLst>
                  <a:gd name="connsiteX0" fmla="*/ 140843 w 140843"/>
                  <a:gd name="connsiteY0" fmla="*/ 0 h 349758"/>
                  <a:gd name="connsiteX1" fmla="*/ 75216 w 140843"/>
                  <a:gd name="connsiteY1" fmla="*/ 349758 h 349758"/>
                  <a:gd name="connsiteX2" fmla="*/ 4922 w 140843"/>
                  <a:gd name="connsiteY2" fmla="*/ 144685 h 349758"/>
                  <a:gd name="connsiteX3" fmla="*/ 42450 w 140843"/>
                  <a:gd name="connsiteY3" fmla="*/ 48863 h 349758"/>
                  <a:gd name="connsiteX4" fmla="*/ 140843 w 140843"/>
                  <a:gd name="connsiteY4" fmla="*/ 0 h 34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43" h="349758">
                    <a:moveTo>
                      <a:pt x="140843" y="0"/>
                    </a:moveTo>
                    <a:cubicBezTo>
                      <a:pt x="109411" y="118777"/>
                      <a:pt x="139796" y="241840"/>
                      <a:pt x="75216" y="349758"/>
                    </a:cubicBezTo>
                    <a:cubicBezTo>
                      <a:pt x="61691" y="277178"/>
                      <a:pt x="25686" y="213646"/>
                      <a:pt x="4922" y="144685"/>
                    </a:cubicBezTo>
                    <a:cubicBezTo>
                      <a:pt x="-7842" y="102298"/>
                      <a:pt x="4064" y="70009"/>
                      <a:pt x="42450" y="48863"/>
                    </a:cubicBezTo>
                    <a:cubicBezTo>
                      <a:pt x="72454" y="32385"/>
                      <a:pt x="103791" y="18288"/>
                      <a:pt x="140843" y="0"/>
                    </a:cubicBezTo>
                    <a:close/>
                  </a:path>
                </a:pathLst>
              </a:custGeom>
              <a:solidFill>
                <a:schemeClr val="accent2"/>
              </a:solidFill>
              <a:ln w="9525" cap="flat">
                <a:noFill/>
                <a:prstDash val="solid"/>
                <a:miter/>
              </a:ln>
            </p:spPr>
            <p:txBody>
              <a:bodyPr rtlCol="0" anchor="ctr"/>
              <a:lstStyle/>
              <a:p>
                <a:endParaRPr lang="en-US"/>
              </a:p>
            </p:txBody>
          </p:sp>
          <p:sp>
            <p:nvSpPr>
              <p:cNvPr id="213" name="Freeform: Shape 212"/>
              <p:cNvSpPr/>
              <p:nvPr/>
            </p:nvSpPr>
            <p:spPr>
              <a:xfrm>
                <a:off x="8122275" y="5054226"/>
                <a:ext cx="236499" cy="402431"/>
              </a:xfrm>
              <a:custGeom>
                <a:avLst/>
                <a:gdLst>
                  <a:gd name="connsiteX0" fmla="*/ 10958 w 236499"/>
                  <a:gd name="connsiteY0" fmla="*/ 0 h 402431"/>
                  <a:gd name="connsiteX1" fmla="*/ 145261 w 236499"/>
                  <a:gd name="connsiteY1" fmla="*/ 133160 h 402431"/>
                  <a:gd name="connsiteX2" fmla="*/ 231748 w 236499"/>
                  <a:gd name="connsiteY2" fmla="*/ 336900 h 402431"/>
                  <a:gd name="connsiteX3" fmla="*/ 226414 w 236499"/>
                  <a:gd name="connsiteY3" fmla="*/ 402431 h 402431"/>
                  <a:gd name="connsiteX4" fmla="*/ 10958 w 236499"/>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99" h="402431">
                    <a:moveTo>
                      <a:pt x="10958" y="0"/>
                    </a:moveTo>
                    <a:cubicBezTo>
                      <a:pt x="42296" y="60293"/>
                      <a:pt x="94207" y="97250"/>
                      <a:pt x="145261" y="133160"/>
                    </a:cubicBezTo>
                    <a:cubicBezTo>
                      <a:pt x="217841" y="184214"/>
                      <a:pt x="249274" y="248888"/>
                      <a:pt x="231748" y="336900"/>
                    </a:cubicBezTo>
                    <a:cubicBezTo>
                      <a:pt x="227557" y="357854"/>
                      <a:pt x="228128" y="379667"/>
                      <a:pt x="226414" y="402431"/>
                    </a:cubicBezTo>
                    <a:cubicBezTo>
                      <a:pt x="26008" y="261080"/>
                      <a:pt x="-25808" y="164973"/>
                      <a:pt x="10958" y="0"/>
                    </a:cubicBezTo>
                    <a:close/>
                  </a:path>
                </a:pathLst>
              </a:custGeom>
              <a:solidFill>
                <a:schemeClr val="accent2"/>
              </a:solidFill>
              <a:ln w="9525" cap="flat">
                <a:noFill/>
                <a:prstDash val="solid"/>
                <a:miter/>
              </a:ln>
            </p:spPr>
            <p:txBody>
              <a:bodyPr rtlCol="0" anchor="ctr"/>
              <a:lstStyle/>
              <a:p>
                <a:endParaRPr lang="en-US"/>
              </a:p>
            </p:txBody>
          </p:sp>
        </p:grpSp>
        <p:sp>
          <p:nvSpPr>
            <p:cNvPr id="202" name="Freeform: Shape 201"/>
            <p:cNvSpPr/>
            <p:nvPr/>
          </p:nvSpPr>
          <p:spPr>
            <a:xfrm>
              <a:off x="7166580" y="1151497"/>
              <a:ext cx="1393335" cy="1016277"/>
            </a:xfrm>
            <a:custGeom>
              <a:avLst/>
              <a:gdLst>
                <a:gd name="connsiteX0" fmla="*/ 960655 w 1393335"/>
                <a:gd name="connsiteY0" fmla="*/ 1007661 h 1016277"/>
                <a:gd name="connsiteX1" fmla="*/ 960967 w 1393335"/>
                <a:gd name="connsiteY1" fmla="*/ 1007737 h 1016277"/>
                <a:gd name="connsiteX2" fmla="*/ 960301 w 1393335"/>
                <a:gd name="connsiteY2" fmla="*/ 1008403 h 1016277"/>
                <a:gd name="connsiteX3" fmla="*/ 961158 w 1393335"/>
                <a:gd name="connsiteY3" fmla="*/ 1007642 h 1016277"/>
                <a:gd name="connsiteX4" fmla="*/ 961717 w 1393335"/>
                <a:gd name="connsiteY4" fmla="*/ 1007710 h 1016277"/>
                <a:gd name="connsiteX5" fmla="*/ 960301 w 1393335"/>
                <a:gd name="connsiteY5" fmla="*/ 1008404 h 1016277"/>
                <a:gd name="connsiteX6" fmla="*/ 961158 w 1393335"/>
                <a:gd name="connsiteY6" fmla="*/ 1007642 h 1016277"/>
                <a:gd name="connsiteX7" fmla="*/ 1157754 w 1393335"/>
                <a:gd name="connsiteY7" fmla="*/ 804759 h 1016277"/>
                <a:gd name="connsiteX8" fmla="*/ 1220619 w 1393335"/>
                <a:gd name="connsiteY8" fmla="*/ 891246 h 1016277"/>
                <a:gd name="connsiteX9" fmla="*/ 1215857 w 1393335"/>
                <a:gd name="connsiteY9" fmla="*/ 924203 h 1016277"/>
                <a:gd name="connsiteX10" fmla="*/ 1032847 w 1393335"/>
                <a:gd name="connsiteY10" fmla="*/ 1016277 h 1016277"/>
                <a:gd name="connsiteX11" fmla="*/ 961717 w 1393335"/>
                <a:gd name="connsiteY11" fmla="*/ 1007710 h 1016277"/>
                <a:gd name="connsiteX12" fmla="*/ 1021947 w 1393335"/>
                <a:gd name="connsiteY12" fmla="*/ 978165 h 1016277"/>
                <a:gd name="connsiteX13" fmla="*/ 1157754 w 1393335"/>
                <a:gd name="connsiteY13" fmla="*/ 804759 h 1016277"/>
                <a:gd name="connsiteX14" fmla="*/ 1335237 w 1393335"/>
                <a:gd name="connsiteY14" fmla="*/ 424460 h 1016277"/>
                <a:gd name="connsiteX15" fmla="*/ 1335490 w 1393335"/>
                <a:gd name="connsiteY15" fmla="*/ 424712 h 1016277"/>
                <a:gd name="connsiteX16" fmla="*/ 1335282 w 1393335"/>
                <a:gd name="connsiteY16" fmla="*/ 424530 h 1016277"/>
                <a:gd name="connsiteX17" fmla="*/ 49489 w 1393335"/>
                <a:gd name="connsiteY17" fmla="*/ 395681 h 1016277"/>
                <a:gd name="connsiteX18" fmla="*/ 49377 w 1393335"/>
                <a:gd name="connsiteY18" fmla="*/ 395840 h 1016277"/>
                <a:gd name="connsiteX19" fmla="*/ 48948 w 1393335"/>
                <a:gd name="connsiteY19" fmla="*/ 396041 h 1016277"/>
                <a:gd name="connsiteX20" fmla="*/ 598848 w 1393335"/>
                <a:gd name="connsiteY20" fmla="*/ 313616 h 1016277"/>
                <a:gd name="connsiteX21" fmla="*/ 601542 w 1393335"/>
                <a:gd name="connsiteY21" fmla="*/ 317461 h 1016277"/>
                <a:gd name="connsiteX22" fmla="*/ 601872 w 1393335"/>
                <a:gd name="connsiteY22" fmla="*/ 330134 h 1016277"/>
                <a:gd name="connsiteX23" fmla="*/ 577110 w 1393335"/>
                <a:gd name="connsiteY23" fmla="*/ 364514 h 1016277"/>
                <a:gd name="connsiteX24" fmla="*/ 478717 w 1393335"/>
                <a:gd name="connsiteY24" fmla="*/ 646549 h 1016277"/>
                <a:gd name="connsiteX25" fmla="*/ 488051 w 1393335"/>
                <a:gd name="connsiteY25" fmla="*/ 883436 h 1016277"/>
                <a:gd name="connsiteX26" fmla="*/ 442808 w 1393335"/>
                <a:gd name="connsiteY26" fmla="*/ 986782 h 1016277"/>
                <a:gd name="connsiteX27" fmla="*/ 350796 w 1393335"/>
                <a:gd name="connsiteY27" fmla="*/ 999356 h 1016277"/>
                <a:gd name="connsiteX28" fmla="*/ 138293 w 1393335"/>
                <a:gd name="connsiteY28" fmla="*/ 898009 h 1016277"/>
                <a:gd name="connsiteX29" fmla="*/ 142199 w 1393335"/>
                <a:gd name="connsiteY29" fmla="*/ 860957 h 1016277"/>
                <a:gd name="connsiteX30" fmla="*/ 199730 w 1393335"/>
                <a:gd name="connsiteY30" fmla="*/ 789615 h 1016277"/>
                <a:gd name="connsiteX31" fmla="*/ 267548 w 1393335"/>
                <a:gd name="connsiteY31" fmla="*/ 901153 h 1016277"/>
                <a:gd name="connsiteX32" fmla="*/ 365750 w 1393335"/>
                <a:gd name="connsiteY32" fmla="*/ 977353 h 1016277"/>
                <a:gd name="connsiteX33" fmla="*/ 382038 w 1393335"/>
                <a:gd name="connsiteY33" fmla="*/ 865529 h 1016277"/>
                <a:gd name="connsiteX34" fmla="*/ 402136 w 1393335"/>
                <a:gd name="connsiteY34" fmla="*/ 551966 h 1016277"/>
                <a:gd name="connsiteX35" fmla="*/ 422329 w 1393335"/>
                <a:gd name="connsiteY35" fmla="*/ 495387 h 1016277"/>
                <a:gd name="connsiteX36" fmla="*/ 282502 w 1393335"/>
                <a:gd name="connsiteY36" fmla="*/ 566825 h 1016277"/>
                <a:gd name="connsiteX37" fmla="*/ 179441 w 1393335"/>
                <a:gd name="connsiteY37" fmla="*/ 575683 h 1016277"/>
                <a:gd name="connsiteX38" fmla="*/ 51521 w 1393335"/>
                <a:gd name="connsiteY38" fmla="*/ 515580 h 1016277"/>
                <a:gd name="connsiteX39" fmla="*/ 36947 w 1393335"/>
                <a:gd name="connsiteY39" fmla="*/ 419854 h 1016277"/>
                <a:gd name="connsiteX40" fmla="*/ 49745 w 1393335"/>
                <a:gd name="connsiteY40" fmla="*/ 396179 h 1016277"/>
                <a:gd name="connsiteX41" fmla="*/ 83132 w 1393335"/>
                <a:gd name="connsiteY41" fmla="*/ 405091 h 1016277"/>
                <a:gd name="connsiteX42" fmla="*/ 106098 w 1393335"/>
                <a:gd name="connsiteY42" fmla="*/ 430713 h 1016277"/>
                <a:gd name="connsiteX43" fmla="*/ 339651 w 1393335"/>
                <a:gd name="connsiteY43" fmla="*/ 472146 h 1016277"/>
                <a:gd name="connsiteX44" fmla="*/ 451701 w 1393335"/>
                <a:gd name="connsiteY44" fmla="*/ 413556 h 1016277"/>
                <a:gd name="connsiteX45" fmla="*/ 554482 w 1393335"/>
                <a:gd name="connsiteY45" fmla="*/ 340074 h 1016277"/>
                <a:gd name="connsiteX46" fmla="*/ 554535 w 1393335"/>
                <a:gd name="connsiteY46" fmla="*/ 340130 h 1016277"/>
                <a:gd name="connsiteX47" fmla="*/ 589492 w 1393335"/>
                <a:gd name="connsiteY47" fmla="*/ 316413 h 1016277"/>
                <a:gd name="connsiteX48" fmla="*/ 598848 w 1393335"/>
                <a:gd name="connsiteY48" fmla="*/ 313616 h 1016277"/>
                <a:gd name="connsiteX49" fmla="*/ 801328 w 1393335"/>
                <a:gd name="connsiteY49" fmla="*/ 310412 h 1016277"/>
                <a:gd name="connsiteX50" fmla="*/ 801688 w 1393335"/>
                <a:gd name="connsiteY50" fmla="*/ 310520 h 1016277"/>
                <a:gd name="connsiteX51" fmla="*/ 801625 w 1393335"/>
                <a:gd name="connsiteY51" fmla="*/ 310531 h 1016277"/>
                <a:gd name="connsiteX52" fmla="*/ 1153944 w 1393335"/>
                <a:gd name="connsiteY52" fmla="*/ 193826 h 1016277"/>
                <a:gd name="connsiteX53" fmla="*/ 1285008 w 1393335"/>
                <a:gd name="connsiteY53" fmla="*/ 267740 h 1016277"/>
                <a:gd name="connsiteX54" fmla="*/ 1322727 w 1393335"/>
                <a:gd name="connsiteY54" fmla="*/ 272979 h 1016277"/>
                <a:gd name="connsiteX55" fmla="*/ 1385020 w 1393335"/>
                <a:gd name="connsiteY55" fmla="*/ 273074 h 1016277"/>
                <a:gd name="connsiteX56" fmla="*/ 1362541 w 1393335"/>
                <a:gd name="connsiteY56" fmla="*/ 361656 h 1016277"/>
                <a:gd name="connsiteX57" fmla="*/ 1345206 w 1393335"/>
                <a:gd name="connsiteY57" fmla="*/ 406709 h 1016277"/>
                <a:gd name="connsiteX58" fmla="*/ 1346438 w 1393335"/>
                <a:gd name="connsiteY58" fmla="*/ 425462 h 1016277"/>
                <a:gd name="connsiteX59" fmla="*/ 1334716 w 1393335"/>
                <a:gd name="connsiteY59" fmla="*/ 423627 h 1016277"/>
                <a:gd name="connsiteX60" fmla="*/ 1311238 w 1393335"/>
                <a:gd name="connsiteY60" fmla="*/ 386159 h 1016277"/>
                <a:gd name="connsiteX61" fmla="*/ 1276150 w 1393335"/>
                <a:gd name="connsiteY61" fmla="*/ 357179 h 1016277"/>
                <a:gd name="connsiteX62" fmla="*/ 1208903 w 1393335"/>
                <a:gd name="connsiteY62" fmla="*/ 391755 h 1016277"/>
                <a:gd name="connsiteX63" fmla="*/ 974683 w 1393335"/>
                <a:gd name="connsiteY63" fmla="*/ 362513 h 1016277"/>
                <a:gd name="connsiteX64" fmla="*/ 895150 w 1393335"/>
                <a:gd name="connsiteY64" fmla="*/ 331819 h 1016277"/>
                <a:gd name="connsiteX65" fmla="*/ 813796 w 1393335"/>
                <a:gd name="connsiteY65" fmla="*/ 308544 h 1016277"/>
                <a:gd name="connsiteX66" fmla="*/ 813520 w 1393335"/>
                <a:gd name="connsiteY66" fmla="*/ 308411 h 1016277"/>
                <a:gd name="connsiteX67" fmla="*/ 846346 w 1393335"/>
                <a:gd name="connsiteY67" fmla="*/ 300601 h 1016277"/>
                <a:gd name="connsiteX68" fmla="*/ 877960 w 1393335"/>
                <a:gd name="connsiteY68" fmla="*/ 299977 h 1016277"/>
                <a:gd name="connsiteX69" fmla="*/ 880767 w 1393335"/>
                <a:gd name="connsiteY69" fmla="*/ 292315 h 1016277"/>
                <a:gd name="connsiteX70" fmla="*/ 792184 w 1393335"/>
                <a:gd name="connsiteY70" fmla="*/ 274979 h 1016277"/>
                <a:gd name="connsiteX71" fmla="*/ 898960 w 1393335"/>
                <a:gd name="connsiteY71" fmla="*/ 247643 h 1016277"/>
                <a:gd name="connsiteX72" fmla="*/ 815425 w 1393335"/>
                <a:gd name="connsiteY72" fmla="*/ 250119 h 1016277"/>
                <a:gd name="connsiteX73" fmla="*/ 858895 w 1393335"/>
                <a:gd name="connsiteY73" fmla="*/ 232891 h 1016277"/>
                <a:gd name="connsiteX74" fmla="*/ 898612 w 1393335"/>
                <a:gd name="connsiteY74" fmla="*/ 215117 h 1016277"/>
                <a:gd name="connsiteX75" fmla="*/ 899245 w 1393335"/>
                <a:gd name="connsiteY75" fmla="*/ 214971 h 1016277"/>
                <a:gd name="connsiteX76" fmla="*/ 1153944 w 1393335"/>
                <a:gd name="connsiteY76" fmla="*/ 193826 h 1016277"/>
                <a:gd name="connsiteX77" fmla="*/ 230370 w 1393335"/>
                <a:gd name="connsiteY77" fmla="*/ 174666 h 1016277"/>
                <a:gd name="connsiteX78" fmla="*/ 296789 w 1393335"/>
                <a:gd name="connsiteY78" fmla="*/ 175157 h 1016277"/>
                <a:gd name="connsiteX79" fmla="*/ 504338 w 1393335"/>
                <a:gd name="connsiteY79" fmla="*/ 214971 h 1016277"/>
                <a:gd name="connsiteX80" fmla="*/ 504469 w 1393335"/>
                <a:gd name="connsiteY80" fmla="*/ 214988 h 1016277"/>
                <a:gd name="connsiteX81" fmla="*/ 576824 w 1393335"/>
                <a:gd name="connsiteY81" fmla="*/ 249547 h 1016277"/>
                <a:gd name="connsiteX82" fmla="*/ 493575 w 1393335"/>
                <a:gd name="connsiteY82" fmla="*/ 245737 h 1016277"/>
                <a:gd name="connsiteX83" fmla="*/ 598445 w 1393335"/>
                <a:gd name="connsiteY83" fmla="*/ 272503 h 1016277"/>
                <a:gd name="connsiteX84" fmla="*/ 609113 w 1393335"/>
                <a:gd name="connsiteY84" fmla="*/ 289171 h 1016277"/>
                <a:gd name="connsiteX85" fmla="*/ 599303 w 1393335"/>
                <a:gd name="connsiteY85" fmla="*/ 295553 h 1016277"/>
                <a:gd name="connsiteX86" fmla="*/ 522341 w 1393335"/>
                <a:gd name="connsiteY86" fmla="*/ 292029 h 1016277"/>
                <a:gd name="connsiteX87" fmla="*/ 233924 w 1393335"/>
                <a:gd name="connsiteY87" fmla="*/ 271169 h 1016277"/>
                <a:gd name="connsiteX88" fmla="*/ 173440 w 1393335"/>
                <a:gd name="connsiteY88" fmla="*/ 283933 h 1016277"/>
                <a:gd name="connsiteX89" fmla="*/ 371167 w 1393335"/>
                <a:gd name="connsiteY89" fmla="*/ 303828 h 1016277"/>
                <a:gd name="connsiteX90" fmla="*/ 569863 w 1393335"/>
                <a:gd name="connsiteY90" fmla="*/ 300919 h 1016277"/>
                <a:gd name="connsiteX91" fmla="*/ 572347 w 1393335"/>
                <a:gd name="connsiteY91" fmla="*/ 304411 h 1016277"/>
                <a:gd name="connsiteX92" fmla="*/ 572298 w 1393335"/>
                <a:gd name="connsiteY92" fmla="*/ 305475 h 1016277"/>
                <a:gd name="connsiteX93" fmla="*/ 557024 w 1393335"/>
                <a:gd name="connsiteY93" fmla="*/ 316937 h 1016277"/>
                <a:gd name="connsiteX94" fmla="*/ 542777 w 1393335"/>
                <a:gd name="connsiteY94" fmla="*/ 327613 h 1016277"/>
                <a:gd name="connsiteX95" fmla="*/ 542724 w 1393335"/>
                <a:gd name="connsiteY95" fmla="*/ 327557 h 1016277"/>
                <a:gd name="connsiteX96" fmla="*/ 380799 w 1393335"/>
                <a:gd name="connsiteY96" fmla="*/ 374896 h 1016277"/>
                <a:gd name="connsiteX97" fmla="*/ 115147 w 1393335"/>
                <a:gd name="connsiteY97" fmla="*/ 367181 h 1016277"/>
                <a:gd name="connsiteX98" fmla="*/ 59997 w 1393335"/>
                <a:gd name="connsiteY98" fmla="*/ 380802 h 1016277"/>
                <a:gd name="connsiteX99" fmla="*/ 49949 w 1393335"/>
                <a:gd name="connsiteY99" fmla="*/ 395031 h 1016277"/>
                <a:gd name="connsiteX100" fmla="*/ 40321 w 1393335"/>
                <a:gd name="connsiteY100" fmla="*/ 378192 h 1016277"/>
                <a:gd name="connsiteX101" fmla="*/ 47143 w 1393335"/>
                <a:gd name="connsiteY101" fmla="*/ 353837 h 1016277"/>
                <a:gd name="connsiteX102" fmla="*/ 53985 w 1393335"/>
                <a:gd name="connsiteY102" fmla="*/ 329501 h 1016277"/>
                <a:gd name="connsiteX103" fmla="*/ 30852 w 1393335"/>
                <a:gd name="connsiteY103" fmla="*/ 333923 h 1016277"/>
                <a:gd name="connsiteX104" fmla="*/ 85 w 1393335"/>
                <a:gd name="connsiteY104" fmla="*/ 291743 h 1016277"/>
                <a:gd name="connsiteX105" fmla="*/ 8753 w 1393335"/>
                <a:gd name="connsiteY105" fmla="*/ 230783 h 1016277"/>
                <a:gd name="connsiteX106" fmla="*/ 19612 w 1393335"/>
                <a:gd name="connsiteY106" fmla="*/ 222591 h 1016277"/>
                <a:gd name="connsiteX107" fmla="*/ 77021 w 1393335"/>
                <a:gd name="connsiteY107" fmla="*/ 255462 h 1016277"/>
                <a:gd name="connsiteX108" fmla="*/ 87048 w 1393335"/>
                <a:gd name="connsiteY108" fmla="*/ 277454 h 1016277"/>
                <a:gd name="connsiteX109" fmla="*/ 114229 w 1393335"/>
                <a:gd name="connsiteY109" fmla="*/ 233815 h 1016277"/>
                <a:gd name="connsiteX110" fmla="*/ 230370 w 1393335"/>
                <a:gd name="connsiteY110" fmla="*/ 174666 h 1016277"/>
                <a:gd name="connsiteX111" fmla="*/ 798851 w 1393335"/>
                <a:gd name="connsiteY111" fmla="*/ 147153 h 1016277"/>
                <a:gd name="connsiteX112" fmla="*/ 766370 w 1393335"/>
                <a:gd name="connsiteY112" fmla="*/ 232783 h 1016277"/>
                <a:gd name="connsiteX113" fmla="*/ 774067 w 1393335"/>
                <a:gd name="connsiteY113" fmla="*/ 266634 h 1016277"/>
                <a:gd name="connsiteX114" fmla="*/ 774301 w 1393335"/>
                <a:gd name="connsiteY114" fmla="*/ 301713 h 1016277"/>
                <a:gd name="connsiteX115" fmla="*/ 785052 w 1393335"/>
                <a:gd name="connsiteY115" fmla="*/ 301924 h 1016277"/>
                <a:gd name="connsiteX116" fmla="*/ 800959 w 1393335"/>
                <a:gd name="connsiteY116" fmla="*/ 310394 h 1016277"/>
                <a:gd name="connsiteX117" fmla="*/ 801562 w 1393335"/>
                <a:gd name="connsiteY117" fmla="*/ 310543 h 1016277"/>
                <a:gd name="connsiteX118" fmla="*/ 801321 w 1393335"/>
                <a:gd name="connsiteY118" fmla="*/ 310587 h 1016277"/>
                <a:gd name="connsiteX119" fmla="*/ 801709 w 1393335"/>
                <a:gd name="connsiteY119" fmla="*/ 310793 h 1016277"/>
                <a:gd name="connsiteX120" fmla="*/ 801474 w 1393335"/>
                <a:gd name="connsiteY120" fmla="*/ 310839 h 1016277"/>
                <a:gd name="connsiteX121" fmla="*/ 856339 w 1393335"/>
                <a:gd name="connsiteY121" fmla="*/ 364752 h 1016277"/>
                <a:gd name="connsiteX122" fmla="*/ 1050693 w 1393335"/>
                <a:gd name="connsiteY122" fmla="*/ 486910 h 1016277"/>
                <a:gd name="connsiteX123" fmla="*/ 1257671 w 1393335"/>
                <a:gd name="connsiteY123" fmla="*/ 470050 h 1016277"/>
                <a:gd name="connsiteX124" fmla="*/ 1302343 w 1393335"/>
                <a:gd name="connsiteY124" fmla="*/ 436141 h 1016277"/>
                <a:gd name="connsiteX125" fmla="*/ 1317512 w 1393335"/>
                <a:gd name="connsiteY125" fmla="*/ 425569 h 1016277"/>
                <a:gd name="connsiteX126" fmla="*/ 1334876 w 1393335"/>
                <a:gd name="connsiteY126" fmla="*/ 424736 h 1016277"/>
                <a:gd name="connsiteX127" fmla="*/ 1355921 w 1393335"/>
                <a:gd name="connsiteY127" fmla="*/ 476809 h 1016277"/>
                <a:gd name="connsiteX128" fmla="*/ 1276626 w 1393335"/>
                <a:gd name="connsiteY128" fmla="*/ 573397 h 1016277"/>
                <a:gd name="connsiteX129" fmla="*/ 996877 w 1393335"/>
                <a:gd name="connsiteY129" fmla="*/ 535202 h 1016277"/>
                <a:gd name="connsiteX130" fmla="*/ 957538 w 1393335"/>
                <a:gd name="connsiteY130" fmla="*/ 503388 h 1016277"/>
                <a:gd name="connsiteX131" fmla="*/ 973921 w 1393335"/>
                <a:gd name="connsiteY131" fmla="*/ 567015 h 1016277"/>
                <a:gd name="connsiteX132" fmla="*/ 967920 w 1393335"/>
                <a:gd name="connsiteY132" fmla="*/ 904486 h 1016277"/>
                <a:gd name="connsiteX133" fmla="*/ 972140 w 1393335"/>
                <a:gd name="connsiteY133" fmla="*/ 983554 h 1016277"/>
                <a:gd name="connsiteX134" fmla="*/ 960655 w 1393335"/>
                <a:gd name="connsiteY134" fmla="*/ 1007661 h 1016277"/>
                <a:gd name="connsiteX135" fmla="*/ 914057 w 1393335"/>
                <a:gd name="connsiteY135" fmla="*/ 996337 h 1016277"/>
                <a:gd name="connsiteX136" fmla="*/ 869908 w 1393335"/>
                <a:gd name="connsiteY136" fmla="*/ 895342 h 1016277"/>
                <a:gd name="connsiteX137" fmla="*/ 889435 w 1393335"/>
                <a:gd name="connsiteY137" fmla="*/ 664741 h 1016277"/>
                <a:gd name="connsiteX138" fmla="*/ 844762 w 1393335"/>
                <a:gd name="connsiteY138" fmla="*/ 405280 h 1016277"/>
                <a:gd name="connsiteX139" fmla="*/ 791518 w 1393335"/>
                <a:gd name="connsiteY139" fmla="*/ 334605 h 1016277"/>
                <a:gd name="connsiteX140" fmla="*/ 784261 w 1393335"/>
                <a:gd name="connsiteY140" fmla="*/ 330774 h 1016277"/>
                <a:gd name="connsiteX141" fmla="*/ 774667 w 1393335"/>
                <a:gd name="connsiteY141" fmla="*/ 334707 h 1016277"/>
                <a:gd name="connsiteX142" fmla="*/ 624687 w 1393335"/>
                <a:gd name="connsiteY142" fmla="*/ 336895 h 1016277"/>
                <a:gd name="connsiteX143" fmla="*/ 649499 w 1393335"/>
                <a:gd name="connsiteY143" fmla="*/ 174871 h 1016277"/>
                <a:gd name="connsiteX144" fmla="*/ 798851 w 1393335"/>
                <a:gd name="connsiteY144" fmla="*/ 147153 h 1016277"/>
                <a:gd name="connsiteX145" fmla="*/ 1124131 w 1393335"/>
                <a:gd name="connsiteY145" fmla="*/ 15828 h 1016277"/>
                <a:gd name="connsiteX146" fmla="*/ 1253956 w 1393335"/>
                <a:gd name="connsiteY146" fmla="*/ 43521 h 1016277"/>
                <a:gd name="connsiteX147" fmla="*/ 1370543 w 1393335"/>
                <a:gd name="connsiteY147" fmla="*/ 232974 h 1016277"/>
                <a:gd name="connsiteX148" fmla="*/ 1252814 w 1393335"/>
                <a:gd name="connsiteY148" fmla="*/ 138295 h 1016277"/>
                <a:gd name="connsiteX149" fmla="*/ 983542 w 1393335"/>
                <a:gd name="connsiteY149" fmla="*/ 166013 h 1016277"/>
                <a:gd name="connsiteX150" fmla="*/ 897912 w 1393335"/>
                <a:gd name="connsiteY150" fmla="*/ 204780 h 1016277"/>
                <a:gd name="connsiteX151" fmla="*/ 897846 w 1393335"/>
                <a:gd name="connsiteY151" fmla="*/ 204831 h 1016277"/>
                <a:gd name="connsiteX152" fmla="*/ 840798 w 1393335"/>
                <a:gd name="connsiteY152" fmla="*/ 222688 h 1016277"/>
                <a:gd name="connsiteX153" fmla="*/ 781822 w 1393335"/>
                <a:gd name="connsiteY153" fmla="*/ 233447 h 1016277"/>
                <a:gd name="connsiteX154" fmla="*/ 786318 w 1393335"/>
                <a:gd name="connsiteY154" fmla="*/ 211333 h 1016277"/>
                <a:gd name="connsiteX155" fmla="*/ 825617 w 1393335"/>
                <a:gd name="connsiteY155" fmla="*/ 166394 h 1016277"/>
                <a:gd name="connsiteX156" fmla="*/ 997734 w 1393335"/>
                <a:gd name="connsiteY156" fmla="*/ 49713 h 1016277"/>
                <a:gd name="connsiteX157" fmla="*/ 1124131 w 1393335"/>
                <a:gd name="connsiteY157" fmla="*/ 15828 h 1016277"/>
                <a:gd name="connsiteX158" fmla="*/ 259546 w 1393335"/>
                <a:gd name="connsiteY158" fmla="*/ 849 h 1016277"/>
                <a:gd name="connsiteX159" fmla="*/ 537771 w 1393335"/>
                <a:gd name="connsiteY159" fmla="*/ 129532 h 1016277"/>
                <a:gd name="connsiteX160" fmla="*/ 553583 w 1393335"/>
                <a:gd name="connsiteY160" fmla="*/ 139724 h 1016277"/>
                <a:gd name="connsiteX161" fmla="*/ 553662 w 1393335"/>
                <a:gd name="connsiteY161" fmla="*/ 139809 h 1016277"/>
                <a:gd name="connsiteX162" fmla="*/ 553488 w 1393335"/>
                <a:gd name="connsiteY162" fmla="*/ 139724 h 1016277"/>
                <a:gd name="connsiteX163" fmla="*/ 593302 w 1393335"/>
                <a:gd name="connsiteY163" fmla="*/ 186301 h 1016277"/>
                <a:gd name="connsiteX164" fmla="*/ 606637 w 1393335"/>
                <a:gd name="connsiteY164" fmla="*/ 234879 h 1016277"/>
                <a:gd name="connsiteX165" fmla="*/ 575109 w 1393335"/>
                <a:gd name="connsiteY165" fmla="*/ 232021 h 1016277"/>
                <a:gd name="connsiteX166" fmla="*/ 505962 w 1393335"/>
                <a:gd name="connsiteY166" fmla="*/ 205163 h 1016277"/>
                <a:gd name="connsiteX167" fmla="*/ 505958 w 1393335"/>
                <a:gd name="connsiteY167" fmla="*/ 205160 h 1016277"/>
                <a:gd name="connsiteX168" fmla="*/ 303075 w 1393335"/>
                <a:gd name="connsiteY168" fmla="*/ 118292 h 1016277"/>
                <a:gd name="connsiteX169" fmla="*/ 41995 w 1393335"/>
                <a:gd name="connsiteY169" fmla="*/ 180872 h 1016277"/>
                <a:gd name="connsiteX170" fmla="*/ 259546 w 1393335"/>
                <a:gd name="connsiteY170" fmla="*/ 849 h 101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393335" h="1016277">
                  <a:moveTo>
                    <a:pt x="960655" y="1007661"/>
                  </a:moveTo>
                  <a:lnTo>
                    <a:pt x="960967" y="1007737"/>
                  </a:lnTo>
                  <a:lnTo>
                    <a:pt x="960301" y="1008403"/>
                  </a:lnTo>
                  <a:close/>
                  <a:moveTo>
                    <a:pt x="961158" y="1007642"/>
                  </a:moveTo>
                  <a:lnTo>
                    <a:pt x="961717" y="1007710"/>
                  </a:lnTo>
                  <a:lnTo>
                    <a:pt x="960301" y="1008404"/>
                  </a:lnTo>
                  <a:cubicBezTo>
                    <a:pt x="960301" y="1008404"/>
                    <a:pt x="960968" y="1007737"/>
                    <a:pt x="961158" y="1007642"/>
                  </a:cubicBezTo>
                  <a:close/>
                  <a:moveTo>
                    <a:pt x="1157754" y="804759"/>
                  </a:moveTo>
                  <a:cubicBezTo>
                    <a:pt x="1179376" y="834572"/>
                    <a:pt x="1199664" y="863147"/>
                    <a:pt x="1220619" y="891246"/>
                  </a:cubicBezTo>
                  <a:cubicBezTo>
                    <a:pt x="1230525" y="904486"/>
                    <a:pt x="1223762" y="913630"/>
                    <a:pt x="1215857" y="924203"/>
                  </a:cubicBezTo>
                  <a:cubicBezTo>
                    <a:pt x="1173352" y="980853"/>
                    <a:pt x="1104486" y="1014197"/>
                    <a:pt x="1032847" y="1016277"/>
                  </a:cubicBezTo>
                  <a:lnTo>
                    <a:pt x="961717" y="1007710"/>
                  </a:lnTo>
                  <a:lnTo>
                    <a:pt x="1021947" y="978165"/>
                  </a:lnTo>
                  <a:cubicBezTo>
                    <a:pt x="1076834" y="943830"/>
                    <a:pt x="1114107" y="894413"/>
                    <a:pt x="1157754" y="804759"/>
                  </a:cubicBezTo>
                  <a:close/>
                  <a:moveTo>
                    <a:pt x="1335237" y="424460"/>
                  </a:moveTo>
                  <a:lnTo>
                    <a:pt x="1335490" y="424712"/>
                  </a:lnTo>
                  <a:lnTo>
                    <a:pt x="1335282" y="424530"/>
                  </a:lnTo>
                  <a:close/>
                  <a:moveTo>
                    <a:pt x="49489" y="395681"/>
                  </a:moveTo>
                  <a:lnTo>
                    <a:pt x="49377" y="395840"/>
                  </a:lnTo>
                  <a:lnTo>
                    <a:pt x="48948" y="396041"/>
                  </a:lnTo>
                  <a:close/>
                  <a:moveTo>
                    <a:pt x="598848" y="313616"/>
                  </a:moveTo>
                  <a:cubicBezTo>
                    <a:pt x="600649" y="313997"/>
                    <a:pt x="601340" y="315485"/>
                    <a:pt x="601542" y="317461"/>
                  </a:cubicBezTo>
                  <a:lnTo>
                    <a:pt x="601872" y="330134"/>
                  </a:lnTo>
                  <a:lnTo>
                    <a:pt x="577110" y="364514"/>
                  </a:lnTo>
                  <a:cubicBezTo>
                    <a:pt x="491766" y="440428"/>
                    <a:pt x="489956" y="545489"/>
                    <a:pt x="478717" y="646549"/>
                  </a:cubicBezTo>
                  <a:cubicBezTo>
                    <a:pt x="469954" y="725607"/>
                    <a:pt x="489861" y="804283"/>
                    <a:pt x="488051" y="883436"/>
                  </a:cubicBezTo>
                  <a:cubicBezTo>
                    <a:pt x="487099" y="923441"/>
                    <a:pt x="481955" y="962779"/>
                    <a:pt x="442808" y="986782"/>
                  </a:cubicBezTo>
                  <a:cubicBezTo>
                    <a:pt x="414137" y="1004403"/>
                    <a:pt x="380990" y="995926"/>
                    <a:pt x="350796" y="999356"/>
                  </a:cubicBezTo>
                  <a:cubicBezTo>
                    <a:pt x="261737" y="1009357"/>
                    <a:pt x="193253" y="965161"/>
                    <a:pt x="138293" y="898009"/>
                  </a:cubicBezTo>
                  <a:cubicBezTo>
                    <a:pt x="127244" y="884579"/>
                    <a:pt x="130673" y="873721"/>
                    <a:pt x="142199" y="860957"/>
                  </a:cubicBezTo>
                  <a:cubicBezTo>
                    <a:pt x="162106" y="838954"/>
                    <a:pt x="179632" y="814761"/>
                    <a:pt x="199730" y="789615"/>
                  </a:cubicBezTo>
                  <a:cubicBezTo>
                    <a:pt x="221542" y="826000"/>
                    <a:pt x="242497" y="865053"/>
                    <a:pt x="267548" y="901153"/>
                  </a:cubicBezTo>
                  <a:cubicBezTo>
                    <a:pt x="292598" y="937252"/>
                    <a:pt x="327174" y="989354"/>
                    <a:pt x="365750" y="977353"/>
                  </a:cubicBezTo>
                  <a:cubicBezTo>
                    <a:pt x="404422" y="965351"/>
                    <a:pt x="387658" y="904106"/>
                    <a:pt x="382038" y="865529"/>
                  </a:cubicBezTo>
                  <a:cubicBezTo>
                    <a:pt x="366703" y="759135"/>
                    <a:pt x="366036" y="654645"/>
                    <a:pt x="402136" y="551966"/>
                  </a:cubicBezTo>
                  <a:cubicBezTo>
                    <a:pt x="407756" y="535964"/>
                    <a:pt x="413566" y="519962"/>
                    <a:pt x="422329" y="495387"/>
                  </a:cubicBezTo>
                  <a:cubicBezTo>
                    <a:pt x="371846" y="521010"/>
                    <a:pt x="326412" y="542441"/>
                    <a:pt x="282502" y="566825"/>
                  </a:cubicBezTo>
                  <a:cubicBezTo>
                    <a:pt x="248688" y="585589"/>
                    <a:pt x="215827" y="590923"/>
                    <a:pt x="179441" y="575683"/>
                  </a:cubicBezTo>
                  <a:cubicBezTo>
                    <a:pt x="135912" y="557395"/>
                    <a:pt x="90859" y="542346"/>
                    <a:pt x="51521" y="515580"/>
                  </a:cubicBezTo>
                  <a:cubicBezTo>
                    <a:pt x="5991" y="484624"/>
                    <a:pt x="3610" y="464908"/>
                    <a:pt x="36947" y="419854"/>
                  </a:cubicBezTo>
                  <a:lnTo>
                    <a:pt x="49745" y="396179"/>
                  </a:lnTo>
                  <a:lnTo>
                    <a:pt x="83132" y="405091"/>
                  </a:lnTo>
                  <a:cubicBezTo>
                    <a:pt x="91645" y="412735"/>
                    <a:pt x="98336" y="423141"/>
                    <a:pt x="106098" y="430713"/>
                  </a:cubicBezTo>
                  <a:cubicBezTo>
                    <a:pt x="175155" y="497959"/>
                    <a:pt x="252307" y="511390"/>
                    <a:pt x="339651" y="472146"/>
                  </a:cubicBezTo>
                  <a:cubicBezTo>
                    <a:pt x="378323" y="454763"/>
                    <a:pt x="415780" y="435404"/>
                    <a:pt x="451701" y="413556"/>
                  </a:cubicBezTo>
                  <a:lnTo>
                    <a:pt x="554482" y="340074"/>
                  </a:lnTo>
                  <a:lnTo>
                    <a:pt x="554535" y="340130"/>
                  </a:lnTo>
                  <a:cubicBezTo>
                    <a:pt x="566156" y="332129"/>
                    <a:pt x="577109" y="322890"/>
                    <a:pt x="589492" y="316413"/>
                  </a:cubicBezTo>
                  <a:cubicBezTo>
                    <a:pt x="594136" y="313961"/>
                    <a:pt x="597047" y="313235"/>
                    <a:pt x="598848" y="313616"/>
                  </a:cubicBezTo>
                  <a:close/>
                  <a:moveTo>
                    <a:pt x="801328" y="310412"/>
                  </a:moveTo>
                  <a:lnTo>
                    <a:pt x="801688" y="310520"/>
                  </a:lnTo>
                  <a:lnTo>
                    <a:pt x="801625" y="310531"/>
                  </a:lnTo>
                  <a:close/>
                  <a:moveTo>
                    <a:pt x="1153944" y="193826"/>
                  </a:moveTo>
                  <a:cubicBezTo>
                    <a:pt x="1214142" y="194683"/>
                    <a:pt x="1258433" y="212780"/>
                    <a:pt x="1285008" y="267740"/>
                  </a:cubicBezTo>
                  <a:cubicBezTo>
                    <a:pt x="1295295" y="288980"/>
                    <a:pt x="1304439" y="286218"/>
                    <a:pt x="1322727" y="272979"/>
                  </a:cubicBezTo>
                  <a:cubicBezTo>
                    <a:pt x="1339872" y="260501"/>
                    <a:pt x="1363494" y="230878"/>
                    <a:pt x="1385020" y="273074"/>
                  </a:cubicBezTo>
                  <a:cubicBezTo>
                    <a:pt x="1401308" y="304982"/>
                    <a:pt x="1393593" y="355465"/>
                    <a:pt x="1362541" y="361656"/>
                  </a:cubicBezTo>
                  <a:cubicBezTo>
                    <a:pt x="1323965" y="369372"/>
                    <a:pt x="1335871" y="386516"/>
                    <a:pt x="1345206" y="406709"/>
                  </a:cubicBezTo>
                  <a:cubicBezTo>
                    <a:pt x="1349635" y="416282"/>
                    <a:pt x="1354064" y="424623"/>
                    <a:pt x="1346438" y="425462"/>
                  </a:cubicBezTo>
                  <a:lnTo>
                    <a:pt x="1334716" y="423627"/>
                  </a:lnTo>
                  <a:lnTo>
                    <a:pt x="1311238" y="386159"/>
                  </a:lnTo>
                  <a:cubicBezTo>
                    <a:pt x="1301343" y="374920"/>
                    <a:pt x="1289628" y="365276"/>
                    <a:pt x="1276150" y="357179"/>
                  </a:cubicBezTo>
                  <a:cubicBezTo>
                    <a:pt x="1261767" y="384421"/>
                    <a:pt x="1237954" y="390707"/>
                    <a:pt x="1208903" y="391755"/>
                  </a:cubicBezTo>
                  <a:cubicBezTo>
                    <a:pt x="1129083" y="394708"/>
                    <a:pt x="1051741" y="385278"/>
                    <a:pt x="974683" y="362513"/>
                  </a:cubicBezTo>
                  <a:cubicBezTo>
                    <a:pt x="947394" y="354465"/>
                    <a:pt x="921463" y="342535"/>
                    <a:pt x="895150" y="331819"/>
                  </a:cubicBezTo>
                  <a:lnTo>
                    <a:pt x="813796" y="308544"/>
                  </a:lnTo>
                  <a:lnTo>
                    <a:pt x="813520" y="308411"/>
                  </a:lnTo>
                  <a:cubicBezTo>
                    <a:pt x="823664" y="299553"/>
                    <a:pt x="834928" y="299482"/>
                    <a:pt x="846346" y="300601"/>
                  </a:cubicBezTo>
                  <a:lnTo>
                    <a:pt x="877960" y="299977"/>
                  </a:lnTo>
                  <a:lnTo>
                    <a:pt x="880767" y="292315"/>
                  </a:lnTo>
                  <a:cubicBezTo>
                    <a:pt x="851525" y="285838"/>
                    <a:pt x="817616" y="303078"/>
                    <a:pt x="792184" y="274979"/>
                  </a:cubicBezTo>
                  <a:cubicBezTo>
                    <a:pt x="824855" y="257929"/>
                    <a:pt x="863146" y="261644"/>
                    <a:pt x="898960" y="247643"/>
                  </a:cubicBezTo>
                  <a:cubicBezTo>
                    <a:pt x="869337" y="230117"/>
                    <a:pt x="844762" y="253548"/>
                    <a:pt x="815425" y="250119"/>
                  </a:cubicBezTo>
                  <a:cubicBezTo>
                    <a:pt x="828713" y="239689"/>
                    <a:pt x="844072" y="236356"/>
                    <a:pt x="858895" y="232891"/>
                  </a:cubicBezTo>
                  <a:lnTo>
                    <a:pt x="898612" y="215117"/>
                  </a:lnTo>
                  <a:lnTo>
                    <a:pt x="899245" y="214971"/>
                  </a:lnTo>
                  <a:cubicBezTo>
                    <a:pt x="983256" y="196302"/>
                    <a:pt x="1068028" y="192588"/>
                    <a:pt x="1153944" y="193826"/>
                  </a:cubicBezTo>
                  <a:close/>
                  <a:moveTo>
                    <a:pt x="230370" y="174666"/>
                  </a:moveTo>
                  <a:cubicBezTo>
                    <a:pt x="251099" y="172532"/>
                    <a:pt x="273286" y="172895"/>
                    <a:pt x="296789" y="175157"/>
                  </a:cubicBezTo>
                  <a:cubicBezTo>
                    <a:pt x="367845" y="181919"/>
                    <a:pt x="435568" y="199826"/>
                    <a:pt x="504338" y="214971"/>
                  </a:cubicBezTo>
                  <a:lnTo>
                    <a:pt x="504469" y="214988"/>
                  </a:lnTo>
                  <a:lnTo>
                    <a:pt x="576824" y="249547"/>
                  </a:lnTo>
                  <a:cubicBezTo>
                    <a:pt x="547963" y="257929"/>
                    <a:pt x="526627" y="231164"/>
                    <a:pt x="493575" y="245737"/>
                  </a:cubicBezTo>
                  <a:cubicBezTo>
                    <a:pt x="533009" y="255929"/>
                    <a:pt x="565680" y="264597"/>
                    <a:pt x="598445" y="272503"/>
                  </a:cubicBezTo>
                  <a:cubicBezTo>
                    <a:pt x="608256" y="274884"/>
                    <a:pt x="611876" y="280408"/>
                    <a:pt x="609113" y="289171"/>
                  </a:cubicBezTo>
                  <a:cubicBezTo>
                    <a:pt x="608161" y="292219"/>
                    <a:pt x="600446" y="296410"/>
                    <a:pt x="599303" y="295553"/>
                  </a:cubicBezTo>
                  <a:cubicBezTo>
                    <a:pt x="574538" y="276217"/>
                    <a:pt x="548249" y="297268"/>
                    <a:pt x="522341" y="292029"/>
                  </a:cubicBezTo>
                  <a:cubicBezTo>
                    <a:pt x="427281" y="272979"/>
                    <a:pt x="330412" y="273265"/>
                    <a:pt x="233924" y="271169"/>
                  </a:cubicBezTo>
                  <a:cubicBezTo>
                    <a:pt x="211254" y="270693"/>
                    <a:pt x="188870" y="271741"/>
                    <a:pt x="173440" y="283933"/>
                  </a:cubicBezTo>
                  <a:cubicBezTo>
                    <a:pt x="238067" y="301602"/>
                    <a:pt x="303814" y="304626"/>
                    <a:pt x="371167" y="303828"/>
                  </a:cubicBezTo>
                  <a:lnTo>
                    <a:pt x="569863" y="300919"/>
                  </a:lnTo>
                  <a:lnTo>
                    <a:pt x="572347" y="304411"/>
                  </a:lnTo>
                  <a:lnTo>
                    <a:pt x="572298" y="305475"/>
                  </a:lnTo>
                  <a:lnTo>
                    <a:pt x="557024" y="316937"/>
                  </a:lnTo>
                  <a:lnTo>
                    <a:pt x="542777" y="327613"/>
                  </a:lnTo>
                  <a:lnTo>
                    <a:pt x="542724" y="327557"/>
                  </a:lnTo>
                  <a:cubicBezTo>
                    <a:pt x="488813" y="343654"/>
                    <a:pt x="435663" y="363466"/>
                    <a:pt x="380799" y="374896"/>
                  </a:cubicBezTo>
                  <a:cubicBezTo>
                    <a:pt x="292217" y="393279"/>
                    <a:pt x="200967" y="401376"/>
                    <a:pt x="115147" y="367181"/>
                  </a:cubicBezTo>
                  <a:cubicBezTo>
                    <a:pt x="85429" y="355370"/>
                    <a:pt x="74475" y="360037"/>
                    <a:pt x="59997" y="380802"/>
                  </a:cubicBezTo>
                  <a:lnTo>
                    <a:pt x="49949" y="395031"/>
                  </a:lnTo>
                  <a:lnTo>
                    <a:pt x="40321" y="378192"/>
                  </a:lnTo>
                  <a:cubicBezTo>
                    <a:pt x="39372" y="369883"/>
                    <a:pt x="43255" y="361862"/>
                    <a:pt x="47143" y="353837"/>
                  </a:cubicBezTo>
                  <a:lnTo>
                    <a:pt x="53985" y="329501"/>
                  </a:lnTo>
                  <a:lnTo>
                    <a:pt x="30852" y="333923"/>
                  </a:lnTo>
                  <a:cubicBezTo>
                    <a:pt x="11140" y="333070"/>
                    <a:pt x="1943" y="316961"/>
                    <a:pt x="85" y="291743"/>
                  </a:cubicBezTo>
                  <a:cubicBezTo>
                    <a:pt x="-1439" y="271264"/>
                    <a:pt x="18088" y="253071"/>
                    <a:pt x="8753" y="230783"/>
                  </a:cubicBezTo>
                  <a:cubicBezTo>
                    <a:pt x="8372" y="229830"/>
                    <a:pt x="12087" y="217162"/>
                    <a:pt x="19612" y="222591"/>
                  </a:cubicBezTo>
                  <a:cubicBezTo>
                    <a:pt x="37328" y="235236"/>
                    <a:pt x="62653" y="238719"/>
                    <a:pt x="77021" y="255462"/>
                  </a:cubicBezTo>
                  <a:lnTo>
                    <a:pt x="87048" y="277454"/>
                  </a:lnTo>
                  <a:lnTo>
                    <a:pt x="114229" y="233815"/>
                  </a:lnTo>
                  <a:cubicBezTo>
                    <a:pt x="144474" y="196913"/>
                    <a:pt x="183730" y="179468"/>
                    <a:pt x="230370" y="174666"/>
                  </a:cubicBezTo>
                  <a:close/>
                  <a:moveTo>
                    <a:pt x="798851" y="147153"/>
                  </a:moveTo>
                  <a:cubicBezTo>
                    <a:pt x="776372" y="173537"/>
                    <a:pt x="749702" y="194873"/>
                    <a:pt x="766370" y="232783"/>
                  </a:cubicBezTo>
                  <a:cubicBezTo>
                    <a:pt x="773979" y="240320"/>
                    <a:pt x="774641" y="252827"/>
                    <a:pt x="774067" y="266634"/>
                  </a:cubicBezTo>
                  <a:lnTo>
                    <a:pt x="774301" y="301713"/>
                  </a:lnTo>
                  <a:lnTo>
                    <a:pt x="785052" y="301924"/>
                  </a:lnTo>
                  <a:lnTo>
                    <a:pt x="800959" y="310394"/>
                  </a:lnTo>
                  <a:lnTo>
                    <a:pt x="801562" y="310543"/>
                  </a:lnTo>
                  <a:lnTo>
                    <a:pt x="801321" y="310587"/>
                  </a:lnTo>
                  <a:lnTo>
                    <a:pt x="801709" y="310793"/>
                  </a:lnTo>
                  <a:lnTo>
                    <a:pt x="801474" y="310839"/>
                  </a:lnTo>
                  <a:lnTo>
                    <a:pt x="856339" y="364752"/>
                  </a:lnTo>
                  <a:cubicBezTo>
                    <a:pt x="914265" y="414633"/>
                    <a:pt x="980256" y="452620"/>
                    <a:pt x="1050693" y="486910"/>
                  </a:cubicBezTo>
                  <a:cubicBezTo>
                    <a:pt x="1128417" y="524629"/>
                    <a:pt x="1191567" y="506436"/>
                    <a:pt x="1257671" y="470050"/>
                  </a:cubicBezTo>
                  <a:cubicBezTo>
                    <a:pt x="1273863" y="461097"/>
                    <a:pt x="1288723" y="448810"/>
                    <a:pt x="1302343" y="436141"/>
                  </a:cubicBezTo>
                  <a:cubicBezTo>
                    <a:pt x="1307344" y="431474"/>
                    <a:pt x="1312202" y="427712"/>
                    <a:pt x="1317512" y="425569"/>
                  </a:cubicBezTo>
                  <a:lnTo>
                    <a:pt x="1334876" y="424736"/>
                  </a:lnTo>
                  <a:lnTo>
                    <a:pt x="1355921" y="476809"/>
                  </a:lnTo>
                  <a:cubicBezTo>
                    <a:pt x="1366780" y="520015"/>
                    <a:pt x="1344420" y="538107"/>
                    <a:pt x="1276626" y="573397"/>
                  </a:cubicBezTo>
                  <a:cubicBezTo>
                    <a:pt x="1172041" y="627880"/>
                    <a:pt x="1082506" y="603210"/>
                    <a:pt x="996877" y="535202"/>
                  </a:cubicBezTo>
                  <a:cubicBezTo>
                    <a:pt x="984589" y="525486"/>
                    <a:pt x="972493" y="515580"/>
                    <a:pt x="957538" y="503388"/>
                  </a:cubicBezTo>
                  <a:cubicBezTo>
                    <a:pt x="951252" y="529963"/>
                    <a:pt x="967920" y="547679"/>
                    <a:pt x="973921" y="567015"/>
                  </a:cubicBezTo>
                  <a:cubicBezTo>
                    <a:pt x="1008783" y="680363"/>
                    <a:pt x="993066" y="793234"/>
                    <a:pt x="967920" y="904486"/>
                  </a:cubicBezTo>
                  <a:cubicBezTo>
                    <a:pt x="961920" y="931204"/>
                    <a:pt x="976333" y="958136"/>
                    <a:pt x="972140" y="983554"/>
                  </a:cubicBezTo>
                  <a:lnTo>
                    <a:pt x="960655" y="1007661"/>
                  </a:lnTo>
                  <a:lnTo>
                    <a:pt x="914057" y="996337"/>
                  </a:lnTo>
                  <a:cubicBezTo>
                    <a:pt x="876945" y="982014"/>
                    <a:pt x="867480" y="956278"/>
                    <a:pt x="869908" y="895342"/>
                  </a:cubicBezTo>
                  <a:cubicBezTo>
                    <a:pt x="872956" y="818285"/>
                    <a:pt x="882577" y="741513"/>
                    <a:pt x="889435" y="664741"/>
                  </a:cubicBezTo>
                  <a:cubicBezTo>
                    <a:pt x="897531" y="574254"/>
                    <a:pt x="883339" y="487100"/>
                    <a:pt x="844762" y="405280"/>
                  </a:cubicBezTo>
                  <a:cubicBezTo>
                    <a:pt x="832475" y="379182"/>
                    <a:pt x="809615" y="358037"/>
                    <a:pt x="791518" y="334605"/>
                  </a:cubicBezTo>
                  <a:lnTo>
                    <a:pt x="784261" y="330774"/>
                  </a:lnTo>
                  <a:lnTo>
                    <a:pt x="774667" y="334707"/>
                  </a:lnTo>
                  <a:cubicBezTo>
                    <a:pt x="737369" y="345958"/>
                    <a:pt x="650978" y="350626"/>
                    <a:pt x="624687" y="336895"/>
                  </a:cubicBezTo>
                  <a:cubicBezTo>
                    <a:pt x="606956" y="298020"/>
                    <a:pt x="619209" y="193635"/>
                    <a:pt x="649499" y="174871"/>
                  </a:cubicBezTo>
                  <a:cubicBezTo>
                    <a:pt x="701124" y="179824"/>
                    <a:pt x="751511" y="176871"/>
                    <a:pt x="798851" y="147153"/>
                  </a:cubicBezTo>
                  <a:close/>
                  <a:moveTo>
                    <a:pt x="1124131" y="15828"/>
                  </a:moveTo>
                  <a:cubicBezTo>
                    <a:pt x="1167303" y="12636"/>
                    <a:pt x="1211046" y="19709"/>
                    <a:pt x="1253956" y="43521"/>
                  </a:cubicBezTo>
                  <a:cubicBezTo>
                    <a:pt x="1327204" y="84193"/>
                    <a:pt x="1352350" y="156298"/>
                    <a:pt x="1370543" y="232974"/>
                  </a:cubicBezTo>
                  <a:cubicBezTo>
                    <a:pt x="1338443" y="191635"/>
                    <a:pt x="1309582" y="150106"/>
                    <a:pt x="1252814" y="138295"/>
                  </a:cubicBezTo>
                  <a:cubicBezTo>
                    <a:pt x="1159373" y="118959"/>
                    <a:pt x="1070600" y="132104"/>
                    <a:pt x="983542" y="166013"/>
                  </a:cubicBezTo>
                  <a:cubicBezTo>
                    <a:pt x="954395" y="177348"/>
                    <a:pt x="926392" y="191826"/>
                    <a:pt x="897912" y="204780"/>
                  </a:cubicBezTo>
                  <a:lnTo>
                    <a:pt x="897846" y="204831"/>
                  </a:lnTo>
                  <a:lnTo>
                    <a:pt x="840798" y="222688"/>
                  </a:lnTo>
                  <a:lnTo>
                    <a:pt x="781822" y="233447"/>
                  </a:lnTo>
                  <a:lnTo>
                    <a:pt x="786318" y="211333"/>
                  </a:lnTo>
                  <a:cubicBezTo>
                    <a:pt x="796150" y="192469"/>
                    <a:pt x="818759" y="182111"/>
                    <a:pt x="825617" y="166394"/>
                  </a:cubicBezTo>
                  <a:cubicBezTo>
                    <a:pt x="859717" y="88194"/>
                    <a:pt x="935441" y="76097"/>
                    <a:pt x="997734" y="49713"/>
                  </a:cubicBezTo>
                  <a:cubicBezTo>
                    <a:pt x="1038358" y="32473"/>
                    <a:pt x="1080959" y="19019"/>
                    <a:pt x="1124131" y="15828"/>
                  </a:cubicBezTo>
                  <a:close/>
                  <a:moveTo>
                    <a:pt x="259546" y="849"/>
                  </a:moveTo>
                  <a:cubicBezTo>
                    <a:pt x="368131" y="10565"/>
                    <a:pt x="454904" y="65238"/>
                    <a:pt x="537771" y="129532"/>
                  </a:cubicBezTo>
                  <a:cubicBezTo>
                    <a:pt x="542724" y="133342"/>
                    <a:pt x="548249" y="136390"/>
                    <a:pt x="553583" y="139724"/>
                  </a:cubicBezTo>
                  <a:lnTo>
                    <a:pt x="553662" y="139809"/>
                  </a:lnTo>
                  <a:lnTo>
                    <a:pt x="553488" y="139724"/>
                  </a:lnTo>
                  <a:cubicBezTo>
                    <a:pt x="551487" y="168109"/>
                    <a:pt x="574633" y="177443"/>
                    <a:pt x="593302" y="186301"/>
                  </a:cubicBezTo>
                  <a:cubicBezTo>
                    <a:pt x="618543" y="198303"/>
                    <a:pt x="608923" y="221544"/>
                    <a:pt x="606637" y="234879"/>
                  </a:cubicBezTo>
                  <a:cubicBezTo>
                    <a:pt x="604161" y="249452"/>
                    <a:pt x="585206" y="234784"/>
                    <a:pt x="575109" y="232021"/>
                  </a:cubicBezTo>
                  <a:lnTo>
                    <a:pt x="505962" y="205163"/>
                  </a:lnTo>
                  <a:lnTo>
                    <a:pt x="505958" y="205160"/>
                  </a:lnTo>
                  <a:cubicBezTo>
                    <a:pt x="438902" y="174966"/>
                    <a:pt x="375275" y="137342"/>
                    <a:pt x="303075" y="118292"/>
                  </a:cubicBezTo>
                  <a:cubicBezTo>
                    <a:pt x="205444" y="92575"/>
                    <a:pt x="116766" y="99242"/>
                    <a:pt x="41995" y="180872"/>
                  </a:cubicBezTo>
                  <a:cubicBezTo>
                    <a:pt x="55901" y="65619"/>
                    <a:pt x="150008" y="-8866"/>
                    <a:pt x="259546" y="849"/>
                  </a:cubicBezTo>
                  <a:close/>
                </a:path>
              </a:pathLst>
            </a:custGeom>
            <a:solidFill>
              <a:schemeClr val="accent1"/>
            </a:solidFill>
            <a:ln w="9525" cap="flat">
              <a:noFill/>
              <a:prstDash val="solid"/>
              <a:miter/>
            </a:ln>
          </p:spPr>
          <p:txBody>
            <a:bodyPr rtlCol="0" anchor="ctr"/>
            <a:lstStyle/>
            <a:p>
              <a:endParaRPr lang="en-US"/>
            </a:p>
          </p:txBody>
        </p:sp>
      </p:grpSp>
      <p:sp>
        <p:nvSpPr>
          <p:cNvPr id="3" name="TextBox 2"/>
          <p:cNvSpPr txBox="1"/>
          <p:nvPr/>
        </p:nvSpPr>
        <p:spPr>
          <a:xfrm>
            <a:off x="4026766" y="1972261"/>
            <a:ext cx="3667992" cy="584775"/>
          </a:xfrm>
          <a:prstGeom prst="rect">
            <a:avLst/>
          </a:prstGeom>
          <a:noFill/>
        </p:spPr>
        <p:txBody>
          <a:bodyPr wrap="none" rtlCol="0">
            <a:spAutoFit/>
          </a:bodyPr>
          <a:lstStyle/>
          <a:p>
            <a:r>
              <a:rPr lang="en-US" sz="3200" dirty="0" err="1">
                <a:solidFill>
                  <a:srgbClr val="274530"/>
                </a:solidFill>
              </a:rPr>
              <a:t>Làm</a:t>
            </a:r>
            <a:r>
              <a:rPr lang="en-US" sz="3200" dirty="0">
                <a:solidFill>
                  <a:srgbClr val="274530"/>
                </a:solidFill>
              </a:rPr>
              <a:t> </a:t>
            </a:r>
            <a:r>
              <a:rPr lang="en-US" sz="3200" dirty="0" err="1">
                <a:solidFill>
                  <a:srgbClr val="274530"/>
                </a:solidFill>
              </a:rPr>
              <a:t>bài</a:t>
            </a:r>
            <a:r>
              <a:rPr lang="en-US" sz="3200" dirty="0">
                <a:solidFill>
                  <a:srgbClr val="274530"/>
                </a:solidFill>
              </a:rPr>
              <a:t> </a:t>
            </a:r>
            <a:r>
              <a:rPr lang="en-US" sz="3200" dirty="0" err="1">
                <a:solidFill>
                  <a:srgbClr val="274530"/>
                </a:solidFill>
              </a:rPr>
              <a:t>tập</a:t>
            </a:r>
            <a:r>
              <a:rPr lang="en-US" sz="3200" dirty="0">
                <a:solidFill>
                  <a:srgbClr val="274530"/>
                </a:solidFill>
              </a:rPr>
              <a:t> </a:t>
            </a:r>
            <a:r>
              <a:rPr lang="en-US" sz="3200" dirty="0" err="1">
                <a:solidFill>
                  <a:srgbClr val="274530"/>
                </a:solidFill>
              </a:rPr>
              <a:t>đầy</a:t>
            </a:r>
            <a:r>
              <a:rPr lang="en-US" sz="3200" dirty="0">
                <a:solidFill>
                  <a:srgbClr val="274530"/>
                </a:solidFill>
              </a:rPr>
              <a:t> </a:t>
            </a:r>
            <a:r>
              <a:rPr lang="en-US" sz="3200" dirty="0" err="1">
                <a:solidFill>
                  <a:srgbClr val="274530"/>
                </a:solidFill>
              </a:rPr>
              <a:t>đủ</a:t>
            </a:r>
            <a:endParaRPr lang="en-US" sz="3200" dirty="0">
              <a:solidFill>
                <a:srgbClr val="274530"/>
              </a:solidFill>
            </a:endParaRPr>
          </a:p>
        </p:txBody>
      </p:sp>
      <p:sp>
        <p:nvSpPr>
          <p:cNvPr id="229" name="TextBox 228"/>
          <p:cNvSpPr txBox="1"/>
          <p:nvPr/>
        </p:nvSpPr>
        <p:spPr>
          <a:xfrm>
            <a:off x="3991317" y="2985623"/>
            <a:ext cx="3616696" cy="584775"/>
          </a:xfrm>
          <a:prstGeom prst="rect">
            <a:avLst/>
          </a:prstGeom>
          <a:noFill/>
        </p:spPr>
        <p:txBody>
          <a:bodyPr wrap="none" rtlCol="0">
            <a:spAutoFit/>
          </a:bodyPr>
          <a:lstStyle/>
          <a:p>
            <a:r>
              <a:rPr lang="en-US" sz="3200" dirty="0" err="1">
                <a:solidFill>
                  <a:srgbClr val="274530"/>
                </a:solidFill>
              </a:rPr>
              <a:t>Xem</a:t>
            </a:r>
            <a:r>
              <a:rPr lang="en-US" sz="3200" dirty="0">
                <a:solidFill>
                  <a:srgbClr val="274530"/>
                </a:solidFill>
              </a:rPr>
              <a:t> </a:t>
            </a:r>
            <a:r>
              <a:rPr lang="en-US" sz="3200" dirty="0" err="1">
                <a:solidFill>
                  <a:srgbClr val="274530"/>
                </a:solidFill>
              </a:rPr>
              <a:t>trước</a:t>
            </a:r>
            <a:r>
              <a:rPr lang="en-US" sz="3200" dirty="0">
                <a:solidFill>
                  <a:srgbClr val="274530"/>
                </a:solidFill>
              </a:rPr>
              <a:t> </a:t>
            </a:r>
            <a:r>
              <a:rPr lang="en-US" sz="3200" dirty="0" err="1">
                <a:solidFill>
                  <a:srgbClr val="274530"/>
                </a:solidFill>
              </a:rPr>
              <a:t>bài</a:t>
            </a:r>
            <a:r>
              <a:rPr lang="en-US" sz="3200" dirty="0">
                <a:solidFill>
                  <a:srgbClr val="274530"/>
                </a:solidFill>
              </a:rPr>
              <a:t> </a:t>
            </a:r>
            <a:r>
              <a:rPr lang="en-US" sz="3200" dirty="0" err="1">
                <a:solidFill>
                  <a:srgbClr val="274530"/>
                </a:solidFill>
              </a:rPr>
              <a:t>mới</a:t>
            </a:r>
            <a:endParaRPr lang="en-US" sz="3200" dirty="0">
              <a:solidFill>
                <a:srgbClr val="27453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97626" y="454573"/>
            <a:ext cx="7526419" cy="2800767"/>
          </a:xfrm>
          <a:prstGeom prst="rect">
            <a:avLst/>
          </a:prstGeom>
          <a:noFill/>
        </p:spPr>
        <p:txBody>
          <a:bodyPr wrap="none" rtlCol="0">
            <a:spAutoFit/>
          </a:bodyPr>
          <a:lstStyle/>
          <a:p>
            <a:pPr algn="ctr"/>
            <a:r>
              <a:rPr lang="en-US" sz="8800" b="1" dirty="0">
                <a:ln w="6600">
                  <a:solidFill>
                    <a:schemeClr val="bg1"/>
                  </a:solidFill>
                  <a:prstDash val="solid"/>
                </a:ln>
                <a:solidFill>
                  <a:srgbClr val="00B050"/>
                </a:solidFill>
                <a:effectLst>
                  <a:glow rad="101600">
                    <a:schemeClr val="accent6">
                      <a:satMod val="175000"/>
                      <a:alpha val="40000"/>
                    </a:schemeClr>
                  </a:glow>
                  <a:outerShdw dist="38100" dir="2700000" algn="tl" rotWithShape="0">
                    <a:schemeClr val="accent2"/>
                  </a:outerShdw>
                </a:effectLst>
              </a:rPr>
              <a:t>VUI HỌC CÙNG </a:t>
            </a:r>
          </a:p>
          <a:p>
            <a:pPr algn="ctr"/>
            <a:r>
              <a:rPr lang="en-US" sz="8800" b="1" dirty="0">
                <a:ln w="6600">
                  <a:solidFill>
                    <a:schemeClr val="bg1"/>
                  </a:solidFill>
                  <a:prstDash val="solid"/>
                </a:ln>
                <a:solidFill>
                  <a:srgbClr val="00B050"/>
                </a:solidFill>
                <a:effectLst>
                  <a:glow rad="101600">
                    <a:schemeClr val="accent6">
                      <a:satMod val="175000"/>
                      <a:alpha val="40000"/>
                    </a:schemeClr>
                  </a:glow>
                  <a:outerShdw dist="38100" dir="2700000" algn="tl" rotWithShape="0">
                    <a:schemeClr val="accent2"/>
                  </a:outerShdw>
                </a:effectLst>
              </a:rPr>
              <a:t>ÔNG GIÀ NOEL</a:t>
            </a:r>
          </a:p>
        </p:txBody>
      </p:sp>
      <p:sp>
        <p:nvSpPr>
          <p:cNvPr id="4" name="Graphic 313"/>
          <p:cNvSpPr/>
          <p:nvPr/>
        </p:nvSpPr>
        <p:spPr>
          <a:xfrm rot="21043603">
            <a:off x="5133389" y="3387591"/>
            <a:ext cx="5552840" cy="1716456"/>
          </a:xfrm>
          <a:custGeom>
            <a:avLst/>
            <a:gdLst>
              <a:gd name="connsiteX0" fmla="*/ 4437478 w 4441737"/>
              <a:gd name="connsiteY0" fmla="*/ 646293 h 1177104"/>
              <a:gd name="connsiteX1" fmla="*/ 4358039 w 4441737"/>
              <a:gd name="connsiteY1" fmla="*/ 567902 h 1177104"/>
              <a:gd name="connsiteX2" fmla="*/ 4342990 w 4441737"/>
              <a:gd name="connsiteY2" fmla="*/ 515991 h 1177104"/>
              <a:gd name="connsiteX3" fmla="*/ 4356230 w 4441737"/>
              <a:gd name="connsiteY3" fmla="*/ 335492 h 1177104"/>
              <a:gd name="connsiteX4" fmla="*/ 4349657 w 4441737"/>
              <a:gd name="connsiteY4" fmla="*/ 324920 h 1177104"/>
              <a:gd name="connsiteX5" fmla="*/ 4359754 w 4441737"/>
              <a:gd name="connsiteY5" fmla="*/ 282438 h 1177104"/>
              <a:gd name="connsiteX6" fmla="*/ 4389091 w 4441737"/>
              <a:gd name="connsiteY6" fmla="*/ 212144 h 1177104"/>
              <a:gd name="connsiteX7" fmla="*/ 4331465 w 4441737"/>
              <a:gd name="connsiteY7" fmla="*/ 225479 h 1177104"/>
              <a:gd name="connsiteX8" fmla="*/ 4280982 w 4441737"/>
              <a:gd name="connsiteY8" fmla="*/ 225669 h 1177104"/>
              <a:gd name="connsiteX9" fmla="*/ 4222880 w 4441737"/>
              <a:gd name="connsiteY9" fmla="*/ 199571 h 1177104"/>
              <a:gd name="connsiteX10" fmla="*/ 4210402 w 4441737"/>
              <a:gd name="connsiteY10" fmla="*/ 133562 h 1177104"/>
              <a:gd name="connsiteX11" fmla="*/ 4254407 w 4441737"/>
              <a:gd name="connsiteY11" fmla="*/ 133848 h 1177104"/>
              <a:gd name="connsiteX12" fmla="*/ 4274791 w 4441737"/>
              <a:gd name="connsiteY12" fmla="*/ 118037 h 1177104"/>
              <a:gd name="connsiteX13" fmla="*/ 4273267 w 4441737"/>
              <a:gd name="connsiteY13" fmla="*/ 77841 h 1177104"/>
              <a:gd name="connsiteX14" fmla="*/ 4242787 w 4441737"/>
              <a:gd name="connsiteY14" fmla="*/ 76984 h 1177104"/>
              <a:gd name="connsiteX15" fmla="*/ 4174112 w 4441737"/>
              <a:gd name="connsiteY15" fmla="*/ 105559 h 1177104"/>
              <a:gd name="connsiteX16" fmla="*/ 4245454 w 4441737"/>
              <a:gd name="connsiteY16" fmla="*/ 67268 h 1177104"/>
              <a:gd name="connsiteX17" fmla="*/ 4256408 w 4441737"/>
              <a:gd name="connsiteY17" fmla="*/ 46123 h 1177104"/>
              <a:gd name="connsiteX18" fmla="*/ 4243168 w 4441737"/>
              <a:gd name="connsiteY18" fmla="*/ 38693 h 1177104"/>
              <a:gd name="connsiteX19" fmla="*/ 4124581 w 4441737"/>
              <a:gd name="connsiteY19" fmla="*/ 100511 h 1177104"/>
              <a:gd name="connsiteX20" fmla="*/ 4126582 w 4441737"/>
              <a:gd name="connsiteY20" fmla="*/ 106130 h 1177104"/>
              <a:gd name="connsiteX21" fmla="*/ 4126582 w 4441737"/>
              <a:gd name="connsiteY21" fmla="*/ 106130 h 1177104"/>
              <a:gd name="connsiteX22" fmla="*/ 4125153 w 4441737"/>
              <a:gd name="connsiteY22" fmla="*/ 105845 h 1177104"/>
              <a:gd name="connsiteX23" fmla="*/ 4123915 w 4441737"/>
              <a:gd name="connsiteY23" fmla="*/ 101939 h 1177104"/>
              <a:gd name="connsiteX24" fmla="*/ 4124581 w 4441737"/>
              <a:gd name="connsiteY24" fmla="*/ 100511 h 1177104"/>
              <a:gd name="connsiteX25" fmla="*/ 4125629 w 4441737"/>
              <a:gd name="connsiteY25" fmla="*/ 94891 h 1177104"/>
              <a:gd name="connsiteX26" fmla="*/ 4130487 w 4441737"/>
              <a:gd name="connsiteY26" fmla="*/ 42789 h 1177104"/>
              <a:gd name="connsiteX27" fmla="*/ 4138869 w 4441737"/>
              <a:gd name="connsiteY27" fmla="*/ 21072 h 1177104"/>
              <a:gd name="connsiteX28" fmla="*/ 4144584 w 4441737"/>
              <a:gd name="connsiteY28" fmla="*/ 4308 h 1177104"/>
              <a:gd name="connsiteX29" fmla="*/ 4120676 w 4441737"/>
              <a:gd name="connsiteY29" fmla="*/ 9166 h 1177104"/>
              <a:gd name="connsiteX30" fmla="*/ 4097245 w 4441737"/>
              <a:gd name="connsiteY30" fmla="*/ 59744 h 1177104"/>
              <a:gd name="connsiteX31" fmla="*/ 4085053 w 4441737"/>
              <a:gd name="connsiteY31" fmla="*/ 116703 h 1177104"/>
              <a:gd name="connsiteX32" fmla="*/ 4062479 w 4441737"/>
              <a:gd name="connsiteY32" fmla="*/ 74412 h 1177104"/>
              <a:gd name="connsiteX33" fmla="*/ 4056478 w 4441737"/>
              <a:gd name="connsiteY33" fmla="*/ 53933 h 1177104"/>
              <a:gd name="connsiteX34" fmla="*/ 4045714 w 4441737"/>
              <a:gd name="connsiteY34" fmla="*/ 76031 h 1177104"/>
              <a:gd name="connsiteX35" fmla="*/ 4036189 w 4441737"/>
              <a:gd name="connsiteY35" fmla="*/ 114322 h 1177104"/>
              <a:gd name="connsiteX36" fmla="*/ 4040285 w 4441737"/>
              <a:gd name="connsiteY36" fmla="*/ 126990 h 1177104"/>
              <a:gd name="connsiteX37" fmla="*/ 4162777 w 4441737"/>
              <a:gd name="connsiteY37" fmla="*/ 218621 h 1177104"/>
              <a:gd name="connsiteX38" fmla="*/ 4190780 w 4441737"/>
              <a:gd name="connsiteY38" fmla="*/ 221669 h 1177104"/>
              <a:gd name="connsiteX39" fmla="*/ 4154585 w 4441737"/>
              <a:gd name="connsiteY39" fmla="*/ 262150 h 1177104"/>
              <a:gd name="connsiteX40" fmla="*/ 4248216 w 4441737"/>
              <a:gd name="connsiteY40" fmla="*/ 329682 h 1177104"/>
              <a:gd name="connsiteX41" fmla="*/ 4246501 w 4441737"/>
              <a:gd name="connsiteY41" fmla="*/ 354638 h 1177104"/>
              <a:gd name="connsiteX42" fmla="*/ 4184017 w 4441737"/>
              <a:gd name="connsiteY42" fmla="*/ 394071 h 1177104"/>
              <a:gd name="connsiteX43" fmla="*/ 4068574 w 4441737"/>
              <a:gd name="connsiteY43" fmla="*/ 384546 h 1177104"/>
              <a:gd name="connsiteX44" fmla="*/ 4010091 w 4441737"/>
              <a:gd name="connsiteY44" fmla="*/ 365496 h 1177104"/>
              <a:gd name="connsiteX45" fmla="*/ 3925795 w 4441737"/>
              <a:gd name="connsiteY45" fmla="*/ 359781 h 1177104"/>
              <a:gd name="connsiteX46" fmla="*/ 3909316 w 4441737"/>
              <a:gd name="connsiteY46" fmla="*/ 334730 h 1177104"/>
              <a:gd name="connsiteX47" fmla="*/ 3908364 w 4441737"/>
              <a:gd name="connsiteY47" fmla="*/ 322634 h 1177104"/>
              <a:gd name="connsiteX48" fmla="*/ 3862739 w 4441737"/>
              <a:gd name="connsiteY48" fmla="*/ 320538 h 1177104"/>
              <a:gd name="connsiteX49" fmla="*/ 3834545 w 4441737"/>
              <a:gd name="connsiteY49" fmla="*/ 365496 h 1177104"/>
              <a:gd name="connsiteX50" fmla="*/ 3839022 w 4441737"/>
              <a:gd name="connsiteY50" fmla="*/ 410264 h 1177104"/>
              <a:gd name="connsiteX51" fmla="*/ 3833116 w 4441737"/>
              <a:gd name="connsiteY51" fmla="*/ 418360 h 1177104"/>
              <a:gd name="connsiteX52" fmla="*/ 3769108 w 4441737"/>
              <a:gd name="connsiteY52" fmla="*/ 436362 h 1177104"/>
              <a:gd name="connsiteX53" fmla="*/ 3639854 w 4441737"/>
              <a:gd name="connsiteY53" fmla="*/ 501608 h 1177104"/>
              <a:gd name="connsiteX54" fmla="*/ 3485454 w 4441737"/>
              <a:gd name="connsiteY54" fmla="*/ 634863 h 1177104"/>
              <a:gd name="connsiteX55" fmla="*/ 3396967 w 4441737"/>
              <a:gd name="connsiteY55" fmla="*/ 631910 h 1177104"/>
              <a:gd name="connsiteX56" fmla="*/ 3390775 w 4441737"/>
              <a:gd name="connsiteY56" fmla="*/ 560854 h 1177104"/>
              <a:gd name="connsiteX57" fmla="*/ 3385918 w 4441737"/>
              <a:gd name="connsiteY57" fmla="*/ 507609 h 1177104"/>
              <a:gd name="connsiteX58" fmla="*/ 3343436 w 4441737"/>
              <a:gd name="connsiteY58" fmla="*/ 499513 h 1177104"/>
              <a:gd name="connsiteX59" fmla="*/ 3267713 w 4441737"/>
              <a:gd name="connsiteY59" fmla="*/ 520658 h 1177104"/>
              <a:gd name="connsiteX60" fmla="*/ 3195418 w 4441737"/>
              <a:gd name="connsiteY60" fmla="*/ 485511 h 1177104"/>
              <a:gd name="connsiteX61" fmla="*/ 3175606 w 4441737"/>
              <a:gd name="connsiteY61" fmla="*/ 465318 h 1177104"/>
              <a:gd name="connsiteX62" fmla="*/ 3176558 w 4441737"/>
              <a:gd name="connsiteY62" fmla="*/ 461222 h 1177104"/>
              <a:gd name="connsiteX63" fmla="*/ 3217421 w 4441737"/>
              <a:gd name="connsiteY63" fmla="*/ 454650 h 1177104"/>
              <a:gd name="connsiteX64" fmla="*/ 3239614 w 4441737"/>
              <a:gd name="connsiteY64" fmla="*/ 429123 h 1177104"/>
              <a:gd name="connsiteX65" fmla="*/ 3226279 w 4441737"/>
              <a:gd name="connsiteY65" fmla="*/ 387118 h 1177104"/>
              <a:gd name="connsiteX66" fmla="*/ 3194751 w 4441737"/>
              <a:gd name="connsiteY66" fmla="*/ 400548 h 1177104"/>
              <a:gd name="connsiteX67" fmla="*/ 3136267 w 4441737"/>
              <a:gd name="connsiteY67" fmla="*/ 454745 h 1177104"/>
              <a:gd name="connsiteX68" fmla="*/ 3169033 w 4441737"/>
              <a:gd name="connsiteY68" fmla="*/ 412931 h 1177104"/>
              <a:gd name="connsiteX69" fmla="*/ 3200656 w 4441737"/>
              <a:gd name="connsiteY69" fmla="*/ 386261 h 1177104"/>
              <a:gd name="connsiteX70" fmla="*/ 3203323 w 4441737"/>
              <a:gd name="connsiteY70" fmla="*/ 363020 h 1177104"/>
              <a:gd name="connsiteX71" fmla="*/ 3181225 w 4441737"/>
              <a:gd name="connsiteY71" fmla="*/ 357781 h 1177104"/>
              <a:gd name="connsiteX72" fmla="*/ 3091595 w 4441737"/>
              <a:gd name="connsiteY72" fmla="*/ 435791 h 1177104"/>
              <a:gd name="connsiteX73" fmla="*/ 3097882 w 4441737"/>
              <a:gd name="connsiteY73" fmla="*/ 367687 h 1177104"/>
              <a:gd name="connsiteX74" fmla="*/ 3089690 w 4441737"/>
              <a:gd name="connsiteY74" fmla="*/ 341969 h 1177104"/>
              <a:gd name="connsiteX75" fmla="*/ 3061211 w 4441737"/>
              <a:gd name="connsiteY75" fmla="*/ 353018 h 1177104"/>
              <a:gd name="connsiteX76" fmla="*/ 3047495 w 4441737"/>
              <a:gd name="connsiteY76" fmla="*/ 395976 h 1177104"/>
              <a:gd name="connsiteX77" fmla="*/ 3048066 w 4441737"/>
              <a:gd name="connsiteY77" fmla="*/ 450840 h 1177104"/>
              <a:gd name="connsiteX78" fmla="*/ 3024825 w 4441737"/>
              <a:gd name="connsiteY78" fmla="*/ 417788 h 1177104"/>
              <a:gd name="connsiteX79" fmla="*/ 2999298 w 4441737"/>
              <a:gd name="connsiteY79" fmla="*/ 426742 h 1177104"/>
              <a:gd name="connsiteX80" fmla="*/ 3017396 w 4441737"/>
              <a:gd name="connsiteY80" fmla="*/ 483892 h 1177104"/>
              <a:gd name="connsiteX81" fmla="*/ 3182749 w 4441737"/>
              <a:gd name="connsiteY81" fmla="*/ 546471 h 1177104"/>
              <a:gd name="connsiteX82" fmla="*/ 3156556 w 4441737"/>
              <a:gd name="connsiteY82" fmla="*/ 586952 h 1177104"/>
              <a:gd name="connsiteX83" fmla="*/ 3199895 w 4441737"/>
              <a:gd name="connsiteY83" fmla="*/ 594572 h 1177104"/>
              <a:gd name="connsiteX84" fmla="*/ 3267141 w 4441737"/>
              <a:gd name="connsiteY84" fmla="*/ 644864 h 1177104"/>
              <a:gd name="connsiteX85" fmla="*/ 3240947 w 4441737"/>
              <a:gd name="connsiteY85" fmla="*/ 706967 h 1177104"/>
              <a:gd name="connsiteX86" fmla="*/ 3118837 w 4441737"/>
              <a:gd name="connsiteY86" fmla="*/ 740114 h 1177104"/>
              <a:gd name="connsiteX87" fmla="*/ 2929956 w 4441737"/>
              <a:gd name="connsiteY87" fmla="*/ 751735 h 1177104"/>
              <a:gd name="connsiteX88" fmla="*/ 2881855 w 4441737"/>
              <a:gd name="connsiteY88" fmla="*/ 725255 h 1177104"/>
              <a:gd name="connsiteX89" fmla="*/ 2828420 w 4441737"/>
              <a:gd name="connsiteY89" fmla="*/ 719255 h 1177104"/>
              <a:gd name="connsiteX90" fmla="*/ 2649730 w 4441737"/>
              <a:gd name="connsiteY90" fmla="*/ 627910 h 1177104"/>
              <a:gd name="connsiteX91" fmla="*/ 2635633 w 4441737"/>
              <a:gd name="connsiteY91" fmla="*/ 574665 h 1177104"/>
              <a:gd name="connsiteX92" fmla="*/ 2640015 w 4441737"/>
              <a:gd name="connsiteY92" fmla="*/ 414074 h 1177104"/>
              <a:gd name="connsiteX93" fmla="*/ 2640396 w 4441737"/>
              <a:gd name="connsiteY93" fmla="*/ 373592 h 1177104"/>
              <a:gd name="connsiteX94" fmla="*/ 2669257 w 4441737"/>
              <a:gd name="connsiteY94" fmla="*/ 318157 h 1177104"/>
              <a:gd name="connsiteX95" fmla="*/ 2618203 w 4441737"/>
              <a:gd name="connsiteY95" fmla="*/ 296916 h 1177104"/>
              <a:gd name="connsiteX96" fmla="*/ 2555719 w 4441737"/>
              <a:gd name="connsiteY96" fmla="*/ 296726 h 1177104"/>
              <a:gd name="connsiteX97" fmla="*/ 2495425 w 4441737"/>
              <a:gd name="connsiteY97" fmla="*/ 238909 h 1177104"/>
              <a:gd name="connsiteX98" fmla="*/ 2481614 w 4441737"/>
              <a:gd name="connsiteY98" fmla="*/ 222050 h 1177104"/>
              <a:gd name="connsiteX99" fmla="*/ 2520953 w 4441737"/>
              <a:gd name="connsiteY99" fmla="*/ 224621 h 1177104"/>
              <a:gd name="connsiteX100" fmla="*/ 2546956 w 4441737"/>
              <a:gd name="connsiteY100" fmla="*/ 208334 h 1177104"/>
              <a:gd name="connsiteX101" fmla="*/ 2543717 w 4441737"/>
              <a:gd name="connsiteY101" fmla="*/ 172234 h 1177104"/>
              <a:gd name="connsiteX102" fmla="*/ 2513523 w 4441737"/>
              <a:gd name="connsiteY102" fmla="*/ 171853 h 1177104"/>
              <a:gd name="connsiteX103" fmla="*/ 2450277 w 4441737"/>
              <a:gd name="connsiteY103" fmla="*/ 202619 h 1177104"/>
              <a:gd name="connsiteX104" fmla="*/ 2448944 w 4441737"/>
              <a:gd name="connsiteY104" fmla="*/ 206429 h 1177104"/>
              <a:gd name="connsiteX105" fmla="*/ 2444657 w 4441737"/>
              <a:gd name="connsiteY105" fmla="*/ 206238 h 1177104"/>
              <a:gd name="connsiteX106" fmla="*/ 2513428 w 4441737"/>
              <a:gd name="connsiteY106" fmla="*/ 164042 h 1177104"/>
              <a:gd name="connsiteX107" fmla="*/ 2526667 w 4441737"/>
              <a:gd name="connsiteY107" fmla="*/ 140230 h 1177104"/>
              <a:gd name="connsiteX108" fmla="*/ 2507522 w 4441737"/>
              <a:gd name="connsiteY108" fmla="*/ 127943 h 1177104"/>
              <a:gd name="connsiteX109" fmla="*/ 2406843 w 4441737"/>
              <a:gd name="connsiteY109" fmla="*/ 184807 h 1177104"/>
              <a:gd name="connsiteX110" fmla="*/ 2406843 w 4441737"/>
              <a:gd name="connsiteY110" fmla="*/ 188807 h 1177104"/>
              <a:gd name="connsiteX111" fmla="*/ 2405414 w 4441737"/>
              <a:gd name="connsiteY111" fmla="*/ 187950 h 1177104"/>
              <a:gd name="connsiteX112" fmla="*/ 2427036 w 4441737"/>
              <a:gd name="connsiteY112" fmla="*/ 123942 h 1177104"/>
              <a:gd name="connsiteX113" fmla="*/ 2420178 w 4441737"/>
              <a:gd name="connsiteY113" fmla="*/ 90795 h 1177104"/>
              <a:gd name="connsiteX114" fmla="*/ 2388460 w 4441737"/>
              <a:gd name="connsiteY114" fmla="*/ 104035 h 1177104"/>
              <a:gd name="connsiteX115" fmla="*/ 2360742 w 4441737"/>
              <a:gd name="connsiteY115" fmla="*/ 172996 h 1177104"/>
              <a:gd name="connsiteX116" fmla="*/ 2337882 w 4441737"/>
              <a:gd name="connsiteY116" fmla="*/ 148136 h 1177104"/>
              <a:gd name="connsiteX117" fmla="*/ 2316451 w 4441737"/>
              <a:gd name="connsiteY117" fmla="*/ 175758 h 1177104"/>
              <a:gd name="connsiteX118" fmla="*/ 2333881 w 4441737"/>
              <a:gd name="connsiteY118" fmla="*/ 224526 h 1177104"/>
              <a:gd name="connsiteX119" fmla="*/ 2392555 w 4441737"/>
              <a:gd name="connsiteY119" fmla="*/ 277771 h 1177104"/>
              <a:gd name="connsiteX120" fmla="*/ 2469803 w 4441737"/>
              <a:gd name="connsiteY120" fmla="*/ 307298 h 1177104"/>
              <a:gd name="connsiteX121" fmla="*/ 2449134 w 4441737"/>
              <a:gd name="connsiteY121" fmla="*/ 315014 h 1177104"/>
              <a:gd name="connsiteX122" fmla="*/ 2432370 w 4441737"/>
              <a:gd name="connsiteY122" fmla="*/ 340731 h 1177104"/>
              <a:gd name="connsiteX123" fmla="*/ 2456564 w 4441737"/>
              <a:gd name="connsiteY123" fmla="*/ 353495 h 1177104"/>
              <a:gd name="connsiteX124" fmla="*/ 2473137 w 4441737"/>
              <a:gd name="connsiteY124" fmla="*/ 355400 h 1177104"/>
              <a:gd name="connsiteX125" fmla="*/ 2524096 w 4441737"/>
              <a:gd name="connsiteY125" fmla="*/ 416645 h 1177104"/>
              <a:gd name="connsiteX126" fmla="*/ 2478280 w 4441737"/>
              <a:gd name="connsiteY126" fmla="*/ 468271 h 1177104"/>
              <a:gd name="connsiteX127" fmla="*/ 2348645 w 4441737"/>
              <a:gd name="connsiteY127" fmla="*/ 461889 h 1177104"/>
              <a:gd name="connsiteX128" fmla="*/ 2226630 w 4441737"/>
              <a:gd name="connsiteY128" fmla="*/ 440363 h 1177104"/>
              <a:gd name="connsiteX129" fmla="*/ 2193673 w 4441737"/>
              <a:gd name="connsiteY129" fmla="*/ 405882 h 1177104"/>
              <a:gd name="connsiteX130" fmla="*/ 2160907 w 4441737"/>
              <a:gd name="connsiteY130" fmla="*/ 399024 h 1177104"/>
              <a:gd name="connsiteX131" fmla="*/ 2130047 w 4441737"/>
              <a:gd name="connsiteY131" fmla="*/ 465794 h 1177104"/>
              <a:gd name="connsiteX132" fmla="*/ 2080897 w 4441737"/>
              <a:gd name="connsiteY132" fmla="*/ 531898 h 1177104"/>
              <a:gd name="connsiteX133" fmla="*/ 1963454 w 4441737"/>
              <a:gd name="connsiteY133" fmla="*/ 551710 h 1177104"/>
              <a:gd name="connsiteX134" fmla="*/ 1877920 w 4441737"/>
              <a:gd name="connsiteY134" fmla="*/ 582666 h 1177104"/>
              <a:gd name="connsiteX135" fmla="*/ 1834105 w 4441737"/>
              <a:gd name="connsiteY135" fmla="*/ 601907 h 1177104"/>
              <a:gd name="connsiteX136" fmla="*/ 1772478 w 4441737"/>
              <a:gd name="connsiteY136" fmla="*/ 637054 h 1177104"/>
              <a:gd name="connsiteX137" fmla="*/ 1766858 w 4441737"/>
              <a:gd name="connsiteY137" fmla="*/ 634196 h 1177104"/>
              <a:gd name="connsiteX138" fmla="*/ 1768477 w 4441737"/>
              <a:gd name="connsiteY138" fmla="*/ 626100 h 1177104"/>
              <a:gd name="connsiteX139" fmla="*/ 1735711 w 4441737"/>
              <a:gd name="connsiteY139" fmla="*/ 526183 h 1177104"/>
              <a:gd name="connsiteX140" fmla="*/ 1705708 w 4441737"/>
              <a:gd name="connsiteY140" fmla="*/ 498275 h 1177104"/>
              <a:gd name="connsiteX141" fmla="*/ 1712470 w 4441737"/>
              <a:gd name="connsiteY141" fmla="*/ 466366 h 1177104"/>
              <a:gd name="connsiteX142" fmla="*/ 1735521 w 4441737"/>
              <a:gd name="connsiteY142" fmla="*/ 428837 h 1177104"/>
              <a:gd name="connsiteX143" fmla="*/ 1684657 w 4441737"/>
              <a:gd name="connsiteY143" fmla="*/ 390166 h 1177104"/>
              <a:gd name="connsiteX144" fmla="*/ 1613982 w 4441737"/>
              <a:gd name="connsiteY144" fmla="*/ 407787 h 1177104"/>
              <a:gd name="connsiteX145" fmla="*/ 1553689 w 4441737"/>
              <a:gd name="connsiteY145" fmla="*/ 400739 h 1177104"/>
              <a:gd name="connsiteX146" fmla="*/ 1533781 w 4441737"/>
              <a:gd name="connsiteY146" fmla="*/ 355019 h 1177104"/>
              <a:gd name="connsiteX147" fmla="*/ 1569595 w 4441737"/>
              <a:gd name="connsiteY147" fmla="*/ 334921 h 1177104"/>
              <a:gd name="connsiteX148" fmla="*/ 1562261 w 4441737"/>
              <a:gd name="connsiteY148" fmla="*/ 269484 h 1177104"/>
              <a:gd name="connsiteX149" fmla="*/ 1475869 w 4441737"/>
              <a:gd name="connsiteY149" fmla="*/ 373307 h 1177104"/>
              <a:gd name="connsiteX150" fmla="*/ 1541401 w 4441737"/>
              <a:gd name="connsiteY150" fmla="*/ 254625 h 1177104"/>
              <a:gd name="connsiteX151" fmla="*/ 1432435 w 4441737"/>
              <a:gd name="connsiteY151" fmla="*/ 359400 h 1177104"/>
              <a:gd name="connsiteX152" fmla="*/ 1417195 w 4441737"/>
              <a:gd name="connsiteY152" fmla="*/ 296821 h 1177104"/>
              <a:gd name="connsiteX153" fmla="*/ 1423387 w 4441737"/>
              <a:gd name="connsiteY153" fmla="*/ 231575 h 1177104"/>
              <a:gd name="connsiteX154" fmla="*/ 1395669 w 4441737"/>
              <a:gd name="connsiteY154" fmla="*/ 296249 h 1177104"/>
              <a:gd name="connsiteX155" fmla="*/ 1401384 w 4441737"/>
              <a:gd name="connsiteY155" fmla="*/ 362162 h 1177104"/>
              <a:gd name="connsiteX156" fmla="*/ 1349092 w 4441737"/>
              <a:gd name="connsiteY156" fmla="*/ 301869 h 1177104"/>
              <a:gd name="connsiteX157" fmla="*/ 1383763 w 4441737"/>
              <a:gd name="connsiteY157" fmla="*/ 382355 h 1177104"/>
              <a:gd name="connsiteX158" fmla="*/ 1538734 w 4441737"/>
              <a:gd name="connsiteY158" fmla="*/ 430076 h 1177104"/>
              <a:gd name="connsiteX159" fmla="*/ 1560737 w 4441737"/>
              <a:gd name="connsiteY159" fmla="*/ 442649 h 1177104"/>
              <a:gd name="connsiteX160" fmla="*/ 1489109 w 4441737"/>
              <a:gd name="connsiteY160" fmla="*/ 496560 h 1177104"/>
              <a:gd name="connsiteX161" fmla="*/ 1591789 w 4441737"/>
              <a:gd name="connsiteY161" fmla="*/ 502942 h 1177104"/>
              <a:gd name="connsiteX162" fmla="*/ 1597980 w 4441737"/>
              <a:gd name="connsiteY162" fmla="*/ 602573 h 1177104"/>
              <a:gd name="connsiteX163" fmla="*/ 1425577 w 4441737"/>
              <a:gd name="connsiteY163" fmla="*/ 640388 h 1177104"/>
              <a:gd name="connsiteX164" fmla="*/ 1272606 w 4441737"/>
              <a:gd name="connsiteY164" fmla="*/ 656199 h 1177104"/>
              <a:gd name="connsiteX165" fmla="*/ 1245079 w 4441737"/>
              <a:gd name="connsiteY165" fmla="*/ 637340 h 1177104"/>
              <a:gd name="connsiteX166" fmla="*/ 1256985 w 4441737"/>
              <a:gd name="connsiteY166" fmla="*/ 604478 h 1177104"/>
              <a:gd name="connsiteX167" fmla="*/ 1219837 w 4441737"/>
              <a:gd name="connsiteY167" fmla="*/ 632768 h 1177104"/>
              <a:gd name="connsiteX168" fmla="*/ 1175641 w 4441737"/>
              <a:gd name="connsiteY168" fmla="*/ 650389 h 1177104"/>
              <a:gd name="connsiteX169" fmla="*/ 718441 w 4441737"/>
              <a:gd name="connsiteY169" fmla="*/ 474176 h 1177104"/>
              <a:gd name="connsiteX170" fmla="*/ 547753 w 4441737"/>
              <a:gd name="connsiteY170" fmla="*/ 485702 h 1177104"/>
              <a:gd name="connsiteX171" fmla="*/ 529084 w 4441737"/>
              <a:gd name="connsiteY171" fmla="*/ 489035 h 1177104"/>
              <a:gd name="connsiteX172" fmla="*/ 459838 w 4441737"/>
              <a:gd name="connsiteY172" fmla="*/ 486178 h 1177104"/>
              <a:gd name="connsiteX173" fmla="*/ 438978 w 4441737"/>
              <a:gd name="connsiteY173" fmla="*/ 501037 h 1177104"/>
              <a:gd name="connsiteX174" fmla="*/ 430501 w 4441737"/>
              <a:gd name="connsiteY174" fmla="*/ 466842 h 1177104"/>
              <a:gd name="connsiteX175" fmla="*/ 364397 w 4441737"/>
              <a:gd name="connsiteY175" fmla="*/ 342065 h 1177104"/>
              <a:gd name="connsiteX176" fmla="*/ 259527 w 4441737"/>
              <a:gd name="connsiteY176" fmla="*/ 349685 h 1177104"/>
              <a:gd name="connsiteX177" fmla="*/ 197519 w 4441737"/>
              <a:gd name="connsiteY177" fmla="*/ 426551 h 1177104"/>
              <a:gd name="connsiteX178" fmla="*/ 153609 w 4441737"/>
              <a:gd name="connsiteY178" fmla="*/ 418741 h 1177104"/>
              <a:gd name="connsiteX179" fmla="*/ 112366 w 4441737"/>
              <a:gd name="connsiteY179" fmla="*/ 399881 h 1177104"/>
              <a:gd name="connsiteX180" fmla="*/ 47405 w 4441737"/>
              <a:gd name="connsiteY180" fmla="*/ 419789 h 1177104"/>
              <a:gd name="connsiteX181" fmla="*/ 40642 w 4441737"/>
              <a:gd name="connsiteY181" fmla="*/ 465318 h 1177104"/>
              <a:gd name="connsiteX182" fmla="*/ 2352 w 4441737"/>
              <a:gd name="connsiteY182" fmla="*/ 563330 h 1177104"/>
              <a:gd name="connsiteX183" fmla="*/ 61978 w 4441737"/>
              <a:gd name="connsiteY183" fmla="*/ 618575 h 1177104"/>
              <a:gd name="connsiteX184" fmla="*/ 113318 w 4441737"/>
              <a:gd name="connsiteY184" fmla="*/ 568950 h 1177104"/>
              <a:gd name="connsiteX185" fmla="*/ 44738 w 4441737"/>
              <a:gd name="connsiteY185" fmla="*/ 557044 h 1177104"/>
              <a:gd name="connsiteX186" fmla="*/ 78457 w 4441737"/>
              <a:gd name="connsiteY186" fmla="*/ 519039 h 1177104"/>
              <a:gd name="connsiteX187" fmla="*/ 120367 w 4441737"/>
              <a:gd name="connsiteY187" fmla="*/ 569141 h 1177104"/>
              <a:gd name="connsiteX188" fmla="*/ 93506 w 4441737"/>
              <a:gd name="connsiteY188" fmla="*/ 630577 h 1177104"/>
              <a:gd name="connsiteX189" fmla="*/ 63502 w 4441737"/>
              <a:gd name="connsiteY189" fmla="*/ 774785 h 1177104"/>
              <a:gd name="connsiteX190" fmla="*/ 168849 w 4441737"/>
              <a:gd name="connsiteY190" fmla="*/ 838984 h 1177104"/>
              <a:gd name="connsiteX191" fmla="*/ 194662 w 4441737"/>
              <a:gd name="connsiteY191" fmla="*/ 843842 h 1177104"/>
              <a:gd name="connsiteX192" fmla="*/ 241144 w 4441737"/>
              <a:gd name="connsiteY192" fmla="*/ 845937 h 1177104"/>
              <a:gd name="connsiteX193" fmla="*/ 191137 w 4441737"/>
              <a:gd name="connsiteY193" fmla="*/ 931376 h 1177104"/>
              <a:gd name="connsiteX194" fmla="*/ 152371 w 4441737"/>
              <a:gd name="connsiteY194" fmla="*/ 921947 h 1177104"/>
              <a:gd name="connsiteX195" fmla="*/ 156371 w 4441737"/>
              <a:gd name="connsiteY195" fmla="*/ 890038 h 1177104"/>
              <a:gd name="connsiteX196" fmla="*/ 171516 w 4441737"/>
              <a:gd name="connsiteY196" fmla="*/ 887276 h 1177104"/>
              <a:gd name="connsiteX197" fmla="*/ 169801 w 4441737"/>
              <a:gd name="connsiteY197" fmla="*/ 900515 h 1177104"/>
              <a:gd name="connsiteX198" fmla="*/ 170373 w 4441737"/>
              <a:gd name="connsiteY198" fmla="*/ 913184 h 1177104"/>
              <a:gd name="connsiteX199" fmla="*/ 181612 w 4441737"/>
              <a:gd name="connsiteY199" fmla="*/ 913660 h 1177104"/>
              <a:gd name="connsiteX200" fmla="*/ 194471 w 4441737"/>
              <a:gd name="connsiteY200" fmla="*/ 887657 h 1177104"/>
              <a:gd name="connsiteX201" fmla="*/ 160657 w 4441737"/>
              <a:gd name="connsiteY201" fmla="*/ 872131 h 1177104"/>
              <a:gd name="connsiteX202" fmla="*/ 130177 w 4441737"/>
              <a:gd name="connsiteY202" fmla="*/ 902420 h 1177104"/>
              <a:gd name="connsiteX203" fmla="*/ 130082 w 4441737"/>
              <a:gd name="connsiteY203" fmla="*/ 904135 h 1177104"/>
              <a:gd name="connsiteX204" fmla="*/ 130082 w 4441737"/>
              <a:gd name="connsiteY204" fmla="*/ 904135 h 1177104"/>
              <a:gd name="connsiteX205" fmla="*/ 130082 w 4441737"/>
              <a:gd name="connsiteY205" fmla="*/ 904135 h 1177104"/>
              <a:gd name="connsiteX206" fmla="*/ 130082 w 4441737"/>
              <a:gd name="connsiteY206" fmla="*/ 904135 h 1177104"/>
              <a:gd name="connsiteX207" fmla="*/ 129701 w 4441737"/>
              <a:gd name="connsiteY207" fmla="*/ 904802 h 1177104"/>
              <a:gd name="connsiteX208" fmla="*/ 147513 w 4441737"/>
              <a:gd name="connsiteY208" fmla="*/ 950712 h 1177104"/>
              <a:gd name="connsiteX209" fmla="*/ 87696 w 4441737"/>
              <a:gd name="connsiteY209" fmla="*/ 915184 h 1177104"/>
              <a:gd name="connsiteX210" fmla="*/ 128177 w 4441737"/>
              <a:gd name="connsiteY210" fmla="*/ 904611 h 1177104"/>
              <a:gd name="connsiteX211" fmla="*/ 129130 w 4441737"/>
              <a:gd name="connsiteY211" fmla="*/ 903278 h 1177104"/>
              <a:gd name="connsiteX212" fmla="*/ 130177 w 4441737"/>
              <a:gd name="connsiteY212" fmla="*/ 902325 h 1177104"/>
              <a:gd name="connsiteX213" fmla="*/ 103888 w 4441737"/>
              <a:gd name="connsiteY213" fmla="*/ 853938 h 1177104"/>
              <a:gd name="connsiteX214" fmla="*/ 65884 w 4441737"/>
              <a:gd name="connsiteY214" fmla="*/ 864987 h 1177104"/>
              <a:gd name="connsiteX215" fmla="*/ 66455 w 4441737"/>
              <a:gd name="connsiteY215" fmla="*/ 922994 h 1177104"/>
              <a:gd name="connsiteX216" fmla="*/ 148561 w 4441737"/>
              <a:gd name="connsiteY216" fmla="*/ 970143 h 1177104"/>
              <a:gd name="connsiteX217" fmla="*/ 662720 w 4441737"/>
              <a:gd name="connsiteY217" fmla="*/ 970905 h 1177104"/>
              <a:gd name="connsiteX218" fmla="*/ 805119 w 4441737"/>
              <a:gd name="connsiteY218" fmla="*/ 921089 h 1177104"/>
              <a:gd name="connsiteX219" fmla="*/ 856744 w 4441737"/>
              <a:gd name="connsiteY219" fmla="*/ 764879 h 1177104"/>
              <a:gd name="connsiteX220" fmla="*/ 776163 w 4441737"/>
              <a:gd name="connsiteY220" fmla="*/ 696204 h 1177104"/>
              <a:gd name="connsiteX221" fmla="*/ 720632 w 4441737"/>
              <a:gd name="connsiteY221" fmla="*/ 724779 h 1177104"/>
              <a:gd name="connsiteX222" fmla="*/ 731491 w 4441737"/>
              <a:gd name="connsiteY222" fmla="*/ 797931 h 1177104"/>
              <a:gd name="connsiteX223" fmla="*/ 789688 w 4441737"/>
              <a:gd name="connsiteY223" fmla="*/ 805646 h 1177104"/>
              <a:gd name="connsiteX224" fmla="*/ 818168 w 4441737"/>
              <a:gd name="connsiteY224" fmla="*/ 749354 h 1177104"/>
              <a:gd name="connsiteX225" fmla="*/ 760637 w 4441737"/>
              <a:gd name="connsiteY225" fmla="*/ 921947 h 1177104"/>
              <a:gd name="connsiteX226" fmla="*/ 712726 w 4441737"/>
              <a:gd name="connsiteY226" fmla="*/ 860701 h 1177104"/>
              <a:gd name="connsiteX227" fmla="*/ 692152 w 4441737"/>
              <a:gd name="connsiteY227" fmla="*/ 895181 h 1177104"/>
              <a:gd name="connsiteX228" fmla="*/ 713869 w 4441737"/>
              <a:gd name="connsiteY228" fmla="*/ 910040 h 1177104"/>
              <a:gd name="connsiteX229" fmla="*/ 713012 w 4441737"/>
              <a:gd name="connsiteY229" fmla="*/ 879560 h 1177104"/>
              <a:gd name="connsiteX230" fmla="*/ 746731 w 4441737"/>
              <a:gd name="connsiteY230" fmla="*/ 899372 h 1177104"/>
              <a:gd name="connsiteX231" fmla="*/ 723490 w 4441737"/>
              <a:gd name="connsiteY231" fmla="*/ 930519 h 1177104"/>
              <a:gd name="connsiteX232" fmla="*/ 599379 w 4441737"/>
              <a:gd name="connsiteY232" fmla="*/ 855653 h 1177104"/>
              <a:gd name="connsiteX233" fmla="*/ 604237 w 4441737"/>
              <a:gd name="connsiteY233" fmla="*/ 845842 h 1177104"/>
              <a:gd name="connsiteX234" fmla="*/ 616048 w 4441737"/>
              <a:gd name="connsiteY234" fmla="*/ 852414 h 1177104"/>
              <a:gd name="connsiteX235" fmla="*/ 640717 w 4441737"/>
              <a:gd name="connsiteY235" fmla="*/ 865082 h 1177104"/>
              <a:gd name="connsiteX236" fmla="*/ 698248 w 4441737"/>
              <a:gd name="connsiteY236" fmla="*/ 783358 h 1177104"/>
              <a:gd name="connsiteX237" fmla="*/ 677865 w 4441737"/>
              <a:gd name="connsiteY237" fmla="*/ 690489 h 1177104"/>
              <a:gd name="connsiteX238" fmla="*/ 668340 w 4441737"/>
              <a:gd name="connsiteY238" fmla="*/ 640578 h 1177104"/>
              <a:gd name="connsiteX239" fmla="*/ 700153 w 4441737"/>
              <a:gd name="connsiteY239" fmla="*/ 633434 h 1177104"/>
              <a:gd name="connsiteX240" fmla="*/ 681675 w 4441737"/>
              <a:gd name="connsiteY240" fmla="*/ 668010 h 1177104"/>
              <a:gd name="connsiteX241" fmla="*/ 701582 w 4441737"/>
              <a:gd name="connsiteY241" fmla="*/ 679154 h 1177104"/>
              <a:gd name="connsiteX242" fmla="*/ 734348 w 4441737"/>
              <a:gd name="connsiteY242" fmla="*/ 651246 h 1177104"/>
              <a:gd name="connsiteX243" fmla="*/ 714441 w 4441737"/>
              <a:gd name="connsiteY243" fmla="*/ 585428 h 1177104"/>
              <a:gd name="connsiteX244" fmla="*/ 631192 w 4441737"/>
              <a:gd name="connsiteY244" fmla="*/ 594763 h 1177104"/>
              <a:gd name="connsiteX245" fmla="*/ 583567 w 4441737"/>
              <a:gd name="connsiteY245" fmla="*/ 695156 h 1177104"/>
              <a:gd name="connsiteX246" fmla="*/ 502986 w 4441737"/>
              <a:gd name="connsiteY246" fmla="*/ 771547 h 1177104"/>
              <a:gd name="connsiteX247" fmla="*/ 518226 w 4441737"/>
              <a:gd name="connsiteY247" fmla="*/ 631529 h 1177104"/>
              <a:gd name="connsiteX248" fmla="*/ 517559 w 4441737"/>
              <a:gd name="connsiteY248" fmla="*/ 631434 h 1177104"/>
              <a:gd name="connsiteX249" fmla="*/ 517369 w 4441737"/>
              <a:gd name="connsiteY249" fmla="*/ 629624 h 1177104"/>
              <a:gd name="connsiteX250" fmla="*/ 454408 w 4441737"/>
              <a:gd name="connsiteY250" fmla="*/ 595430 h 1177104"/>
              <a:gd name="connsiteX251" fmla="*/ 437168 w 4441737"/>
              <a:gd name="connsiteY251" fmla="*/ 591048 h 1177104"/>
              <a:gd name="connsiteX252" fmla="*/ 446026 w 4441737"/>
              <a:gd name="connsiteY252" fmla="*/ 575522 h 1177104"/>
              <a:gd name="connsiteX253" fmla="*/ 449646 w 4441737"/>
              <a:gd name="connsiteY253" fmla="*/ 573522 h 1177104"/>
              <a:gd name="connsiteX254" fmla="*/ 511558 w 4441737"/>
              <a:gd name="connsiteY254" fmla="*/ 562378 h 1177104"/>
              <a:gd name="connsiteX255" fmla="*/ 518416 w 4441737"/>
              <a:gd name="connsiteY255" fmla="*/ 629529 h 1177104"/>
              <a:gd name="connsiteX256" fmla="*/ 518321 w 4441737"/>
              <a:gd name="connsiteY256" fmla="*/ 630958 h 1177104"/>
              <a:gd name="connsiteX257" fmla="*/ 518321 w 4441737"/>
              <a:gd name="connsiteY257" fmla="*/ 631434 h 1177104"/>
              <a:gd name="connsiteX258" fmla="*/ 571280 w 4441737"/>
              <a:gd name="connsiteY258" fmla="*/ 674201 h 1177104"/>
              <a:gd name="connsiteX259" fmla="*/ 563089 w 4441737"/>
              <a:gd name="connsiteY259" fmla="*/ 648579 h 1177104"/>
              <a:gd name="connsiteX260" fmla="*/ 568137 w 4441737"/>
              <a:gd name="connsiteY260" fmla="*/ 529231 h 1177104"/>
              <a:gd name="connsiteX261" fmla="*/ 572328 w 4441737"/>
              <a:gd name="connsiteY261" fmla="*/ 514753 h 1177104"/>
              <a:gd name="connsiteX262" fmla="*/ 592235 w 4441737"/>
              <a:gd name="connsiteY262" fmla="*/ 482368 h 1177104"/>
              <a:gd name="connsiteX263" fmla="*/ 678341 w 4441737"/>
              <a:gd name="connsiteY263" fmla="*/ 480463 h 1177104"/>
              <a:gd name="connsiteX264" fmla="*/ 1217170 w 4441737"/>
              <a:gd name="connsiteY264" fmla="*/ 686679 h 1177104"/>
              <a:gd name="connsiteX265" fmla="*/ 1234030 w 4441737"/>
              <a:gd name="connsiteY265" fmla="*/ 702776 h 1177104"/>
              <a:gd name="connsiteX266" fmla="*/ 1178213 w 4441737"/>
              <a:gd name="connsiteY266" fmla="*/ 807266 h 1177104"/>
              <a:gd name="connsiteX267" fmla="*/ 1142399 w 4441737"/>
              <a:gd name="connsiteY267" fmla="*/ 859939 h 1177104"/>
              <a:gd name="connsiteX268" fmla="*/ 1084773 w 4441737"/>
              <a:gd name="connsiteY268" fmla="*/ 967095 h 1177104"/>
              <a:gd name="connsiteX269" fmla="*/ 1066104 w 4441737"/>
              <a:gd name="connsiteY269" fmla="*/ 1006910 h 1177104"/>
              <a:gd name="connsiteX270" fmla="*/ 1096298 w 4441737"/>
              <a:gd name="connsiteY270" fmla="*/ 1055963 h 1177104"/>
              <a:gd name="connsiteX271" fmla="*/ 1144685 w 4441737"/>
              <a:gd name="connsiteY271" fmla="*/ 1049772 h 1177104"/>
              <a:gd name="connsiteX272" fmla="*/ 1137637 w 4441737"/>
              <a:gd name="connsiteY272" fmla="*/ 1027103 h 1177104"/>
              <a:gd name="connsiteX273" fmla="*/ 1139827 w 4441737"/>
              <a:gd name="connsiteY273" fmla="*/ 954427 h 1177104"/>
              <a:gd name="connsiteX274" fmla="*/ 1169069 w 4441737"/>
              <a:gd name="connsiteY274" fmla="*/ 919280 h 1177104"/>
              <a:gd name="connsiteX275" fmla="*/ 1268986 w 4441737"/>
              <a:gd name="connsiteY275" fmla="*/ 854986 h 1177104"/>
              <a:gd name="connsiteX276" fmla="*/ 1348425 w 4441737"/>
              <a:gd name="connsiteY276" fmla="*/ 808694 h 1177104"/>
              <a:gd name="connsiteX277" fmla="*/ 1386715 w 4441737"/>
              <a:gd name="connsiteY277" fmla="*/ 795264 h 1177104"/>
              <a:gd name="connsiteX278" fmla="*/ 1565690 w 4441737"/>
              <a:gd name="connsiteY278" fmla="*/ 794407 h 1177104"/>
              <a:gd name="connsiteX279" fmla="*/ 1585978 w 4441737"/>
              <a:gd name="connsiteY279" fmla="*/ 794216 h 1177104"/>
              <a:gd name="connsiteX280" fmla="*/ 1627412 w 4441737"/>
              <a:gd name="connsiteY280" fmla="*/ 806504 h 1177104"/>
              <a:gd name="connsiteX281" fmla="*/ 1718185 w 4441737"/>
              <a:gd name="connsiteY281" fmla="*/ 793454 h 1177104"/>
              <a:gd name="connsiteX282" fmla="*/ 1796576 w 4441737"/>
              <a:gd name="connsiteY282" fmla="*/ 839460 h 1177104"/>
              <a:gd name="connsiteX283" fmla="*/ 1736473 w 4441737"/>
              <a:gd name="connsiteY283" fmla="*/ 889752 h 1177104"/>
              <a:gd name="connsiteX284" fmla="*/ 1700945 w 4441737"/>
              <a:gd name="connsiteY284" fmla="*/ 958046 h 1177104"/>
              <a:gd name="connsiteX285" fmla="*/ 1806768 w 4441737"/>
              <a:gd name="connsiteY285" fmla="*/ 877084 h 1177104"/>
              <a:gd name="connsiteX286" fmla="*/ 1749427 w 4441737"/>
              <a:gd name="connsiteY286" fmla="*/ 951093 h 1177104"/>
              <a:gd name="connsiteX287" fmla="*/ 1723234 w 4441737"/>
              <a:gd name="connsiteY287" fmla="*/ 1018721 h 1177104"/>
              <a:gd name="connsiteX288" fmla="*/ 1733616 w 4441737"/>
              <a:gd name="connsiteY288" fmla="*/ 1012434 h 1177104"/>
              <a:gd name="connsiteX289" fmla="*/ 1857727 w 4441737"/>
              <a:gd name="connsiteY289" fmla="*/ 819648 h 1177104"/>
              <a:gd name="connsiteX290" fmla="*/ 1855822 w 4441737"/>
              <a:gd name="connsiteY290" fmla="*/ 808885 h 1177104"/>
              <a:gd name="connsiteX291" fmla="*/ 1764382 w 4441737"/>
              <a:gd name="connsiteY291" fmla="*/ 744401 h 1177104"/>
              <a:gd name="connsiteX292" fmla="*/ 1718471 w 4441737"/>
              <a:gd name="connsiteY292" fmla="*/ 716492 h 1177104"/>
              <a:gd name="connsiteX293" fmla="*/ 1747427 w 4441737"/>
              <a:gd name="connsiteY293" fmla="*/ 682869 h 1177104"/>
              <a:gd name="connsiteX294" fmla="*/ 1915448 w 4441737"/>
              <a:gd name="connsiteY294" fmla="*/ 600764 h 1177104"/>
              <a:gd name="connsiteX295" fmla="*/ 2119664 w 4441737"/>
              <a:gd name="connsiteY295" fmla="*/ 560568 h 1177104"/>
              <a:gd name="connsiteX296" fmla="*/ 2088422 w 4441737"/>
              <a:gd name="connsiteY296" fmla="*/ 576475 h 1177104"/>
              <a:gd name="connsiteX297" fmla="*/ 2028034 w 4441737"/>
              <a:gd name="connsiteY297" fmla="*/ 630577 h 1177104"/>
              <a:gd name="connsiteX298" fmla="*/ 1947262 w 4441737"/>
              <a:gd name="connsiteY298" fmla="*/ 708872 h 1177104"/>
              <a:gd name="connsiteX299" fmla="*/ 1930117 w 4441737"/>
              <a:gd name="connsiteY299" fmla="*/ 730875 h 1177104"/>
              <a:gd name="connsiteX300" fmla="*/ 1949452 w 4441737"/>
              <a:gd name="connsiteY300" fmla="*/ 793264 h 1177104"/>
              <a:gd name="connsiteX301" fmla="*/ 1990791 w 4441737"/>
              <a:gd name="connsiteY301" fmla="*/ 798217 h 1177104"/>
              <a:gd name="connsiteX302" fmla="*/ 1995172 w 4441737"/>
              <a:gd name="connsiteY302" fmla="*/ 774595 h 1177104"/>
              <a:gd name="connsiteX303" fmla="*/ 2015270 w 4441737"/>
              <a:gd name="connsiteY303" fmla="*/ 703538 h 1177104"/>
              <a:gd name="connsiteX304" fmla="*/ 2056609 w 4441737"/>
              <a:gd name="connsiteY304" fmla="*/ 668582 h 1177104"/>
              <a:gd name="connsiteX305" fmla="*/ 2135857 w 4441737"/>
              <a:gd name="connsiteY305" fmla="*/ 641054 h 1177104"/>
              <a:gd name="connsiteX306" fmla="*/ 2235488 w 4441737"/>
              <a:gd name="connsiteY306" fmla="*/ 611717 h 1177104"/>
              <a:gd name="connsiteX307" fmla="*/ 2272255 w 4441737"/>
              <a:gd name="connsiteY307" fmla="*/ 609527 h 1177104"/>
              <a:gd name="connsiteX308" fmla="*/ 2423226 w 4441737"/>
              <a:gd name="connsiteY308" fmla="*/ 644769 h 1177104"/>
              <a:gd name="connsiteX309" fmla="*/ 2454563 w 4441737"/>
              <a:gd name="connsiteY309" fmla="*/ 647150 h 1177104"/>
              <a:gd name="connsiteX310" fmla="*/ 2505903 w 4441737"/>
              <a:gd name="connsiteY310" fmla="*/ 668963 h 1177104"/>
              <a:gd name="connsiteX311" fmla="*/ 2580865 w 4441737"/>
              <a:gd name="connsiteY311" fmla="*/ 675059 h 1177104"/>
              <a:gd name="connsiteX312" fmla="*/ 2642015 w 4441737"/>
              <a:gd name="connsiteY312" fmla="*/ 735923 h 1177104"/>
              <a:gd name="connsiteX313" fmla="*/ 2579341 w 4441737"/>
              <a:gd name="connsiteY313" fmla="*/ 768308 h 1177104"/>
              <a:gd name="connsiteX314" fmla="*/ 2525715 w 4441737"/>
              <a:gd name="connsiteY314" fmla="*/ 825077 h 1177104"/>
              <a:gd name="connsiteX315" fmla="*/ 2639920 w 4441737"/>
              <a:gd name="connsiteY315" fmla="*/ 775262 h 1177104"/>
              <a:gd name="connsiteX316" fmla="*/ 2580198 w 4441737"/>
              <a:gd name="connsiteY316" fmla="*/ 826125 h 1177104"/>
              <a:gd name="connsiteX317" fmla="*/ 2537240 w 4441737"/>
              <a:gd name="connsiteY317" fmla="*/ 886323 h 1177104"/>
              <a:gd name="connsiteX318" fmla="*/ 2602105 w 4441737"/>
              <a:gd name="connsiteY318" fmla="*/ 844223 h 1177104"/>
              <a:gd name="connsiteX319" fmla="*/ 2678401 w 4441737"/>
              <a:gd name="connsiteY319" fmla="*/ 750592 h 1177104"/>
              <a:gd name="connsiteX320" fmla="*/ 2691355 w 4441737"/>
              <a:gd name="connsiteY320" fmla="*/ 683536 h 1177104"/>
              <a:gd name="connsiteX321" fmla="*/ 2888427 w 4441737"/>
              <a:gd name="connsiteY321" fmla="*/ 785549 h 1177104"/>
              <a:gd name="connsiteX322" fmla="*/ 2900143 w 4441737"/>
              <a:gd name="connsiteY322" fmla="*/ 795169 h 1177104"/>
              <a:gd name="connsiteX323" fmla="*/ 2837087 w 4441737"/>
              <a:gd name="connsiteY323" fmla="*/ 919946 h 1177104"/>
              <a:gd name="connsiteX324" fmla="*/ 2807655 w 4441737"/>
              <a:gd name="connsiteY324" fmla="*/ 964333 h 1177104"/>
              <a:gd name="connsiteX325" fmla="*/ 2751839 w 4441737"/>
              <a:gd name="connsiteY325" fmla="*/ 1076633 h 1177104"/>
              <a:gd name="connsiteX326" fmla="*/ 2733931 w 4441737"/>
              <a:gd name="connsiteY326" fmla="*/ 1123305 h 1177104"/>
              <a:gd name="connsiteX327" fmla="*/ 2757458 w 4441737"/>
              <a:gd name="connsiteY327" fmla="*/ 1162072 h 1177104"/>
              <a:gd name="connsiteX328" fmla="*/ 2809655 w 4441737"/>
              <a:gd name="connsiteY328" fmla="*/ 1160548 h 1177104"/>
              <a:gd name="connsiteX329" fmla="*/ 2795082 w 4441737"/>
              <a:gd name="connsiteY329" fmla="*/ 1130735 h 1177104"/>
              <a:gd name="connsiteX330" fmla="*/ 2792987 w 4441737"/>
              <a:gd name="connsiteY330" fmla="*/ 1078157 h 1177104"/>
              <a:gd name="connsiteX331" fmla="*/ 2842993 w 4441737"/>
              <a:gd name="connsiteY331" fmla="*/ 1017101 h 1177104"/>
              <a:gd name="connsiteX332" fmla="*/ 2916526 w 4441737"/>
              <a:gd name="connsiteY332" fmla="*/ 969095 h 1177104"/>
              <a:gd name="connsiteX333" fmla="*/ 3017300 w 4441737"/>
              <a:gd name="connsiteY333" fmla="*/ 912803 h 1177104"/>
              <a:gd name="connsiteX334" fmla="*/ 3049971 w 4441737"/>
              <a:gd name="connsiteY334" fmla="*/ 904230 h 1177104"/>
              <a:gd name="connsiteX335" fmla="*/ 3232946 w 4441737"/>
              <a:gd name="connsiteY335" fmla="*/ 901944 h 1177104"/>
              <a:gd name="connsiteX336" fmla="*/ 3252282 w 4441737"/>
              <a:gd name="connsiteY336" fmla="*/ 904611 h 1177104"/>
              <a:gd name="connsiteX337" fmla="*/ 3286477 w 4441737"/>
              <a:gd name="connsiteY337" fmla="*/ 916041 h 1177104"/>
              <a:gd name="connsiteX338" fmla="*/ 3368582 w 4441737"/>
              <a:gd name="connsiteY338" fmla="*/ 902516 h 1177104"/>
              <a:gd name="connsiteX339" fmla="*/ 3458784 w 4441737"/>
              <a:gd name="connsiteY339" fmla="*/ 941759 h 1177104"/>
              <a:gd name="connsiteX340" fmla="*/ 3455260 w 4441737"/>
              <a:gd name="connsiteY340" fmla="*/ 962904 h 1177104"/>
              <a:gd name="connsiteX341" fmla="*/ 3404301 w 4441737"/>
              <a:gd name="connsiteY341" fmla="*/ 996337 h 1177104"/>
              <a:gd name="connsiteX342" fmla="*/ 3364010 w 4441737"/>
              <a:gd name="connsiteY342" fmla="*/ 1065965 h 1177104"/>
              <a:gd name="connsiteX343" fmla="*/ 3467261 w 4441737"/>
              <a:gd name="connsiteY343" fmla="*/ 990908 h 1177104"/>
              <a:gd name="connsiteX344" fmla="*/ 3416398 w 4441737"/>
              <a:gd name="connsiteY344" fmla="*/ 1058726 h 1177104"/>
              <a:gd name="connsiteX345" fmla="*/ 3390966 w 4441737"/>
              <a:gd name="connsiteY345" fmla="*/ 1126353 h 1177104"/>
              <a:gd name="connsiteX346" fmla="*/ 3447068 w 4441737"/>
              <a:gd name="connsiteY346" fmla="*/ 1065965 h 1177104"/>
              <a:gd name="connsiteX347" fmla="*/ 3500313 w 4441737"/>
              <a:gd name="connsiteY347" fmla="*/ 958142 h 1177104"/>
              <a:gd name="connsiteX348" fmla="*/ 3495741 w 4441737"/>
              <a:gd name="connsiteY348" fmla="*/ 884418 h 1177104"/>
              <a:gd name="connsiteX349" fmla="*/ 3430304 w 4441737"/>
              <a:gd name="connsiteY349" fmla="*/ 852414 h 1177104"/>
              <a:gd name="connsiteX350" fmla="*/ 3381631 w 4441737"/>
              <a:gd name="connsiteY350" fmla="*/ 824506 h 1177104"/>
              <a:gd name="connsiteX351" fmla="*/ 3436972 w 4441737"/>
              <a:gd name="connsiteY351" fmla="*/ 716492 h 1177104"/>
              <a:gd name="connsiteX352" fmla="*/ 3625376 w 4441737"/>
              <a:gd name="connsiteY352" fmla="*/ 551138 h 1177104"/>
              <a:gd name="connsiteX353" fmla="*/ 3842356 w 4441737"/>
              <a:gd name="connsiteY353" fmla="*/ 455603 h 1177104"/>
              <a:gd name="connsiteX354" fmla="*/ 3767489 w 4441737"/>
              <a:gd name="connsiteY354" fmla="*/ 509228 h 1177104"/>
              <a:gd name="connsiteX355" fmla="*/ 3736342 w 4441737"/>
              <a:gd name="connsiteY355" fmla="*/ 536756 h 1177104"/>
              <a:gd name="connsiteX356" fmla="*/ 3655285 w 4441737"/>
              <a:gd name="connsiteY356" fmla="*/ 641531 h 1177104"/>
              <a:gd name="connsiteX357" fmla="*/ 3628043 w 4441737"/>
              <a:gd name="connsiteY357" fmla="*/ 683155 h 1177104"/>
              <a:gd name="connsiteX358" fmla="*/ 3646712 w 4441737"/>
              <a:gd name="connsiteY358" fmla="*/ 733352 h 1177104"/>
              <a:gd name="connsiteX359" fmla="*/ 3690908 w 4441737"/>
              <a:gd name="connsiteY359" fmla="*/ 736685 h 1177104"/>
              <a:gd name="connsiteX360" fmla="*/ 3694051 w 4441737"/>
              <a:gd name="connsiteY360" fmla="*/ 713921 h 1177104"/>
              <a:gd name="connsiteX361" fmla="*/ 3711387 w 4441737"/>
              <a:gd name="connsiteY361" fmla="*/ 641531 h 1177104"/>
              <a:gd name="connsiteX362" fmla="*/ 3753202 w 4441737"/>
              <a:gd name="connsiteY362" fmla="*/ 607241 h 1177104"/>
              <a:gd name="connsiteX363" fmla="*/ 3850547 w 4441737"/>
              <a:gd name="connsiteY363" fmla="*/ 572284 h 1177104"/>
              <a:gd name="connsiteX364" fmla="*/ 3945892 w 4441737"/>
              <a:gd name="connsiteY364" fmla="*/ 543233 h 1177104"/>
              <a:gd name="connsiteX365" fmla="*/ 3985612 w 4441737"/>
              <a:gd name="connsiteY365" fmla="*/ 538565 h 1177104"/>
              <a:gd name="connsiteX366" fmla="*/ 4148108 w 4441737"/>
              <a:gd name="connsiteY366" fmla="*/ 577332 h 1177104"/>
              <a:gd name="connsiteX367" fmla="*/ 4179064 w 4441737"/>
              <a:gd name="connsiteY367" fmla="*/ 580190 h 1177104"/>
              <a:gd name="connsiteX368" fmla="*/ 4230309 w 4441737"/>
              <a:gd name="connsiteY368" fmla="*/ 601811 h 1177104"/>
              <a:gd name="connsiteX369" fmla="*/ 4309462 w 4441737"/>
              <a:gd name="connsiteY369" fmla="*/ 608384 h 1177104"/>
              <a:gd name="connsiteX370" fmla="*/ 4378423 w 4441737"/>
              <a:gd name="connsiteY370" fmla="*/ 673058 h 1177104"/>
              <a:gd name="connsiteX371" fmla="*/ 4302032 w 4441737"/>
              <a:gd name="connsiteY371" fmla="*/ 706396 h 1177104"/>
              <a:gd name="connsiteX372" fmla="*/ 4289555 w 4441737"/>
              <a:gd name="connsiteY372" fmla="*/ 705443 h 1177104"/>
              <a:gd name="connsiteX373" fmla="*/ 4257074 w 4441737"/>
              <a:gd name="connsiteY373" fmla="*/ 733447 h 1177104"/>
              <a:gd name="connsiteX374" fmla="*/ 4255931 w 4441737"/>
              <a:gd name="connsiteY374" fmla="*/ 765641 h 1177104"/>
              <a:gd name="connsiteX375" fmla="*/ 4373184 w 4441737"/>
              <a:gd name="connsiteY375" fmla="*/ 714587 h 1177104"/>
              <a:gd name="connsiteX376" fmla="*/ 4307652 w 4441737"/>
              <a:gd name="connsiteY376" fmla="*/ 768689 h 1177104"/>
              <a:gd name="connsiteX377" fmla="*/ 4267742 w 4441737"/>
              <a:gd name="connsiteY377" fmla="*/ 828221 h 1177104"/>
              <a:gd name="connsiteX378" fmla="*/ 4322225 w 4441737"/>
              <a:gd name="connsiteY378" fmla="*/ 797455 h 1177104"/>
              <a:gd name="connsiteX379" fmla="*/ 4437478 w 4441737"/>
              <a:gd name="connsiteY379" fmla="*/ 667915 h 1177104"/>
              <a:gd name="connsiteX380" fmla="*/ 4437478 w 4441737"/>
              <a:gd name="connsiteY380" fmla="*/ 646293 h 1177104"/>
              <a:gd name="connsiteX381" fmla="*/ 288102 w 4441737"/>
              <a:gd name="connsiteY381" fmla="*/ 599716 h 1177104"/>
              <a:gd name="connsiteX382" fmla="*/ 255145 w 4441737"/>
              <a:gd name="connsiteY382" fmla="*/ 606002 h 1177104"/>
              <a:gd name="connsiteX383" fmla="*/ 227904 w 4441737"/>
              <a:gd name="connsiteY383" fmla="*/ 529612 h 1177104"/>
              <a:gd name="connsiteX384" fmla="*/ 226761 w 4441737"/>
              <a:gd name="connsiteY384" fmla="*/ 509228 h 1177104"/>
              <a:gd name="connsiteX385" fmla="*/ 261718 w 4441737"/>
              <a:gd name="connsiteY385" fmla="*/ 412835 h 1177104"/>
              <a:gd name="connsiteX386" fmla="*/ 289054 w 4441737"/>
              <a:gd name="connsiteY386" fmla="*/ 457222 h 1177104"/>
              <a:gd name="connsiteX387" fmla="*/ 267623 w 4441737"/>
              <a:gd name="connsiteY387" fmla="*/ 460460 h 1177104"/>
              <a:gd name="connsiteX388" fmla="*/ 288102 w 4441737"/>
              <a:gd name="connsiteY388" fmla="*/ 599716 h 117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4441737" h="1177104">
                <a:moveTo>
                  <a:pt x="4437478" y="646293"/>
                </a:moveTo>
                <a:cubicBezTo>
                  <a:pt x="4416713" y="614765"/>
                  <a:pt x="4412617" y="570093"/>
                  <a:pt x="4358039" y="567902"/>
                </a:cubicBezTo>
                <a:cubicBezTo>
                  <a:pt x="4328131" y="566759"/>
                  <a:pt x="4322797" y="538661"/>
                  <a:pt x="4342990" y="515991"/>
                </a:cubicBezTo>
                <a:cubicBezTo>
                  <a:pt x="4400616" y="451316"/>
                  <a:pt x="4403664" y="409883"/>
                  <a:pt x="4356230" y="335492"/>
                </a:cubicBezTo>
                <a:cubicBezTo>
                  <a:pt x="4354039" y="331968"/>
                  <a:pt x="4352039" y="328253"/>
                  <a:pt x="4349657" y="324920"/>
                </a:cubicBezTo>
                <a:cubicBezTo>
                  <a:pt x="4336799" y="306727"/>
                  <a:pt x="4338037" y="287105"/>
                  <a:pt x="4359754" y="282438"/>
                </a:cubicBezTo>
                <a:cubicBezTo>
                  <a:pt x="4406998" y="272342"/>
                  <a:pt x="4392806" y="241004"/>
                  <a:pt x="4389091" y="212144"/>
                </a:cubicBezTo>
                <a:cubicBezTo>
                  <a:pt x="4368231" y="209381"/>
                  <a:pt x="4353848" y="234908"/>
                  <a:pt x="4331465" y="225479"/>
                </a:cubicBezTo>
                <a:cubicBezTo>
                  <a:pt x="4314605" y="202619"/>
                  <a:pt x="4297746" y="207191"/>
                  <a:pt x="4280982" y="225669"/>
                </a:cubicBezTo>
                <a:cubicBezTo>
                  <a:pt x="4252312" y="237671"/>
                  <a:pt x="4245835" y="200333"/>
                  <a:pt x="4222880" y="199571"/>
                </a:cubicBezTo>
                <a:cubicBezTo>
                  <a:pt x="4212402" y="178520"/>
                  <a:pt x="4221356" y="154613"/>
                  <a:pt x="4210402" y="133562"/>
                </a:cubicBezTo>
                <a:cubicBezTo>
                  <a:pt x="4226690" y="131372"/>
                  <a:pt x="4240501" y="134610"/>
                  <a:pt x="4254407" y="133848"/>
                </a:cubicBezTo>
                <a:cubicBezTo>
                  <a:pt x="4264694" y="133277"/>
                  <a:pt x="4276220" y="129943"/>
                  <a:pt x="4274791" y="118037"/>
                </a:cubicBezTo>
                <a:cubicBezTo>
                  <a:pt x="4273172" y="104416"/>
                  <a:pt x="4282316" y="89843"/>
                  <a:pt x="4273267" y="77841"/>
                </a:cubicBezTo>
                <a:cubicBezTo>
                  <a:pt x="4264790" y="66602"/>
                  <a:pt x="4252693" y="72221"/>
                  <a:pt x="4242787" y="76984"/>
                </a:cubicBezTo>
                <a:cubicBezTo>
                  <a:pt x="4220403" y="87747"/>
                  <a:pt x="4196591" y="94891"/>
                  <a:pt x="4174112" y="105559"/>
                </a:cubicBezTo>
                <a:cubicBezTo>
                  <a:pt x="4194686" y="86890"/>
                  <a:pt x="4224308" y="84890"/>
                  <a:pt x="4245454" y="67268"/>
                </a:cubicBezTo>
                <a:cubicBezTo>
                  <a:pt x="4252026" y="61744"/>
                  <a:pt x="4258027" y="55172"/>
                  <a:pt x="4256408" y="46123"/>
                </a:cubicBezTo>
                <a:cubicBezTo>
                  <a:pt x="4255360" y="40122"/>
                  <a:pt x="4248597" y="40027"/>
                  <a:pt x="4243168" y="38693"/>
                </a:cubicBezTo>
                <a:cubicBezTo>
                  <a:pt x="4203830" y="29073"/>
                  <a:pt x="4140393" y="62220"/>
                  <a:pt x="4124581" y="100511"/>
                </a:cubicBezTo>
                <a:cubicBezTo>
                  <a:pt x="4124486" y="104130"/>
                  <a:pt x="4125820" y="105749"/>
                  <a:pt x="4126582" y="106130"/>
                </a:cubicBezTo>
                <a:cubicBezTo>
                  <a:pt x="4127153" y="106321"/>
                  <a:pt x="4127058" y="106416"/>
                  <a:pt x="4126582" y="106130"/>
                </a:cubicBezTo>
                <a:cubicBezTo>
                  <a:pt x="4126296" y="106035"/>
                  <a:pt x="4125820" y="105940"/>
                  <a:pt x="4125153" y="105845"/>
                </a:cubicBezTo>
                <a:cubicBezTo>
                  <a:pt x="4123439" y="105559"/>
                  <a:pt x="4122962" y="104321"/>
                  <a:pt x="4123915" y="101939"/>
                </a:cubicBezTo>
                <a:cubicBezTo>
                  <a:pt x="4124105" y="101463"/>
                  <a:pt x="4124391" y="100987"/>
                  <a:pt x="4124581" y="100511"/>
                </a:cubicBezTo>
                <a:cubicBezTo>
                  <a:pt x="4124581" y="98987"/>
                  <a:pt x="4124867" y="97272"/>
                  <a:pt x="4125629" y="94891"/>
                </a:cubicBezTo>
                <a:cubicBezTo>
                  <a:pt x="4133059" y="83651"/>
                  <a:pt x="4125820" y="62506"/>
                  <a:pt x="4130487" y="42789"/>
                </a:cubicBezTo>
                <a:cubicBezTo>
                  <a:pt x="4128391" y="33645"/>
                  <a:pt x="4132773" y="27359"/>
                  <a:pt x="4138869" y="21072"/>
                </a:cubicBezTo>
                <a:cubicBezTo>
                  <a:pt x="4143250" y="16595"/>
                  <a:pt x="4151061" y="10023"/>
                  <a:pt x="4144584" y="4308"/>
                </a:cubicBezTo>
                <a:cubicBezTo>
                  <a:pt x="4136869" y="-2359"/>
                  <a:pt x="4126772" y="-1693"/>
                  <a:pt x="4120676" y="9166"/>
                </a:cubicBezTo>
                <a:cubicBezTo>
                  <a:pt x="4094768" y="17643"/>
                  <a:pt x="4104484" y="42694"/>
                  <a:pt x="4097245" y="59744"/>
                </a:cubicBezTo>
                <a:cubicBezTo>
                  <a:pt x="4093149" y="78794"/>
                  <a:pt x="4089053" y="97939"/>
                  <a:pt x="4085053" y="116703"/>
                </a:cubicBezTo>
                <a:cubicBezTo>
                  <a:pt x="4058097" y="111941"/>
                  <a:pt x="4063526" y="91748"/>
                  <a:pt x="4062479" y="74412"/>
                </a:cubicBezTo>
                <a:cubicBezTo>
                  <a:pt x="4062002" y="67078"/>
                  <a:pt x="4067813" y="54600"/>
                  <a:pt x="4056478" y="53933"/>
                </a:cubicBezTo>
                <a:cubicBezTo>
                  <a:pt x="4041333" y="52981"/>
                  <a:pt x="4051144" y="69269"/>
                  <a:pt x="4045714" y="76031"/>
                </a:cubicBezTo>
                <a:cubicBezTo>
                  <a:pt x="4034570" y="86795"/>
                  <a:pt x="4034284" y="100320"/>
                  <a:pt x="4036189" y="114322"/>
                </a:cubicBezTo>
                <a:cubicBezTo>
                  <a:pt x="4036951" y="118799"/>
                  <a:pt x="4038190" y="122990"/>
                  <a:pt x="4040285" y="126990"/>
                </a:cubicBezTo>
                <a:cubicBezTo>
                  <a:pt x="4074385" y="166519"/>
                  <a:pt x="4111628" y="201857"/>
                  <a:pt x="4162777" y="218621"/>
                </a:cubicBezTo>
                <a:cubicBezTo>
                  <a:pt x="4171921" y="221573"/>
                  <a:pt x="4181065" y="223574"/>
                  <a:pt x="4190780" y="221669"/>
                </a:cubicBezTo>
                <a:cubicBezTo>
                  <a:pt x="4161443" y="234337"/>
                  <a:pt x="4161443" y="234337"/>
                  <a:pt x="4154585" y="262150"/>
                </a:cubicBezTo>
                <a:cubicBezTo>
                  <a:pt x="4187828" y="281867"/>
                  <a:pt x="4230023" y="289106"/>
                  <a:pt x="4248216" y="329682"/>
                </a:cubicBezTo>
                <a:cubicBezTo>
                  <a:pt x="4253359" y="338445"/>
                  <a:pt x="4248692" y="346446"/>
                  <a:pt x="4246501" y="354638"/>
                </a:cubicBezTo>
                <a:cubicBezTo>
                  <a:pt x="4238501" y="388070"/>
                  <a:pt x="4208116" y="385975"/>
                  <a:pt x="4184017" y="394071"/>
                </a:cubicBezTo>
                <a:cubicBezTo>
                  <a:pt x="4144108" y="408168"/>
                  <a:pt x="4105817" y="403215"/>
                  <a:pt x="4068574" y="384546"/>
                </a:cubicBezTo>
                <a:cubicBezTo>
                  <a:pt x="4050001" y="375212"/>
                  <a:pt x="4030474" y="369306"/>
                  <a:pt x="4010091" y="365496"/>
                </a:cubicBezTo>
                <a:cubicBezTo>
                  <a:pt x="3982278" y="358638"/>
                  <a:pt x="3954179" y="353018"/>
                  <a:pt x="3925795" y="359781"/>
                </a:cubicBezTo>
                <a:cubicBezTo>
                  <a:pt x="3894648" y="367115"/>
                  <a:pt x="3901601" y="351685"/>
                  <a:pt x="3909316" y="334730"/>
                </a:cubicBezTo>
                <a:cubicBezTo>
                  <a:pt x="3909793" y="330635"/>
                  <a:pt x="3909602" y="326539"/>
                  <a:pt x="3908364" y="322634"/>
                </a:cubicBezTo>
                <a:cubicBezTo>
                  <a:pt x="3893981" y="304060"/>
                  <a:pt x="3878360" y="311489"/>
                  <a:pt x="3862739" y="320538"/>
                </a:cubicBezTo>
                <a:cubicBezTo>
                  <a:pt x="3848356" y="332444"/>
                  <a:pt x="3845118" y="351304"/>
                  <a:pt x="3834545" y="365496"/>
                </a:cubicBezTo>
                <a:cubicBezTo>
                  <a:pt x="3825115" y="381498"/>
                  <a:pt x="3844356" y="394643"/>
                  <a:pt x="3839022" y="410264"/>
                </a:cubicBezTo>
                <a:cubicBezTo>
                  <a:pt x="3837212" y="413026"/>
                  <a:pt x="3835117" y="415693"/>
                  <a:pt x="3833116" y="418360"/>
                </a:cubicBezTo>
                <a:cubicBezTo>
                  <a:pt x="3813971" y="431981"/>
                  <a:pt x="3790730" y="431219"/>
                  <a:pt x="3769108" y="436362"/>
                </a:cubicBezTo>
                <a:cubicBezTo>
                  <a:pt x="3721674" y="449411"/>
                  <a:pt x="3679097" y="471509"/>
                  <a:pt x="3639854" y="501608"/>
                </a:cubicBezTo>
                <a:cubicBezTo>
                  <a:pt x="3585752" y="543042"/>
                  <a:pt x="3537746" y="591524"/>
                  <a:pt x="3485454" y="634863"/>
                </a:cubicBezTo>
                <a:cubicBezTo>
                  <a:pt x="3440972" y="671725"/>
                  <a:pt x="3441067" y="671915"/>
                  <a:pt x="3396967" y="631910"/>
                </a:cubicBezTo>
                <a:cubicBezTo>
                  <a:pt x="3361724" y="600002"/>
                  <a:pt x="3361057" y="599525"/>
                  <a:pt x="3390775" y="560854"/>
                </a:cubicBezTo>
                <a:cubicBezTo>
                  <a:pt x="3406492" y="540375"/>
                  <a:pt x="3395729" y="524278"/>
                  <a:pt x="3385918" y="507609"/>
                </a:cubicBezTo>
                <a:cubicBezTo>
                  <a:pt x="3375250" y="489321"/>
                  <a:pt x="3360391" y="488940"/>
                  <a:pt x="3343436" y="499513"/>
                </a:cubicBezTo>
                <a:cubicBezTo>
                  <a:pt x="3320386" y="513896"/>
                  <a:pt x="3292668" y="511991"/>
                  <a:pt x="3267713" y="520658"/>
                </a:cubicBezTo>
                <a:cubicBezTo>
                  <a:pt x="3243614" y="529040"/>
                  <a:pt x="3204086" y="506752"/>
                  <a:pt x="3195418" y="485511"/>
                </a:cubicBezTo>
                <a:cubicBezTo>
                  <a:pt x="3197323" y="470366"/>
                  <a:pt x="3192560" y="461127"/>
                  <a:pt x="3175606" y="465318"/>
                </a:cubicBezTo>
                <a:cubicBezTo>
                  <a:pt x="3173987" y="465699"/>
                  <a:pt x="3171700" y="458936"/>
                  <a:pt x="3176558" y="461222"/>
                </a:cubicBezTo>
                <a:cubicBezTo>
                  <a:pt x="3189417" y="453888"/>
                  <a:pt x="3204086" y="458841"/>
                  <a:pt x="3217421" y="454650"/>
                </a:cubicBezTo>
                <a:cubicBezTo>
                  <a:pt x="3230374" y="450554"/>
                  <a:pt x="3241138" y="444744"/>
                  <a:pt x="3239614" y="429123"/>
                </a:cubicBezTo>
                <a:cubicBezTo>
                  <a:pt x="3238185" y="414169"/>
                  <a:pt x="3240376" y="396071"/>
                  <a:pt x="3226279" y="387118"/>
                </a:cubicBezTo>
                <a:cubicBezTo>
                  <a:pt x="3213134" y="378736"/>
                  <a:pt x="3203895" y="392642"/>
                  <a:pt x="3194751" y="400548"/>
                </a:cubicBezTo>
                <a:cubicBezTo>
                  <a:pt x="3174939" y="417693"/>
                  <a:pt x="3149603" y="428647"/>
                  <a:pt x="3136267" y="454745"/>
                </a:cubicBezTo>
                <a:cubicBezTo>
                  <a:pt x="3139697" y="433695"/>
                  <a:pt x="3154746" y="423503"/>
                  <a:pt x="3169033" y="412931"/>
                </a:cubicBezTo>
                <a:cubicBezTo>
                  <a:pt x="3180178" y="404739"/>
                  <a:pt x="3192846" y="398262"/>
                  <a:pt x="3200656" y="386261"/>
                </a:cubicBezTo>
                <a:cubicBezTo>
                  <a:pt x="3205229" y="379117"/>
                  <a:pt x="3208657" y="371211"/>
                  <a:pt x="3203323" y="363020"/>
                </a:cubicBezTo>
                <a:cubicBezTo>
                  <a:pt x="3197799" y="354542"/>
                  <a:pt x="3188655" y="353780"/>
                  <a:pt x="3181225" y="357781"/>
                </a:cubicBezTo>
                <a:cubicBezTo>
                  <a:pt x="3145126" y="377307"/>
                  <a:pt x="3103406" y="390833"/>
                  <a:pt x="3091595" y="435791"/>
                </a:cubicBezTo>
                <a:cubicBezTo>
                  <a:pt x="3087690" y="413693"/>
                  <a:pt x="3093310" y="390833"/>
                  <a:pt x="3097882" y="367687"/>
                </a:cubicBezTo>
                <a:cubicBezTo>
                  <a:pt x="3099787" y="357971"/>
                  <a:pt x="3100168" y="346922"/>
                  <a:pt x="3089690" y="341969"/>
                </a:cubicBezTo>
                <a:cubicBezTo>
                  <a:pt x="3077498" y="336254"/>
                  <a:pt x="3068449" y="343874"/>
                  <a:pt x="3061211" y="353018"/>
                </a:cubicBezTo>
                <a:cubicBezTo>
                  <a:pt x="3051305" y="365496"/>
                  <a:pt x="3048638" y="380546"/>
                  <a:pt x="3047495" y="395976"/>
                </a:cubicBezTo>
                <a:cubicBezTo>
                  <a:pt x="3046256" y="413407"/>
                  <a:pt x="3047685" y="430838"/>
                  <a:pt x="3048066" y="450840"/>
                </a:cubicBezTo>
                <a:cubicBezTo>
                  <a:pt x="3035207" y="440267"/>
                  <a:pt x="3033302" y="426837"/>
                  <a:pt x="3024825" y="417788"/>
                </a:cubicBezTo>
                <a:cubicBezTo>
                  <a:pt x="3009680" y="401596"/>
                  <a:pt x="3004346" y="414074"/>
                  <a:pt x="2999298" y="426742"/>
                </a:cubicBezTo>
                <a:cubicBezTo>
                  <a:pt x="2995869" y="448840"/>
                  <a:pt x="2999489" y="471986"/>
                  <a:pt x="3017396" y="483892"/>
                </a:cubicBezTo>
                <a:cubicBezTo>
                  <a:pt x="3067592" y="517325"/>
                  <a:pt x="3115789" y="559330"/>
                  <a:pt x="3182749" y="546471"/>
                </a:cubicBezTo>
                <a:cubicBezTo>
                  <a:pt x="3160937" y="565331"/>
                  <a:pt x="3152270" y="577046"/>
                  <a:pt x="3156556" y="586952"/>
                </a:cubicBezTo>
                <a:cubicBezTo>
                  <a:pt x="3166747" y="610289"/>
                  <a:pt x="3184750" y="595049"/>
                  <a:pt x="3199895" y="594572"/>
                </a:cubicBezTo>
                <a:cubicBezTo>
                  <a:pt x="3215897" y="594096"/>
                  <a:pt x="3265046" y="629339"/>
                  <a:pt x="3267141" y="644864"/>
                </a:cubicBezTo>
                <a:cubicBezTo>
                  <a:pt x="3270570" y="670010"/>
                  <a:pt x="3261902" y="691061"/>
                  <a:pt x="3240947" y="706967"/>
                </a:cubicBezTo>
                <a:cubicBezTo>
                  <a:pt x="3204562" y="734495"/>
                  <a:pt x="3163319" y="745448"/>
                  <a:pt x="3118837" y="740114"/>
                </a:cubicBezTo>
                <a:cubicBezTo>
                  <a:pt x="3055210" y="732399"/>
                  <a:pt x="2991869" y="724208"/>
                  <a:pt x="2929956" y="751735"/>
                </a:cubicBezTo>
                <a:cubicBezTo>
                  <a:pt x="2925289" y="698776"/>
                  <a:pt x="2922336" y="696490"/>
                  <a:pt x="2881855" y="725255"/>
                </a:cubicBezTo>
                <a:cubicBezTo>
                  <a:pt x="2860233" y="740591"/>
                  <a:pt x="2844422" y="728684"/>
                  <a:pt x="2828420" y="719255"/>
                </a:cubicBezTo>
                <a:cubicBezTo>
                  <a:pt x="2770603" y="685250"/>
                  <a:pt x="2710309" y="656294"/>
                  <a:pt x="2649730" y="627910"/>
                </a:cubicBezTo>
                <a:cubicBezTo>
                  <a:pt x="2611440" y="610003"/>
                  <a:pt x="2610964" y="609908"/>
                  <a:pt x="2635633" y="574665"/>
                </a:cubicBezTo>
                <a:cubicBezTo>
                  <a:pt x="2672686" y="521897"/>
                  <a:pt x="2685259" y="469223"/>
                  <a:pt x="2640015" y="414074"/>
                </a:cubicBezTo>
                <a:cubicBezTo>
                  <a:pt x="2629823" y="401691"/>
                  <a:pt x="2624204" y="386927"/>
                  <a:pt x="2640396" y="373592"/>
                </a:cubicBezTo>
                <a:cubicBezTo>
                  <a:pt x="2665161" y="363020"/>
                  <a:pt x="2678782" y="347113"/>
                  <a:pt x="2669257" y="318157"/>
                </a:cubicBezTo>
                <a:cubicBezTo>
                  <a:pt x="2660208" y="290534"/>
                  <a:pt x="2639729" y="293963"/>
                  <a:pt x="2618203" y="296916"/>
                </a:cubicBezTo>
                <a:cubicBezTo>
                  <a:pt x="2597438" y="299774"/>
                  <a:pt x="2576483" y="296726"/>
                  <a:pt x="2555719" y="296726"/>
                </a:cubicBezTo>
                <a:cubicBezTo>
                  <a:pt x="2521810" y="296630"/>
                  <a:pt x="2500093" y="274818"/>
                  <a:pt x="2495425" y="238909"/>
                </a:cubicBezTo>
                <a:cubicBezTo>
                  <a:pt x="2494282" y="230241"/>
                  <a:pt x="2487996" y="227765"/>
                  <a:pt x="2481614" y="222050"/>
                </a:cubicBezTo>
                <a:cubicBezTo>
                  <a:pt x="2496283" y="220526"/>
                  <a:pt x="2508475" y="225193"/>
                  <a:pt x="2520953" y="224621"/>
                </a:cubicBezTo>
                <a:cubicBezTo>
                  <a:pt x="2532954" y="224145"/>
                  <a:pt x="2543241" y="221288"/>
                  <a:pt x="2546956" y="208334"/>
                </a:cubicBezTo>
                <a:cubicBezTo>
                  <a:pt x="2550575" y="196046"/>
                  <a:pt x="2551909" y="183092"/>
                  <a:pt x="2543717" y="172234"/>
                </a:cubicBezTo>
                <a:cubicBezTo>
                  <a:pt x="2534573" y="160137"/>
                  <a:pt x="2522953" y="167281"/>
                  <a:pt x="2513523" y="171853"/>
                </a:cubicBezTo>
                <a:cubicBezTo>
                  <a:pt x="2492378" y="181949"/>
                  <a:pt x="2467613" y="184616"/>
                  <a:pt x="2450277" y="202619"/>
                </a:cubicBezTo>
                <a:cubicBezTo>
                  <a:pt x="2448181" y="204714"/>
                  <a:pt x="2447420" y="205762"/>
                  <a:pt x="2448944" y="206429"/>
                </a:cubicBezTo>
                <a:cubicBezTo>
                  <a:pt x="2453897" y="208905"/>
                  <a:pt x="2442943" y="207762"/>
                  <a:pt x="2444657" y="206238"/>
                </a:cubicBezTo>
                <a:cubicBezTo>
                  <a:pt x="2461897" y="178520"/>
                  <a:pt x="2492949" y="180044"/>
                  <a:pt x="2513428" y="164042"/>
                </a:cubicBezTo>
                <a:cubicBezTo>
                  <a:pt x="2521238" y="157946"/>
                  <a:pt x="2529239" y="151660"/>
                  <a:pt x="2526667" y="140230"/>
                </a:cubicBezTo>
                <a:cubicBezTo>
                  <a:pt x="2524477" y="130514"/>
                  <a:pt x="2515619" y="125942"/>
                  <a:pt x="2507522" y="127943"/>
                </a:cubicBezTo>
                <a:cubicBezTo>
                  <a:pt x="2468946" y="137658"/>
                  <a:pt x="2427417" y="143087"/>
                  <a:pt x="2406843" y="184807"/>
                </a:cubicBezTo>
                <a:cubicBezTo>
                  <a:pt x="2405605" y="187379"/>
                  <a:pt x="2405510" y="188617"/>
                  <a:pt x="2406843" y="188807"/>
                </a:cubicBezTo>
                <a:cubicBezTo>
                  <a:pt x="2412368" y="189665"/>
                  <a:pt x="2403509" y="192236"/>
                  <a:pt x="2405414" y="187950"/>
                </a:cubicBezTo>
                <a:cubicBezTo>
                  <a:pt x="2410463" y="165281"/>
                  <a:pt x="2419797" y="144992"/>
                  <a:pt x="2427036" y="123942"/>
                </a:cubicBezTo>
                <a:cubicBezTo>
                  <a:pt x="2431227" y="111941"/>
                  <a:pt x="2434561" y="98034"/>
                  <a:pt x="2420178" y="90795"/>
                </a:cubicBezTo>
                <a:cubicBezTo>
                  <a:pt x="2406176" y="83747"/>
                  <a:pt x="2396556" y="94319"/>
                  <a:pt x="2388460" y="104035"/>
                </a:cubicBezTo>
                <a:cubicBezTo>
                  <a:pt x="2372458" y="123180"/>
                  <a:pt x="2365123" y="146326"/>
                  <a:pt x="2360742" y="172996"/>
                </a:cubicBezTo>
                <a:cubicBezTo>
                  <a:pt x="2353122" y="161375"/>
                  <a:pt x="2352931" y="146135"/>
                  <a:pt x="2337882" y="148136"/>
                </a:cubicBezTo>
                <a:cubicBezTo>
                  <a:pt x="2322928" y="150136"/>
                  <a:pt x="2319308" y="163471"/>
                  <a:pt x="2316451" y="175758"/>
                </a:cubicBezTo>
                <a:cubicBezTo>
                  <a:pt x="2311784" y="195570"/>
                  <a:pt x="2320832" y="210905"/>
                  <a:pt x="2333881" y="224526"/>
                </a:cubicBezTo>
                <a:cubicBezTo>
                  <a:pt x="2352169" y="243671"/>
                  <a:pt x="2373315" y="259769"/>
                  <a:pt x="2392555" y="277771"/>
                </a:cubicBezTo>
                <a:cubicBezTo>
                  <a:pt x="2414844" y="295202"/>
                  <a:pt x="2440562" y="303869"/>
                  <a:pt x="2469803" y="307298"/>
                </a:cubicBezTo>
                <a:cubicBezTo>
                  <a:pt x="2462088" y="310442"/>
                  <a:pt x="2454944" y="311204"/>
                  <a:pt x="2449134" y="315014"/>
                </a:cubicBezTo>
                <a:cubicBezTo>
                  <a:pt x="2439799" y="321110"/>
                  <a:pt x="2428751" y="327587"/>
                  <a:pt x="2432370" y="340731"/>
                </a:cubicBezTo>
                <a:cubicBezTo>
                  <a:pt x="2435323" y="351780"/>
                  <a:pt x="2446943" y="352161"/>
                  <a:pt x="2456564" y="353495"/>
                </a:cubicBezTo>
                <a:cubicBezTo>
                  <a:pt x="2462088" y="354257"/>
                  <a:pt x="2468279" y="352923"/>
                  <a:pt x="2473137" y="355400"/>
                </a:cubicBezTo>
                <a:cubicBezTo>
                  <a:pt x="2498950" y="368449"/>
                  <a:pt x="2520381" y="389213"/>
                  <a:pt x="2524096" y="416645"/>
                </a:cubicBezTo>
                <a:cubicBezTo>
                  <a:pt x="2528001" y="445316"/>
                  <a:pt x="2503236" y="457698"/>
                  <a:pt x="2478280" y="468271"/>
                </a:cubicBezTo>
                <a:cubicBezTo>
                  <a:pt x="2433227" y="487226"/>
                  <a:pt x="2390651" y="480653"/>
                  <a:pt x="2348645" y="461889"/>
                </a:cubicBezTo>
                <a:cubicBezTo>
                  <a:pt x="2309497" y="444363"/>
                  <a:pt x="2269016" y="434552"/>
                  <a:pt x="2226630" y="440363"/>
                </a:cubicBezTo>
                <a:cubicBezTo>
                  <a:pt x="2196340" y="444554"/>
                  <a:pt x="2190626" y="430742"/>
                  <a:pt x="2193673" y="405882"/>
                </a:cubicBezTo>
                <a:cubicBezTo>
                  <a:pt x="2185006" y="392833"/>
                  <a:pt x="2172814" y="396643"/>
                  <a:pt x="2160907" y="399024"/>
                </a:cubicBezTo>
                <a:cubicBezTo>
                  <a:pt x="2138524" y="415693"/>
                  <a:pt x="2123189" y="435695"/>
                  <a:pt x="2130047" y="465794"/>
                </a:cubicBezTo>
                <a:cubicBezTo>
                  <a:pt x="2133761" y="512657"/>
                  <a:pt x="2123284" y="526659"/>
                  <a:pt x="2080897" y="531898"/>
                </a:cubicBezTo>
                <a:cubicBezTo>
                  <a:pt x="2041464" y="536756"/>
                  <a:pt x="2002030" y="541804"/>
                  <a:pt x="1963454" y="551710"/>
                </a:cubicBezTo>
                <a:cubicBezTo>
                  <a:pt x="1934689" y="561330"/>
                  <a:pt x="1906114" y="571522"/>
                  <a:pt x="1877920" y="582666"/>
                </a:cubicBezTo>
                <a:cubicBezTo>
                  <a:pt x="1863156" y="588762"/>
                  <a:pt x="1847725" y="593334"/>
                  <a:pt x="1834105" y="601907"/>
                </a:cubicBezTo>
                <a:cubicBezTo>
                  <a:pt x="1814007" y="614289"/>
                  <a:pt x="1793242" y="625719"/>
                  <a:pt x="1772478" y="637054"/>
                </a:cubicBezTo>
                <a:cubicBezTo>
                  <a:pt x="1769906" y="638483"/>
                  <a:pt x="1764953" y="642578"/>
                  <a:pt x="1766858" y="634196"/>
                </a:cubicBezTo>
                <a:cubicBezTo>
                  <a:pt x="1767525" y="631529"/>
                  <a:pt x="1768287" y="628862"/>
                  <a:pt x="1768477" y="626100"/>
                </a:cubicBezTo>
                <a:cubicBezTo>
                  <a:pt x="1771144" y="588381"/>
                  <a:pt x="1769716" y="552091"/>
                  <a:pt x="1735711" y="526183"/>
                </a:cubicBezTo>
                <a:cubicBezTo>
                  <a:pt x="1724853" y="517896"/>
                  <a:pt x="1714471" y="509038"/>
                  <a:pt x="1705708" y="498275"/>
                </a:cubicBezTo>
                <a:cubicBezTo>
                  <a:pt x="1694563" y="484844"/>
                  <a:pt x="1702469" y="475224"/>
                  <a:pt x="1712470" y="466366"/>
                </a:cubicBezTo>
                <a:cubicBezTo>
                  <a:pt x="1723996" y="456079"/>
                  <a:pt x="1736283" y="446459"/>
                  <a:pt x="1735521" y="428837"/>
                </a:cubicBezTo>
                <a:cubicBezTo>
                  <a:pt x="1729711" y="401405"/>
                  <a:pt x="1720186" y="378831"/>
                  <a:pt x="1684657" y="390166"/>
                </a:cubicBezTo>
                <a:cubicBezTo>
                  <a:pt x="1664655" y="410549"/>
                  <a:pt x="1636080" y="395881"/>
                  <a:pt x="1613982" y="407787"/>
                </a:cubicBezTo>
                <a:cubicBezTo>
                  <a:pt x="1592551" y="416169"/>
                  <a:pt x="1573691" y="404834"/>
                  <a:pt x="1553689" y="400739"/>
                </a:cubicBezTo>
                <a:cubicBezTo>
                  <a:pt x="1524161" y="394643"/>
                  <a:pt x="1531591" y="371592"/>
                  <a:pt x="1533781" y="355019"/>
                </a:cubicBezTo>
                <a:cubicBezTo>
                  <a:pt x="1536067" y="337778"/>
                  <a:pt x="1562642" y="351304"/>
                  <a:pt x="1569595" y="334921"/>
                </a:cubicBezTo>
                <a:cubicBezTo>
                  <a:pt x="1561023" y="318538"/>
                  <a:pt x="1567214" y="299583"/>
                  <a:pt x="1562261" y="269484"/>
                </a:cubicBezTo>
                <a:cubicBezTo>
                  <a:pt x="1542354" y="322443"/>
                  <a:pt x="1479679" y="316442"/>
                  <a:pt x="1475869" y="373307"/>
                </a:cubicBezTo>
                <a:cubicBezTo>
                  <a:pt x="1431007" y="290915"/>
                  <a:pt x="1531686" y="300059"/>
                  <a:pt x="1541401" y="254625"/>
                </a:cubicBezTo>
                <a:cubicBezTo>
                  <a:pt x="1484061" y="265007"/>
                  <a:pt x="1440722" y="306251"/>
                  <a:pt x="1432435" y="359400"/>
                </a:cubicBezTo>
                <a:cubicBezTo>
                  <a:pt x="1415767" y="340826"/>
                  <a:pt x="1419767" y="318252"/>
                  <a:pt x="1417195" y="296821"/>
                </a:cubicBezTo>
                <a:cubicBezTo>
                  <a:pt x="1414624" y="275675"/>
                  <a:pt x="1434817" y="256816"/>
                  <a:pt x="1423387" y="231575"/>
                </a:cubicBezTo>
                <a:cubicBezTo>
                  <a:pt x="1399955" y="249958"/>
                  <a:pt x="1397098" y="274056"/>
                  <a:pt x="1395669" y="296249"/>
                </a:cubicBezTo>
                <a:cubicBezTo>
                  <a:pt x="1394240" y="318824"/>
                  <a:pt x="1399384" y="341779"/>
                  <a:pt x="1401384" y="362162"/>
                </a:cubicBezTo>
                <a:cubicBezTo>
                  <a:pt x="1358521" y="366639"/>
                  <a:pt x="1367761" y="324443"/>
                  <a:pt x="1349092" y="301869"/>
                </a:cubicBezTo>
                <a:cubicBezTo>
                  <a:pt x="1347758" y="354542"/>
                  <a:pt x="1353854" y="368163"/>
                  <a:pt x="1383763" y="382355"/>
                </a:cubicBezTo>
                <a:cubicBezTo>
                  <a:pt x="1433007" y="405882"/>
                  <a:pt x="1479203" y="439220"/>
                  <a:pt x="1538734" y="430076"/>
                </a:cubicBezTo>
                <a:cubicBezTo>
                  <a:pt x="1546545" y="428837"/>
                  <a:pt x="1555022" y="431409"/>
                  <a:pt x="1560737" y="442649"/>
                </a:cubicBezTo>
                <a:cubicBezTo>
                  <a:pt x="1530638" y="442553"/>
                  <a:pt x="1506349" y="451888"/>
                  <a:pt x="1489109" y="496560"/>
                </a:cubicBezTo>
                <a:cubicBezTo>
                  <a:pt x="1535401" y="455888"/>
                  <a:pt x="1561499" y="476843"/>
                  <a:pt x="1591789" y="502942"/>
                </a:cubicBezTo>
                <a:cubicBezTo>
                  <a:pt x="1621792" y="528850"/>
                  <a:pt x="1630079" y="579809"/>
                  <a:pt x="1597980" y="602573"/>
                </a:cubicBezTo>
                <a:cubicBezTo>
                  <a:pt x="1546354" y="639149"/>
                  <a:pt x="1489014" y="657818"/>
                  <a:pt x="1425577" y="640388"/>
                </a:cubicBezTo>
                <a:cubicBezTo>
                  <a:pt x="1371952" y="625624"/>
                  <a:pt x="1320802" y="629053"/>
                  <a:pt x="1272606" y="656199"/>
                </a:cubicBezTo>
                <a:cubicBezTo>
                  <a:pt x="1246603" y="670868"/>
                  <a:pt x="1242983" y="657437"/>
                  <a:pt x="1245079" y="637340"/>
                </a:cubicBezTo>
                <a:cubicBezTo>
                  <a:pt x="1246222" y="626195"/>
                  <a:pt x="1252699" y="615623"/>
                  <a:pt x="1256985" y="604478"/>
                </a:cubicBezTo>
                <a:cubicBezTo>
                  <a:pt x="1236697" y="604574"/>
                  <a:pt x="1221266" y="615527"/>
                  <a:pt x="1219837" y="632768"/>
                </a:cubicBezTo>
                <a:cubicBezTo>
                  <a:pt x="1216694" y="672868"/>
                  <a:pt x="1196120" y="659914"/>
                  <a:pt x="1175641" y="650389"/>
                </a:cubicBezTo>
                <a:cubicBezTo>
                  <a:pt x="1027337" y="581047"/>
                  <a:pt x="873508" y="525992"/>
                  <a:pt x="718441" y="474176"/>
                </a:cubicBezTo>
                <a:cubicBezTo>
                  <a:pt x="661006" y="455031"/>
                  <a:pt x="602046" y="443125"/>
                  <a:pt x="547753" y="485702"/>
                </a:cubicBezTo>
                <a:cubicBezTo>
                  <a:pt x="542324" y="489988"/>
                  <a:pt x="536990" y="492845"/>
                  <a:pt x="529084" y="489035"/>
                </a:cubicBezTo>
                <a:cubicBezTo>
                  <a:pt x="506605" y="478367"/>
                  <a:pt x="481650" y="521420"/>
                  <a:pt x="459838" y="486178"/>
                </a:cubicBezTo>
                <a:cubicBezTo>
                  <a:pt x="457266" y="497417"/>
                  <a:pt x="453075" y="509133"/>
                  <a:pt x="438978" y="501037"/>
                </a:cubicBezTo>
                <a:cubicBezTo>
                  <a:pt x="425929" y="493512"/>
                  <a:pt x="437644" y="475605"/>
                  <a:pt x="430501" y="466842"/>
                </a:cubicBezTo>
                <a:cubicBezTo>
                  <a:pt x="400116" y="429695"/>
                  <a:pt x="403164" y="376164"/>
                  <a:pt x="364397" y="342065"/>
                </a:cubicBezTo>
                <a:cubicBezTo>
                  <a:pt x="329631" y="311489"/>
                  <a:pt x="285054" y="312347"/>
                  <a:pt x="259527" y="349685"/>
                </a:cubicBezTo>
                <a:cubicBezTo>
                  <a:pt x="241144" y="376545"/>
                  <a:pt x="242001" y="417407"/>
                  <a:pt x="197519" y="426551"/>
                </a:cubicBezTo>
                <a:cubicBezTo>
                  <a:pt x="182184" y="429695"/>
                  <a:pt x="152847" y="434838"/>
                  <a:pt x="153609" y="418741"/>
                </a:cubicBezTo>
                <a:cubicBezTo>
                  <a:pt x="155895" y="371592"/>
                  <a:pt x="127606" y="397214"/>
                  <a:pt x="112366" y="399881"/>
                </a:cubicBezTo>
                <a:cubicBezTo>
                  <a:pt x="90553" y="403787"/>
                  <a:pt x="69598" y="412740"/>
                  <a:pt x="47405" y="419789"/>
                </a:cubicBezTo>
                <a:cubicBezTo>
                  <a:pt x="69027" y="448935"/>
                  <a:pt x="69027" y="448935"/>
                  <a:pt x="40642" y="465318"/>
                </a:cubicBezTo>
                <a:cubicBezTo>
                  <a:pt x="9115" y="483606"/>
                  <a:pt x="-6221" y="523802"/>
                  <a:pt x="2352" y="563330"/>
                </a:cubicBezTo>
                <a:cubicBezTo>
                  <a:pt x="9496" y="595811"/>
                  <a:pt x="29879" y="614765"/>
                  <a:pt x="61978" y="618575"/>
                </a:cubicBezTo>
                <a:cubicBezTo>
                  <a:pt x="97602" y="622862"/>
                  <a:pt x="103317" y="592953"/>
                  <a:pt x="113318" y="568950"/>
                </a:cubicBezTo>
                <a:cubicBezTo>
                  <a:pt x="92649" y="526469"/>
                  <a:pt x="81695" y="524659"/>
                  <a:pt x="44738" y="557044"/>
                </a:cubicBezTo>
                <a:cubicBezTo>
                  <a:pt x="49024" y="531898"/>
                  <a:pt x="59788" y="518277"/>
                  <a:pt x="78457" y="519039"/>
                </a:cubicBezTo>
                <a:cubicBezTo>
                  <a:pt x="109794" y="520277"/>
                  <a:pt x="117890" y="542756"/>
                  <a:pt x="120367" y="569141"/>
                </a:cubicBezTo>
                <a:cubicBezTo>
                  <a:pt x="125129" y="595620"/>
                  <a:pt x="111985" y="614003"/>
                  <a:pt x="93506" y="630577"/>
                </a:cubicBezTo>
                <a:cubicBezTo>
                  <a:pt x="48167" y="671153"/>
                  <a:pt x="44738" y="721064"/>
                  <a:pt x="63502" y="774785"/>
                </a:cubicBezTo>
                <a:cubicBezTo>
                  <a:pt x="80838" y="824601"/>
                  <a:pt x="121224" y="837650"/>
                  <a:pt x="168849" y="838984"/>
                </a:cubicBezTo>
                <a:cubicBezTo>
                  <a:pt x="177612" y="839270"/>
                  <a:pt x="193804" y="833840"/>
                  <a:pt x="194662" y="843842"/>
                </a:cubicBezTo>
                <a:cubicBezTo>
                  <a:pt x="199710" y="900896"/>
                  <a:pt x="222094" y="855938"/>
                  <a:pt x="241144" y="845937"/>
                </a:cubicBezTo>
                <a:cubicBezTo>
                  <a:pt x="232476" y="884609"/>
                  <a:pt x="214855" y="910040"/>
                  <a:pt x="191137" y="931376"/>
                </a:cubicBezTo>
                <a:cubicBezTo>
                  <a:pt x="174850" y="945950"/>
                  <a:pt x="162658" y="932805"/>
                  <a:pt x="152371" y="921947"/>
                </a:cubicBezTo>
                <a:cubicBezTo>
                  <a:pt x="141988" y="910898"/>
                  <a:pt x="144084" y="898801"/>
                  <a:pt x="156371" y="890038"/>
                </a:cubicBezTo>
                <a:cubicBezTo>
                  <a:pt x="160276" y="887276"/>
                  <a:pt x="167420" y="885561"/>
                  <a:pt x="171516" y="887276"/>
                </a:cubicBezTo>
                <a:cubicBezTo>
                  <a:pt x="184660" y="892514"/>
                  <a:pt x="172945" y="896705"/>
                  <a:pt x="169801" y="900515"/>
                </a:cubicBezTo>
                <a:cubicBezTo>
                  <a:pt x="165896" y="905278"/>
                  <a:pt x="162848" y="909755"/>
                  <a:pt x="170373" y="913184"/>
                </a:cubicBezTo>
                <a:cubicBezTo>
                  <a:pt x="173611" y="914612"/>
                  <a:pt x="178660" y="915184"/>
                  <a:pt x="181612" y="913660"/>
                </a:cubicBezTo>
                <a:cubicBezTo>
                  <a:pt x="191995" y="908326"/>
                  <a:pt x="201234" y="900992"/>
                  <a:pt x="194471" y="887657"/>
                </a:cubicBezTo>
                <a:cubicBezTo>
                  <a:pt x="187613" y="874036"/>
                  <a:pt x="177231" y="866321"/>
                  <a:pt x="160657" y="872131"/>
                </a:cubicBezTo>
                <a:cubicBezTo>
                  <a:pt x="145513" y="877465"/>
                  <a:pt x="141131" y="893086"/>
                  <a:pt x="130177" y="902420"/>
                </a:cubicBezTo>
                <a:cubicBezTo>
                  <a:pt x="130177" y="902992"/>
                  <a:pt x="130082" y="903563"/>
                  <a:pt x="130082" y="904135"/>
                </a:cubicBezTo>
                <a:lnTo>
                  <a:pt x="130082" y="904135"/>
                </a:lnTo>
                <a:cubicBezTo>
                  <a:pt x="130082" y="904135"/>
                  <a:pt x="130082" y="904135"/>
                  <a:pt x="130082" y="904135"/>
                </a:cubicBezTo>
                <a:cubicBezTo>
                  <a:pt x="130082" y="904135"/>
                  <a:pt x="130082" y="904135"/>
                  <a:pt x="130082" y="904135"/>
                </a:cubicBezTo>
                <a:cubicBezTo>
                  <a:pt x="129987" y="904325"/>
                  <a:pt x="129796" y="904611"/>
                  <a:pt x="129701" y="904802"/>
                </a:cubicBezTo>
                <a:cubicBezTo>
                  <a:pt x="135416" y="919470"/>
                  <a:pt x="141131" y="934234"/>
                  <a:pt x="147513" y="950712"/>
                </a:cubicBezTo>
                <a:cubicBezTo>
                  <a:pt x="117890" y="953665"/>
                  <a:pt x="100269" y="939758"/>
                  <a:pt x="87696" y="915184"/>
                </a:cubicBezTo>
                <a:cubicBezTo>
                  <a:pt x="102079" y="911469"/>
                  <a:pt x="115128" y="908040"/>
                  <a:pt x="128177" y="904611"/>
                </a:cubicBezTo>
                <a:cubicBezTo>
                  <a:pt x="128463" y="904230"/>
                  <a:pt x="128749" y="903754"/>
                  <a:pt x="129130" y="903278"/>
                </a:cubicBezTo>
                <a:cubicBezTo>
                  <a:pt x="129511" y="902992"/>
                  <a:pt x="129796" y="902611"/>
                  <a:pt x="130177" y="902325"/>
                </a:cubicBezTo>
                <a:cubicBezTo>
                  <a:pt x="131225" y="880989"/>
                  <a:pt x="128558" y="860987"/>
                  <a:pt x="103888" y="853938"/>
                </a:cubicBezTo>
                <a:cubicBezTo>
                  <a:pt x="89791" y="849938"/>
                  <a:pt x="75980" y="852986"/>
                  <a:pt x="65884" y="864987"/>
                </a:cubicBezTo>
                <a:cubicBezTo>
                  <a:pt x="49596" y="884323"/>
                  <a:pt x="55692" y="904421"/>
                  <a:pt x="66455" y="922994"/>
                </a:cubicBezTo>
                <a:cubicBezTo>
                  <a:pt x="84553" y="954141"/>
                  <a:pt x="111223" y="970238"/>
                  <a:pt x="148561" y="970143"/>
                </a:cubicBezTo>
                <a:cubicBezTo>
                  <a:pt x="319915" y="969857"/>
                  <a:pt x="491365" y="970619"/>
                  <a:pt x="662720" y="970905"/>
                </a:cubicBezTo>
                <a:cubicBezTo>
                  <a:pt x="715965" y="971000"/>
                  <a:pt x="763304" y="953570"/>
                  <a:pt x="805119" y="921089"/>
                </a:cubicBezTo>
                <a:cubicBezTo>
                  <a:pt x="854077" y="883085"/>
                  <a:pt x="874651" y="822791"/>
                  <a:pt x="856744" y="764879"/>
                </a:cubicBezTo>
                <a:cubicBezTo>
                  <a:pt x="844648" y="725827"/>
                  <a:pt x="817692" y="700776"/>
                  <a:pt x="776163" y="696204"/>
                </a:cubicBezTo>
                <a:cubicBezTo>
                  <a:pt x="752731" y="693632"/>
                  <a:pt x="729871" y="701729"/>
                  <a:pt x="720632" y="724779"/>
                </a:cubicBezTo>
                <a:cubicBezTo>
                  <a:pt x="710726" y="749735"/>
                  <a:pt x="708440" y="777071"/>
                  <a:pt x="731491" y="797931"/>
                </a:cubicBezTo>
                <a:cubicBezTo>
                  <a:pt x="748540" y="813362"/>
                  <a:pt x="768162" y="814790"/>
                  <a:pt x="789688" y="805646"/>
                </a:cubicBezTo>
                <a:cubicBezTo>
                  <a:pt x="814453" y="795169"/>
                  <a:pt x="808643" y="768880"/>
                  <a:pt x="818168" y="749354"/>
                </a:cubicBezTo>
                <a:cubicBezTo>
                  <a:pt x="864841" y="808409"/>
                  <a:pt x="839028" y="882608"/>
                  <a:pt x="760637" y="921947"/>
                </a:cubicBezTo>
                <a:cubicBezTo>
                  <a:pt x="757780" y="878608"/>
                  <a:pt x="739682" y="855081"/>
                  <a:pt x="712726" y="860701"/>
                </a:cubicBezTo>
                <a:cubicBezTo>
                  <a:pt x="694057" y="864606"/>
                  <a:pt x="687961" y="878322"/>
                  <a:pt x="692152" y="895181"/>
                </a:cubicBezTo>
                <a:cubicBezTo>
                  <a:pt x="694438" y="904611"/>
                  <a:pt x="703392" y="913850"/>
                  <a:pt x="713869" y="910040"/>
                </a:cubicBezTo>
                <a:cubicBezTo>
                  <a:pt x="741301" y="900230"/>
                  <a:pt x="703297" y="890419"/>
                  <a:pt x="713012" y="879560"/>
                </a:cubicBezTo>
                <a:cubicBezTo>
                  <a:pt x="732253" y="872321"/>
                  <a:pt x="744159" y="883275"/>
                  <a:pt x="746731" y="899372"/>
                </a:cubicBezTo>
                <a:cubicBezTo>
                  <a:pt x="749017" y="913755"/>
                  <a:pt x="736634" y="923756"/>
                  <a:pt x="723490" y="930519"/>
                </a:cubicBezTo>
                <a:cubicBezTo>
                  <a:pt x="676341" y="954808"/>
                  <a:pt x="601951" y="910136"/>
                  <a:pt x="599379" y="855653"/>
                </a:cubicBezTo>
                <a:cubicBezTo>
                  <a:pt x="599188" y="852319"/>
                  <a:pt x="601570" y="846890"/>
                  <a:pt x="604237" y="845842"/>
                </a:cubicBezTo>
                <a:cubicBezTo>
                  <a:pt x="609475" y="843746"/>
                  <a:pt x="615000" y="844794"/>
                  <a:pt x="616048" y="852414"/>
                </a:cubicBezTo>
                <a:cubicBezTo>
                  <a:pt x="618524" y="869083"/>
                  <a:pt x="635574" y="877179"/>
                  <a:pt x="640717" y="865082"/>
                </a:cubicBezTo>
                <a:cubicBezTo>
                  <a:pt x="654338" y="832983"/>
                  <a:pt x="690343" y="817743"/>
                  <a:pt x="698248" y="783358"/>
                </a:cubicBezTo>
                <a:cubicBezTo>
                  <a:pt x="706059" y="749639"/>
                  <a:pt x="705392" y="717921"/>
                  <a:pt x="677865" y="690489"/>
                </a:cubicBezTo>
                <a:cubicBezTo>
                  <a:pt x="665006" y="677726"/>
                  <a:pt x="658434" y="658295"/>
                  <a:pt x="668340" y="640578"/>
                </a:cubicBezTo>
                <a:cubicBezTo>
                  <a:pt x="673579" y="631244"/>
                  <a:pt x="684723" y="621242"/>
                  <a:pt x="700153" y="633434"/>
                </a:cubicBezTo>
                <a:cubicBezTo>
                  <a:pt x="694343" y="645245"/>
                  <a:pt x="670912" y="647627"/>
                  <a:pt x="681675" y="668010"/>
                </a:cubicBezTo>
                <a:cubicBezTo>
                  <a:pt x="686533" y="677345"/>
                  <a:pt x="693200" y="679726"/>
                  <a:pt x="701582" y="679154"/>
                </a:cubicBezTo>
                <a:cubicBezTo>
                  <a:pt x="719108" y="678011"/>
                  <a:pt x="728347" y="666391"/>
                  <a:pt x="734348" y="651246"/>
                </a:cubicBezTo>
                <a:cubicBezTo>
                  <a:pt x="745302" y="624005"/>
                  <a:pt x="736825" y="600573"/>
                  <a:pt x="714441" y="585428"/>
                </a:cubicBezTo>
                <a:cubicBezTo>
                  <a:pt x="685771" y="565997"/>
                  <a:pt x="655767" y="570284"/>
                  <a:pt x="631192" y="594763"/>
                </a:cubicBezTo>
                <a:cubicBezTo>
                  <a:pt x="603570" y="622195"/>
                  <a:pt x="595188" y="659723"/>
                  <a:pt x="583567" y="695156"/>
                </a:cubicBezTo>
                <a:cubicBezTo>
                  <a:pt x="570518" y="734780"/>
                  <a:pt x="546039" y="761260"/>
                  <a:pt x="502986" y="771547"/>
                </a:cubicBezTo>
                <a:cubicBezTo>
                  <a:pt x="499081" y="722017"/>
                  <a:pt x="517464" y="677630"/>
                  <a:pt x="518226" y="631529"/>
                </a:cubicBezTo>
                <a:cubicBezTo>
                  <a:pt x="518035" y="631529"/>
                  <a:pt x="517750" y="631434"/>
                  <a:pt x="517559" y="631434"/>
                </a:cubicBezTo>
                <a:cubicBezTo>
                  <a:pt x="517464" y="630767"/>
                  <a:pt x="517464" y="630291"/>
                  <a:pt x="517369" y="629624"/>
                </a:cubicBezTo>
                <a:cubicBezTo>
                  <a:pt x="503272" y="605907"/>
                  <a:pt x="485174" y="588953"/>
                  <a:pt x="454408" y="595430"/>
                </a:cubicBezTo>
                <a:cubicBezTo>
                  <a:pt x="447360" y="596954"/>
                  <a:pt x="440883" y="599906"/>
                  <a:pt x="437168" y="591048"/>
                </a:cubicBezTo>
                <a:cubicBezTo>
                  <a:pt x="433453" y="582285"/>
                  <a:pt x="439454" y="578666"/>
                  <a:pt x="446026" y="575522"/>
                </a:cubicBezTo>
                <a:cubicBezTo>
                  <a:pt x="447265" y="574951"/>
                  <a:pt x="448408" y="574189"/>
                  <a:pt x="449646" y="573522"/>
                </a:cubicBezTo>
                <a:cubicBezTo>
                  <a:pt x="469648" y="563235"/>
                  <a:pt x="497557" y="549519"/>
                  <a:pt x="511558" y="562378"/>
                </a:cubicBezTo>
                <a:cubicBezTo>
                  <a:pt x="526894" y="576475"/>
                  <a:pt x="528418" y="605336"/>
                  <a:pt x="518416" y="629529"/>
                </a:cubicBezTo>
                <a:cubicBezTo>
                  <a:pt x="518321" y="630005"/>
                  <a:pt x="518416" y="630482"/>
                  <a:pt x="518321" y="630958"/>
                </a:cubicBezTo>
                <a:cubicBezTo>
                  <a:pt x="518321" y="631148"/>
                  <a:pt x="518321" y="631244"/>
                  <a:pt x="518321" y="631434"/>
                </a:cubicBezTo>
                <a:cubicBezTo>
                  <a:pt x="546420" y="632101"/>
                  <a:pt x="542419" y="674201"/>
                  <a:pt x="571280" y="674201"/>
                </a:cubicBezTo>
                <a:cubicBezTo>
                  <a:pt x="579376" y="661247"/>
                  <a:pt x="568232" y="655818"/>
                  <a:pt x="563089" y="648579"/>
                </a:cubicBezTo>
                <a:cubicBezTo>
                  <a:pt x="527656" y="599525"/>
                  <a:pt x="528703" y="570950"/>
                  <a:pt x="568137" y="529231"/>
                </a:cubicBezTo>
                <a:cubicBezTo>
                  <a:pt x="572233" y="524945"/>
                  <a:pt x="575947" y="519992"/>
                  <a:pt x="572328" y="514753"/>
                </a:cubicBezTo>
                <a:cubicBezTo>
                  <a:pt x="554135" y="488654"/>
                  <a:pt x="579948" y="487511"/>
                  <a:pt x="592235" y="482368"/>
                </a:cubicBezTo>
                <a:cubicBezTo>
                  <a:pt x="620143" y="470652"/>
                  <a:pt x="650623" y="471890"/>
                  <a:pt x="678341" y="480463"/>
                </a:cubicBezTo>
                <a:cubicBezTo>
                  <a:pt x="862459" y="537327"/>
                  <a:pt x="1041339" y="608003"/>
                  <a:pt x="1217170" y="686679"/>
                </a:cubicBezTo>
                <a:cubicBezTo>
                  <a:pt x="1224695" y="690013"/>
                  <a:pt x="1231648" y="693061"/>
                  <a:pt x="1234030" y="702776"/>
                </a:cubicBezTo>
                <a:cubicBezTo>
                  <a:pt x="1243650" y="742400"/>
                  <a:pt x="1218790" y="796788"/>
                  <a:pt x="1178213" y="807266"/>
                </a:cubicBezTo>
                <a:cubicBezTo>
                  <a:pt x="1145733" y="815648"/>
                  <a:pt x="1141542" y="832126"/>
                  <a:pt x="1142399" y="859939"/>
                </a:cubicBezTo>
                <a:cubicBezTo>
                  <a:pt x="1143733" y="906040"/>
                  <a:pt x="1127445" y="948807"/>
                  <a:pt x="1084773" y="967095"/>
                </a:cubicBezTo>
                <a:cubicBezTo>
                  <a:pt x="1058770" y="978239"/>
                  <a:pt x="1062865" y="989193"/>
                  <a:pt x="1066104" y="1006910"/>
                </a:cubicBezTo>
                <a:cubicBezTo>
                  <a:pt x="1069819" y="1027198"/>
                  <a:pt x="1083344" y="1042057"/>
                  <a:pt x="1096298" y="1055963"/>
                </a:cubicBezTo>
                <a:cubicBezTo>
                  <a:pt x="1113157" y="1074061"/>
                  <a:pt x="1130874" y="1058535"/>
                  <a:pt x="1144685" y="1049772"/>
                </a:cubicBezTo>
                <a:cubicBezTo>
                  <a:pt x="1157449" y="1041676"/>
                  <a:pt x="1144114" y="1031008"/>
                  <a:pt x="1137637" y="1027103"/>
                </a:cubicBezTo>
                <a:cubicBezTo>
                  <a:pt x="1094679" y="1000909"/>
                  <a:pt x="1110014" y="978620"/>
                  <a:pt x="1139827" y="954427"/>
                </a:cubicBezTo>
                <a:cubicBezTo>
                  <a:pt x="1151543" y="944997"/>
                  <a:pt x="1162783" y="932710"/>
                  <a:pt x="1169069" y="919280"/>
                </a:cubicBezTo>
                <a:cubicBezTo>
                  <a:pt x="1189167" y="876131"/>
                  <a:pt x="1225362" y="859367"/>
                  <a:pt x="1268986" y="854986"/>
                </a:cubicBezTo>
                <a:cubicBezTo>
                  <a:pt x="1303181" y="851557"/>
                  <a:pt x="1331185" y="838412"/>
                  <a:pt x="1348425" y="808694"/>
                </a:cubicBezTo>
                <a:cubicBezTo>
                  <a:pt x="1358521" y="791359"/>
                  <a:pt x="1371666" y="788501"/>
                  <a:pt x="1386715" y="795264"/>
                </a:cubicBezTo>
                <a:cubicBezTo>
                  <a:pt x="1446818" y="822125"/>
                  <a:pt x="1506064" y="811457"/>
                  <a:pt x="1565690" y="794407"/>
                </a:cubicBezTo>
                <a:cubicBezTo>
                  <a:pt x="1571691" y="792692"/>
                  <a:pt x="1580835" y="780596"/>
                  <a:pt x="1585978" y="794216"/>
                </a:cubicBezTo>
                <a:cubicBezTo>
                  <a:pt x="1594837" y="817934"/>
                  <a:pt x="1611220" y="809171"/>
                  <a:pt x="1627412" y="806504"/>
                </a:cubicBezTo>
                <a:cubicBezTo>
                  <a:pt x="1657606" y="801455"/>
                  <a:pt x="1687896" y="797169"/>
                  <a:pt x="1718185" y="793454"/>
                </a:cubicBezTo>
                <a:cubicBezTo>
                  <a:pt x="1732854" y="791645"/>
                  <a:pt x="1799624" y="830697"/>
                  <a:pt x="1796576" y="839460"/>
                </a:cubicBezTo>
                <a:cubicBezTo>
                  <a:pt x="1787051" y="867368"/>
                  <a:pt x="1764953" y="882704"/>
                  <a:pt x="1736473" y="889752"/>
                </a:cubicBezTo>
                <a:cubicBezTo>
                  <a:pt x="1686753" y="902135"/>
                  <a:pt x="1686753" y="902420"/>
                  <a:pt x="1700945" y="958046"/>
                </a:cubicBezTo>
                <a:cubicBezTo>
                  <a:pt x="1741522" y="941949"/>
                  <a:pt x="1760095" y="897467"/>
                  <a:pt x="1806768" y="877084"/>
                </a:cubicBezTo>
                <a:cubicBezTo>
                  <a:pt x="1789528" y="909755"/>
                  <a:pt x="1776193" y="943759"/>
                  <a:pt x="1749427" y="951093"/>
                </a:cubicBezTo>
                <a:cubicBezTo>
                  <a:pt x="1702755" y="963761"/>
                  <a:pt x="1710565" y="987479"/>
                  <a:pt x="1723234" y="1018721"/>
                </a:cubicBezTo>
                <a:cubicBezTo>
                  <a:pt x="1726758" y="1016625"/>
                  <a:pt x="1730377" y="1014720"/>
                  <a:pt x="1733616" y="1012434"/>
                </a:cubicBezTo>
                <a:cubicBezTo>
                  <a:pt x="1801148" y="965095"/>
                  <a:pt x="1812578" y="881561"/>
                  <a:pt x="1857727" y="819648"/>
                </a:cubicBezTo>
                <a:cubicBezTo>
                  <a:pt x="1859251" y="817553"/>
                  <a:pt x="1858012" y="810885"/>
                  <a:pt x="1855822" y="808885"/>
                </a:cubicBezTo>
                <a:cubicBezTo>
                  <a:pt x="1827723" y="784215"/>
                  <a:pt x="1818579" y="733066"/>
                  <a:pt x="1764382" y="744401"/>
                </a:cubicBezTo>
                <a:cubicBezTo>
                  <a:pt x="1741522" y="749163"/>
                  <a:pt x="1723615" y="733637"/>
                  <a:pt x="1718471" y="716492"/>
                </a:cubicBezTo>
                <a:cubicBezTo>
                  <a:pt x="1714566" y="703538"/>
                  <a:pt x="1732378" y="690203"/>
                  <a:pt x="1747427" y="682869"/>
                </a:cubicBezTo>
                <a:cubicBezTo>
                  <a:pt x="1803434" y="655437"/>
                  <a:pt x="1858489" y="626100"/>
                  <a:pt x="1915448" y="600764"/>
                </a:cubicBezTo>
                <a:cubicBezTo>
                  <a:pt x="1976694" y="573522"/>
                  <a:pt x="2042702" y="566855"/>
                  <a:pt x="2119664" y="560568"/>
                </a:cubicBezTo>
                <a:cubicBezTo>
                  <a:pt x="2102710" y="569522"/>
                  <a:pt x="2094994" y="577332"/>
                  <a:pt x="2088422" y="576475"/>
                </a:cubicBezTo>
                <a:cubicBezTo>
                  <a:pt x="2046226" y="571046"/>
                  <a:pt x="2035749" y="595715"/>
                  <a:pt x="2028034" y="630577"/>
                </a:cubicBezTo>
                <a:cubicBezTo>
                  <a:pt x="2018794" y="672392"/>
                  <a:pt x="1991267" y="701633"/>
                  <a:pt x="1947262" y="708872"/>
                </a:cubicBezTo>
                <a:cubicBezTo>
                  <a:pt x="1931260" y="711444"/>
                  <a:pt x="1931641" y="720493"/>
                  <a:pt x="1930117" y="730875"/>
                </a:cubicBezTo>
                <a:cubicBezTo>
                  <a:pt x="1926688" y="754592"/>
                  <a:pt x="1939070" y="774214"/>
                  <a:pt x="1949452" y="793264"/>
                </a:cubicBezTo>
                <a:cubicBezTo>
                  <a:pt x="1958977" y="810695"/>
                  <a:pt x="1976694" y="802598"/>
                  <a:pt x="1990791" y="798217"/>
                </a:cubicBezTo>
                <a:cubicBezTo>
                  <a:pt x="2004983" y="793835"/>
                  <a:pt x="2000316" y="779072"/>
                  <a:pt x="1995172" y="774595"/>
                </a:cubicBezTo>
                <a:cubicBezTo>
                  <a:pt x="1950500" y="735447"/>
                  <a:pt x="1986886" y="721731"/>
                  <a:pt x="2015270" y="703538"/>
                </a:cubicBezTo>
                <a:cubicBezTo>
                  <a:pt x="2030320" y="693823"/>
                  <a:pt x="2044226" y="681631"/>
                  <a:pt x="2056609" y="668582"/>
                </a:cubicBezTo>
                <a:cubicBezTo>
                  <a:pt x="2078611" y="645245"/>
                  <a:pt x="2104805" y="637244"/>
                  <a:pt x="2135857" y="641054"/>
                </a:cubicBezTo>
                <a:cubicBezTo>
                  <a:pt x="2173290" y="645722"/>
                  <a:pt x="2208342" y="642102"/>
                  <a:pt x="2235488" y="611717"/>
                </a:cubicBezTo>
                <a:cubicBezTo>
                  <a:pt x="2247109" y="598668"/>
                  <a:pt x="2259205" y="600002"/>
                  <a:pt x="2272255" y="609527"/>
                </a:cubicBezTo>
                <a:cubicBezTo>
                  <a:pt x="2317498" y="642674"/>
                  <a:pt x="2369219" y="648198"/>
                  <a:pt x="2423226" y="644769"/>
                </a:cubicBezTo>
                <a:cubicBezTo>
                  <a:pt x="2433989" y="644102"/>
                  <a:pt x="2453801" y="644007"/>
                  <a:pt x="2454563" y="647150"/>
                </a:cubicBezTo>
                <a:cubicBezTo>
                  <a:pt x="2462088" y="679250"/>
                  <a:pt x="2487424" y="666677"/>
                  <a:pt x="2505903" y="668963"/>
                </a:cubicBezTo>
                <a:cubicBezTo>
                  <a:pt x="2530763" y="672011"/>
                  <a:pt x="2555909" y="672392"/>
                  <a:pt x="2580865" y="675059"/>
                </a:cubicBezTo>
                <a:cubicBezTo>
                  <a:pt x="2598581" y="676964"/>
                  <a:pt x="2648492" y="726303"/>
                  <a:pt x="2642015" y="735923"/>
                </a:cubicBezTo>
                <a:cubicBezTo>
                  <a:pt x="2627728" y="757259"/>
                  <a:pt x="2603915" y="772118"/>
                  <a:pt x="2579341" y="768308"/>
                </a:cubicBezTo>
                <a:cubicBezTo>
                  <a:pt x="2529715" y="760593"/>
                  <a:pt x="2525715" y="788216"/>
                  <a:pt x="2525715" y="825077"/>
                </a:cubicBezTo>
                <a:cubicBezTo>
                  <a:pt x="2569911" y="819267"/>
                  <a:pt x="2596867" y="781167"/>
                  <a:pt x="2639920" y="775262"/>
                </a:cubicBezTo>
                <a:cubicBezTo>
                  <a:pt x="2621727" y="795074"/>
                  <a:pt x="2602677" y="823077"/>
                  <a:pt x="2580198" y="826125"/>
                </a:cubicBezTo>
                <a:cubicBezTo>
                  <a:pt x="2539240" y="831745"/>
                  <a:pt x="2528287" y="847652"/>
                  <a:pt x="2537240" y="886323"/>
                </a:cubicBezTo>
                <a:cubicBezTo>
                  <a:pt x="2563148" y="878417"/>
                  <a:pt x="2583055" y="862320"/>
                  <a:pt x="2602105" y="844223"/>
                </a:cubicBezTo>
                <a:cubicBezTo>
                  <a:pt x="2631823" y="816029"/>
                  <a:pt x="2652397" y="779643"/>
                  <a:pt x="2678401" y="750592"/>
                </a:cubicBezTo>
                <a:cubicBezTo>
                  <a:pt x="2700404" y="725922"/>
                  <a:pt x="2709643" y="713540"/>
                  <a:pt x="2691355" y="683536"/>
                </a:cubicBezTo>
                <a:cubicBezTo>
                  <a:pt x="2760221" y="716778"/>
                  <a:pt x="2824133" y="751449"/>
                  <a:pt x="2888427" y="785549"/>
                </a:cubicBezTo>
                <a:cubicBezTo>
                  <a:pt x="2893285" y="788120"/>
                  <a:pt x="2898142" y="788692"/>
                  <a:pt x="2900143" y="795169"/>
                </a:cubicBezTo>
                <a:cubicBezTo>
                  <a:pt x="2913764" y="839270"/>
                  <a:pt x="2882426" y="905468"/>
                  <a:pt x="2837087" y="919946"/>
                </a:cubicBezTo>
                <a:cubicBezTo>
                  <a:pt x="2812322" y="927852"/>
                  <a:pt x="2806703" y="940044"/>
                  <a:pt x="2807655" y="964333"/>
                </a:cubicBezTo>
                <a:cubicBezTo>
                  <a:pt x="2809560" y="1011291"/>
                  <a:pt x="2796415" y="1057868"/>
                  <a:pt x="2751839" y="1076633"/>
                </a:cubicBezTo>
                <a:cubicBezTo>
                  <a:pt x="2720501" y="1089872"/>
                  <a:pt x="2727931" y="1105208"/>
                  <a:pt x="2733931" y="1123305"/>
                </a:cubicBezTo>
                <a:cubicBezTo>
                  <a:pt x="2738504" y="1137307"/>
                  <a:pt x="2749553" y="1149118"/>
                  <a:pt x="2757458" y="1162072"/>
                </a:cubicBezTo>
                <a:cubicBezTo>
                  <a:pt x="2775461" y="1191314"/>
                  <a:pt x="2797368" y="1170644"/>
                  <a:pt x="2809655" y="1160548"/>
                </a:cubicBezTo>
                <a:cubicBezTo>
                  <a:pt x="2825943" y="1147022"/>
                  <a:pt x="2804416" y="1136926"/>
                  <a:pt x="2795082" y="1130735"/>
                </a:cubicBezTo>
                <a:cubicBezTo>
                  <a:pt x="2768412" y="1113113"/>
                  <a:pt x="2771555" y="1096635"/>
                  <a:pt x="2792987" y="1078157"/>
                </a:cubicBezTo>
                <a:cubicBezTo>
                  <a:pt x="2813275" y="1060726"/>
                  <a:pt x="2829372" y="1040057"/>
                  <a:pt x="2842993" y="1017101"/>
                </a:cubicBezTo>
                <a:cubicBezTo>
                  <a:pt x="2859566" y="989193"/>
                  <a:pt x="2883283" y="973096"/>
                  <a:pt x="2916526" y="969095"/>
                </a:cubicBezTo>
                <a:cubicBezTo>
                  <a:pt x="2957293" y="964238"/>
                  <a:pt x="2996250" y="953951"/>
                  <a:pt x="3017300" y="912803"/>
                </a:cubicBezTo>
                <a:cubicBezTo>
                  <a:pt x="3024920" y="897944"/>
                  <a:pt x="3038636" y="899182"/>
                  <a:pt x="3049971" y="904230"/>
                </a:cubicBezTo>
                <a:cubicBezTo>
                  <a:pt x="3111503" y="931281"/>
                  <a:pt x="3172177" y="920899"/>
                  <a:pt x="3232946" y="901944"/>
                </a:cubicBezTo>
                <a:cubicBezTo>
                  <a:pt x="3239519" y="899944"/>
                  <a:pt x="3247710" y="890324"/>
                  <a:pt x="3252282" y="904611"/>
                </a:cubicBezTo>
                <a:cubicBezTo>
                  <a:pt x="3258473" y="924042"/>
                  <a:pt x="3272475" y="918518"/>
                  <a:pt x="3286477" y="916041"/>
                </a:cubicBezTo>
                <a:cubicBezTo>
                  <a:pt x="3313814" y="911183"/>
                  <a:pt x="3342103" y="910136"/>
                  <a:pt x="3368582" y="902516"/>
                </a:cubicBezTo>
                <a:cubicBezTo>
                  <a:pt x="3410778" y="890419"/>
                  <a:pt x="3429923" y="926614"/>
                  <a:pt x="3458784" y="941759"/>
                </a:cubicBezTo>
                <a:cubicBezTo>
                  <a:pt x="3467452" y="946331"/>
                  <a:pt x="3462118" y="957094"/>
                  <a:pt x="3455260" y="962904"/>
                </a:cubicBezTo>
                <a:cubicBezTo>
                  <a:pt x="3439734" y="976239"/>
                  <a:pt x="3427351" y="995861"/>
                  <a:pt x="3404301" y="996337"/>
                </a:cubicBezTo>
                <a:cubicBezTo>
                  <a:pt x="3353152" y="997480"/>
                  <a:pt x="3351151" y="1026436"/>
                  <a:pt x="3364010" y="1065965"/>
                </a:cubicBezTo>
                <a:cubicBezTo>
                  <a:pt x="3407825" y="1054058"/>
                  <a:pt x="3423541" y="1003290"/>
                  <a:pt x="3467261" y="990908"/>
                </a:cubicBezTo>
                <a:cubicBezTo>
                  <a:pt x="3452116" y="1015863"/>
                  <a:pt x="3442211" y="1051582"/>
                  <a:pt x="3416398" y="1058726"/>
                </a:cubicBezTo>
                <a:cubicBezTo>
                  <a:pt x="3369725" y="1071775"/>
                  <a:pt x="3373726" y="1093873"/>
                  <a:pt x="3390966" y="1126353"/>
                </a:cubicBezTo>
                <a:cubicBezTo>
                  <a:pt x="3414397" y="1110446"/>
                  <a:pt x="3431066" y="1089110"/>
                  <a:pt x="3447068" y="1065965"/>
                </a:cubicBezTo>
                <a:cubicBezTo>
                  <a:pt x="3470690" y="1031865"/>
                  <a:pt x="3479644" y="988336"/>
                  <a:pt x="3500313" y="958142"/>
                </a:cubicBezTo>
                <a:cubicBezTo>
                  <a:pt x="3524983" y="922042"/>
                  <a:pt x="3515172" y="910136"/>
                  <a:pt x="3495741" y="884418"/>
                </a:cubicBezTo>
                <a:cubicBezTo>
                  <a:pt x="3478120" y="861272"/>
                  <a:pt x="3460594" y="847271"/>
                  <a:pt x="3430304" y="852414"/>
                </a:cubicBezTo>
                <a:cubicBezTo>
                  <a:pt x="3406015" y="856510"/>
                  <a:pt x="3379250" y="826887"/>
                  <a:pt x="3381631" y="824506"/>
                </a:cubicBezTo>
                <a:cubicBezTo>
                  <a:pt x="3411349" y="793740"/>
                  <a:pt x="3403063" y="744972"/>
                  <a:pt x="3436972" y="716492"/>
                </a:cubicBezTo>
                <a:cubicBezTo>
                  <a:pt x="3500884" y="662676"/>
                  <a:pt x="3563083" y="606764"/>
                  <a:pt x="3625376" y="551138"/>
                </a:cubicBezTo>
                <a:cubicBezTo>
                  <a:pt x="3687003" y="496179"/>
                  <a:pt x="3755869" y="458174"/>
                  <a:pt x="3842356" y="455603"/>
                </a:cubicBezTo>
                <a:cubicBezTo>
                  <a:pt x="3832069" y="494846"/>
                  <a:pt x="3801779" y="506847"/>
                  <a:pt x="3767489" y="509228"/>
                </a:cubicBezTo>
                <a:cubicBezTo>
                  <a:pt x="3747487" y="510657"/>
                  <a:pt x="3740057" y="514848"/>
                  <a:pt x="3736342" y="536756"/>
                </a:cubicBezTo>
                <a:cubicBezTo>
                  <a:pt x="3728151" y="584857"/>
                  <a:pt x="3707482" y="631815"/>
                  <a:pt x="3655285" y="641531"/>
                </a:cubicBezTo>
                <a:cubicBezTo>
                  <a:pt x="3622042" y="647722"/>
                  <a:pt x="3628139" y="664391"/>
                  <a:pt x="3628043" y="683155"/>
                </a:cubicBezTo>
                <a:cubicBezTo>
                  <a:pt x="3628043" y="701824"/>
                  <a:pt x="3637759" y="717921"/>
                  <a:pt x="3646712" y="733352"/>
                </a:cubicBezTo>
                <a:cubicBezTo>
                  <a:pt x="3658809" y="754116"/>
                  <a:pt x="3676145" y="740876"/>
                  <a:pt x="3690908" y="736685"/>
                </a:cubicBezTo>
                <a:cubicBezTo>
                  <a:pt x="3706339" y="732304"/>
                  <a:pt x="3700243" y="719445"/>
                  <a:pt x="3694051" y="713921"/>
                </a:cubicBezTo>
                <a:cubicBezTo>
                  <a:pt x="3654428" y="678202"/>
                  <a:pt x="3677002" y="659914"/>
                  <a:pt x="3711387" y="641531"/>
                </a:cubicBezTo>
                <a:cubicBezTo>
                  <a:pt x="3727008" y="633149"/>
                  <a:pt x="3741105" y="620385"/>
                  <a:pt x="3753202" y="607241"/>
                </a:cubicBezTo>
                <a:cubicBezTo>
                  <a:pt x="3779872" y="578189"/>
                  <a:pt x="3811304" y="566664"/>
                  <a:pt x="3850547" y="572284"/>
                </a:cubicBezTo>
                <a:cubicBezTo>
                  <a:pt x="3886361" y="577427"/>
                  <a:pt x="3920175" y="572570"/>
                  <a:pt x="3945892" y="543233"/>
                </a:cubicBezTo>
                <a:cubicBezTo>
                  <a:pt x="3957799" y="529707"/>
                  <a:pt x="3970848" y="527326"/>
                  <a:pt x="3985612" y="538565"/>
                </a:cubicBezTo>
                <a:cubicBezTo>
                  <a:pt x="4033999" y="575713"/>
                  <a:pt x="4090006" y="580380"/>
                  <a:pt x="4148108" y="577332"/>
                </a:cubicBezTo>
                <a:cubicBezTo>
                  <a:pt x="4158586" y="576761"/>
                  <a:pt x="4176302" y="570093"/>
                  <a:pt x="4179064" y="580190"/>
                </a:cubicBezTo>
                <a:cubicBezTo>
                  <a:pt x="4187637" y="611908"/>
                  <a:pt x="4211735" y="599621"/>
                  <a:pt x="4230309" y="601811"/>
                </a:cubicBezTo>
                <a:cubicBezTo>
                  <a:pt x="4256598" y="604955"/>
                  <a:pt x="4283078" y="606002"/>
                  <a:pt x="4309462" y="608384"/>
                </a:cubicBezTo>
                <a:cubicBezTo>
                  <a:pt x="4324416" y="609717"/>
                  <a:pt x="4384709" y="667439"/>
                  <a:pt x="4378423" y="673058"/>
                </a:cubicBezTo>
                <a:cubicBezTo>
                  <a:pt x="4357277" y="692299"/>
                  <a:pt x="4334608" y="711635"/>
                  <a:pt x="4302032" y="706396"/>
                </a:cubicBezTo>
                <a:cubicBezTo>
                  <a:pt x="4297937" y="705729"/>
                  <a:pt x="4293555" y="706396"/>
                  <a:pt x="4289555" y="705443"/>
                </a:cubicBezTo>
                <a:cubicBezTo>
                  <a:pt x="4265647" y="699824"/>
                  <a:pt x="4254312" y="709825"/>
                  <a:pt x="4257074" y="733447"/>
                </a:cubicBezTo>
                <a:cubicBezTo>
                  <a:pt x="4258313" y="744210"/>
                  <a:pt x="4246406" y="753830"/>
                  <a:pt x="4255931" y="765641"/>
                </a:cubicBezTo>
                <a:cubicBezTo>
                  <a:pt x="4300032" y="760879"/>
                  <a:pt x="4327655" y="717731"/>
                  <a:pt x="4373184" y="714587"/>
                </a:cubicBezTo>
                <a:cubicBezTo>
                  <a:pt x="4351467" y="733733"/>
                  <a:pt x="4336799" y="766880"/>
                  <a:pt x="4307652" y="768689"/>
                </a:cubicBezTo>
                <a:cubicBezTo>
                  <a:pt x="4262694" y="771547"/>
                  <a:pt x="4259360" y="792692"/>
                  <a:pt x="4267742" y="828221"/>
                </a:cubicBezTo>
                <a:cubicBezTo>
                  <a:pt x="4290221" y="823553"/>
                  <a:pt x="4305176" y="808885"/>
                  <a:pt x="4322225" y="797455"/>
                </a:cubicBezTo>
                <a:cubicBezTo>
                  <a:pt x="4371851" y="764117"/>
                  <a:pt x="4391948" y="704872"/>
                  <a:pt x="4437478" y="667915"/>
                </a:cubicBezTo>
                <a:cubicBezTo>
                  <a:pt x="4443669" y="663724"/>
                  <a:pt x="4442621" y="654199"/>
                  <a:pt x="4437478" y="646293"/>
                </a:cubicBezTo>
                <a:close/>
                <a:moveTo>
                  <a:pt x="288102" y="599716"/>
                </a:moveTo>
                <a:cubicBezTo>
                  <a:pt x="279625" y="618194"/>
                  <a:pt x="272290" y="628481"/>
                  <a:pt x="255145" y="606002"/>
                </a:cubicBezTo>
                <a:cubicBezTo>
                  <a:pt x="237619" y="583047"/>
                  <a:pt x="215617" y="563045"/>
                  <a:pt x="227904" y="529612"/>
                </a:cubicBezTo>
                <a:cubicBezTo>
                  <a:pt x="230095" y="523611"/>
                  <a:pt x="229618" y="514848"/>
                  <a:pt x="226761" y="509228"/>
                </a:cubicBezTo>
                <a:cubicBezTo>
                  <a:pt x="204282" y="464747"/>
                  <a:pt x="228571" y="437505"/>
                  <a:pt x="261718" y="412835"/>
                </a:cubicBezTo>
                <a:cubicBezTo>
                  <a:pt x="271338" y="427218"/>
                  <a:pt x="296770" y="432838"/>
                  <a:pt x="289054" y="457222"/>
                </a:cubicBezTo>
                <a:cubicBezTo>
                  <a:pt x="285530" y="468271"/>
                  <a:pt x="274005" y="453602"/>
                  <a:pt x="267623" y="460460"/>
                </a:cubicBezTo>
                <a:cubicBezTo>
                  <a:pt x="298294" y="493036"/>
                  <a:pt x="307533" y="557139"/>
                  <a:pt x="288102" y="599716"/>
                </a:cubicBezTo>
                <a:close/>
              </a:path>
            </a:pathLst>
          </a:custGeom>
          <a:solidFill>
            <a:schemeClr val="accent4"/>
          </a:solidFill>
          <a:ln w="9525" cap="flat">
            <a:noFill/>
            <a:prstDash val="solid"/>
            <a:miter/>
          </a:ln>
        </p:spPr>
        <p:txBody>
          <a:bodyPr rtlCol="0" anchor="ctr"/>
          <a:lstStyle/>
          <a:p>
            <a:endParaRPr lang="en-US" b="1" dirty="0"/>
          </a:p>
        </p:txBody>
      </p:sp>
      <p:pic>
        <p:nvPicPr>
          <p:cNvPr id="6" name="Picture 5">
            <a:hlinkClick r:id="" action="ppaction://hlinkshowjump?jump=nextslide"/>
          </p:cNvPr>
          <p:cNvPicPr>
            <a:picLocks noChangeAspect="1"/>
          </p:cNvPicPr>
          <p:nvPr/>
        </p:nvPicPr>
        <p:blipFill>
          <a:blip r:embed="rId5"/>
          <a:stretch>
            <a:fillRect/>
          </a:stretch>
        </p:blipFill>
        <p:spPr>
          <a:xfrm>
            <a:off x="7172590" y="5080679"/>
            <a:ext cx="2109399" cy="774259"/>
          </a:xfrm>
          <a:prstGeom prst="rect">
            <a:avLst/>
          </a:prstGeom>
        </p:spPr>
      </p:pic>
      <p:grpSp>
        <p:nvGrpSpPr>
          <p:cNvPr id="74" name="Group 73"/>
          <p:cNvGrpSpPr/>
          <p:nvPr/>
        </p:nvGrpSpPr>
        <p:grpSpPr>
          <a:xfrm>
            <a:off x="334525" y="3556110"/>
            <a:ext cx="2986743" cy="3077078"/>
            <a:chOff x="806586" y="819428"/>
            <a:chExt cx="5252961" cy="5338727"/>
          </a:xfrm>
        </p:grpSpPr>
        <p:grpSp>
          <p:nvGrpSpPr>
            <p:cNvPr id="75" name="Graphic 87"/>
            <p:cNvGrpSpPr/>
            <p:nvPr/>
          </p:nvGrpSpPr>
          <p:grpSpPr>
            <a:xfrm>
              <a:off x="806586" y="819428"/>
              <a:ext cx="4221990" cy="5338727"/>
              <a:chOff x="650601" y="2716230"/>
              <a:chExt cx="3105687" cy="3927156"/>
            </a:xfrm>
            <a:effectLst>
              <a:outerShdw blurRad="63500" sx="102000" sy="102000" algn="ctr" rotWithShape="0">
                <a:prstClr val="black">
                  <a:alpha val="40000"/>
                </a:prstClr>
              </a:outerShdw>
            </a:effectLst>
          </p:grpSpPr>
          <p:sp>
            <p:nvSpPr>
              <p:cNvPr id="102" name="Freeform: Shape 101"/>
              <p:cNvSpPr/>
              <p:nvPr/>
            </p:nvSpPr>
            <p:spPr>
              <a:xfrm>
                <a:off x="808784" y="4661620"/>
                <a:ext cx="650970" cy="885319"/>
              </a:xfrm>
              <a:custGeom>
                <a:avLst/>
                <a:gdLst>
                  <a:gd name="connsiteX0" fmla="*/ 618096 w 650969"/>
                  <a:gd name="connsiteY0" fmla="*/ 279445 h 885318"/>
                  <a:gd name="connsiteX1" fmla="*/ 314744 w 650969"/>
                  <a:gd name="connsiteY1" fmla="*/ 882243 h 885318"/>
                  <a:gd name="connsiteX2" fmla="*/ 4882 w 650969"/>
                  <a:gd name="connsiteY2" fmla="*/ 720151 h 885318"/>
                  <a:gd name="connsiteX3" fmla="*/ 306281 w 650969"/>
                  <a:gd name="connsiteY3" fmla="*/ 121259 h 885318"/>
                  <a:gd name="connsiteX4" fmla="*/ 618096 w 650969"/>
                  <a:gd name="connsiteY4" fmla="*/ 2794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69" h="885318">
                    <a:moveTo>
                      <a:pt x="618096" y="279445"/>
                    </a:moveTo>
                    <a:lnTo>
                      <a:pt x="314744" y="882243"/>
                    </a:lnTo>
                    <a:cubicBezTo>
                      <a:pt x="178040" y="897866"/>
                      <a:pt x="75838" y="841232"/>
                      <a:pt x="4882" y="720151"/>
                    </a:cubicBezTo>
                    <a:lnTo>
                      <a:pt x="306281" y="121259"/>
                    </a:lnTo>
                    <a:cubicBezTo>
                      <a:pt x="431919" y="-111137"/>
                      <a:pt x="745035" y="37284"/>
                      <a:pt x="618096" y="279445"/>
                    </a:cubicBezTo>
                    <a:close/>
                  </a:path>
                </a:pathLst>
              </a:custGeom>
              <a:solidFill>
                <a:srgbClr val="F27161">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3" name="Freeform: Shape 102"/>
              <p:cNvSpPr/>
              <p:nvPr/>
            </p:nvSpPr>
            <p:spPr>
              <a:xfrm>
                <a:off x="650601" y="5399524"/>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4" name="Freeform: Shape 103"/>
              <p:cNvSpPr/>
              <p:nvPr/>
            </p:nvSpPr>
            <p:spPr>
              <a:xfrm>
                <a:off x="733384" y="5334937"/>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5" name="Freeform: Shape 104"/>
              <p:cNvSpPr/>
              <p:nvPr/>
            </p:nvSpPr>
            <p:spPr>
              <a:xfrm>
                <a:off x="1489012" y="6207236"/>
                <a:ext cx="481718" cy="436150"/>
              </a:xfrm>
              <a:custGeom>
                <a:avLst/>
                <a:gdLst>
                  <a:gd name="connsiteX0" fmla="*/ 88242 w 481717"/>
                  <a:gd name="connsiteY0" fmla="*/ 98261 h 436149"/>
                  <a:gd name="connsiteX1" fmla="*/ 4918 w 481717"/>
                  <a:gd name="connsiteY1" fmla="*/ 246031 h 436149"/>
                  <a:gd name="connsiteX2" fmla="*/ 270514 w 481717"/>
                  <a:gd name="connsiteY2" fmla="*/ 427001 h 436149"/>
                  <a:gd name="connsiteX3" fmla="*/ 463201 w 481717"/>
                  <a:gd name="connsiteY3" fmla="*/ 94356 h 436149"/>
                  <a:gd name="connsiteX4" fmla="*/ 88242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88242" y="98261"/>
                    </a:moveTo>
                    <a:cubicBezTo>
                      <a:pt x="81732" y="134065"/>
                      <a:pt x="2965" y="166613"/>
                      <a:pt x="4918" y="246031"/>
                    </a:cubicBezTo>
                    <a:cubicBezTo>
                      <a:pt x="6871" y="325450"/>
                      <a:pt x="43976" y="457597"/>
                      <a:pt x="270514" y="427001"/>
                    </a:cubicBezTo>
                    <a:cubicBezTo>
                      <a:pt x="480777" y="398359"/>
                      <a:pt x="500957" y="221295"/>
                      <a:pt x="463201" y="94356"/>
                    </a:cubicBezTo>
                    <a:cubicBezTo>
                      <a:pt x="425444" y="-32584"/>
                      <a:pt x="110375" y="-18262"/>
                      <a:pt x="88242" y="98261"/>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6" name="Freeform: Shape 105"/>
              <p:cNvSpPr/>
              <p:nvPr/>
            </p:nvSpPr>
            <p:spPr>
              <a:xfrm>
                <a:off x="1558702" y="5199825"/>
                <a:ext cx="390582" cy="982964"/>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rgbClr val="F27161">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7" name="Freeform: Shape 106"/>
              <p:cNvSpPr/>
              <p:nvPr/>
            </p:nvSpPr>
            <p:spPr>
              <a:xfrm>
                <a:off x="1507865" y="6106963"/>
                <a:ext cx="475208" cy="247369"/>
              </a:xfrm>
              <a:custGeom>
                <a:avLst/>
                <a:gdLst>
                  <a:gd name="connsiteX0" fmla="*/ 435234 w 475207"/>
                  <a:gd name="connsiteY0" fmla="*/ 6498 h 247368"/>
                  <a:gd name="connsiteX1" fmla="*/ 57672 w 475207"/>
                  <a:gd name="connsiteY1" fmla="*/ 6498 h 247368"/>
                  <a:gd name="connsiteX2" fmla="*/ 20567 w 475207"/>
                  <a:gd name="connsiteY2" fmla="*/ 42301 h 247368"/>
                  <a:gd name="connsiteX3" fmla="*/ 4943 w 475207"/>
                  <a:gd name="connsiteY3" fmla="*/ 119116 h 247368"/>
                  <a:gd name="connsiteX4" fmla="*/ 64832 w 475207"/>
                  <a:gd name="connsiteY4" fmla="*/ 215459 h 247368"/>
                  <a:gd name="connsiteX5" fmla="*/ 431329 w 475207"/>
                  <a:gd name="connsiteY5" fmla="*/ 214808 h 247368"/>
                  <a:gd name="connsiteX6" fmla="*/ 472991 w 475207"/>
                  <a:gd name="connsiteY6" fmla="*/ 71595 h 247368"/>
                  <a:gd name="connsiteX7" fmla="*/ 472991 w 475207"/>
                  <a:gd name="connsiteY7" fmla="*/ 42952 h 247368"/>
                  <a:gd name="connsiteX8" fmla="*/ 435234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35234" y="6498"/>
                    </a:moveTo>
                    <a:cubicBezTo>
                      <a:pt x="322617" y="37745"/>
                      <a:pt x="145553" y="33188"/>
                      <a:pt x="57672" y="6498"/>
                    </a:cubicBezTo>
                    <a:cubicBezTo>
                      <a:pt x="30982" y="-1965"/>
                      <a:pt x="20567" y="24725"/>
                      <a:pt x="20567" y="42301"/>
                    </a:cubicBezTo>
                    <a:cubicBezTo>
                      <a:pt x="19916" y="53368"/>
                      <a:pt x="4292" y="108049"/>
                      <a:pt x="4943" y="119116"/>
                    </a:cubicBezTo>
                    <a:cubicBezTo>
                      <a:pt x="3641" y="171844"/>
                      <a:pt x="23170" y="199836"/>
                      <a:pt x="64832" y="215459"/>
                    </a:cubicBezTo>
                    <a:cubicBezTo>
                      <a:pt x="175497" y="256470"/>
                      <a:pt x="322617" y="255168"/>
                      <a:pt x="431329" y="214808"/>
                    </a:cubicBezTo>
                    <a:cubicBezTo>
                      <a:pt x="471689" y="199836"/>
                      <a:pt x="474293" y="121720"/>
                      <a:pt x="472991" y="71595"/>
                    </a:cubicBezTo>
                    <a:cubicBezTo>
                      <a:pt x="472991" y="61830"/>
                      <a:pt x="472991" y="52066"/>
                      <a:pt x="472991" y="42952"/>
                    </a:cubicBezTo>
                    <a:cubicBezTo>
                      <a:pt x="472991" y="19517"/>
                      <a:pt x="457367" y="639"/>
                      <a:pt x="435234" y="6498"/>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8" name="Freeform: Shape 107"/>
              <p:cNvSpPr/>
              <p:nvPr/>
            </p:nvSpPr>
            <p:spPr>
              <a:xfrm>
                <a:off x="2012008" y="6207236"/>
                <a:ext cx="481718" cy="436150"/>
              </a:xfrm>
              <a:custGeom>
                <a:avLst/>
                <a:gdLst>
                  <a:gd name="connsiteX0" fmla="*/ 395233 w 481717"/>
                  <a:gd name="connsiteY0" fmla="*/ 98261 h 436149"/>
                  <a:gd name="connsiteX1" fmla="*/ 478557 w 481717"/>
                  <a:gd name="connsiteY1" fmla="*/ 246031 h 436149"/>
                  <a:gd name="connsiteX2" fmla="*/ 212961 w 481717"/>
                  <a:gd name="connsiteY2" fmla="*/ 427001 h 436149"/>
                  <a:gd name="connsiteX3" fmla="*/ 20274 w 481717"/>
                  <a:gd name="connsiteY3" fmla="*/ 94356 h 436149"/>
                  <a:gd name="connsiteX4" fmla="*/ 395233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395233" y="98261"/>
                    </a:moveTo>
                    <a:cubicBezTo>
                      <a:pt x="401742" y="134065"/>
                      <a:pt x="480510" y="166613"/>
                      <a:pt x="478557" y="246031"/>
                    </a:cubicBezTo>
                    <a:cubicBezTo>
                      <a:pt x="476604" y="325450"/>
                      <a:pt x="439498" y="457597"/>
                      <a:pt x="212961" y="427001"/>
                    </a:cubicBezTo>
                    <a:cubicBezTo>
                      <a:pt x="2698" y="398359"/>
                      <a:pt x="-17482" y="221295"/>
                      <a:pt x="20274" y="94356"/>
                    </a:cubicBezTo>
                    <a:cubicBezTo>
                      <a:pt x="58681" y="-32584"/>
                      <a:pt x="373750" y="-18262"/>
                      <a:pt x="395233" y="98261"/>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9" name="Freeform: Shape 108"/>
              <p:cNvSpPr/>
              <p:nvPr/>
            </p:nvSpPr>
            <p:spPr>
              <a:xfrm>
                <a:off x="2033910" y="5199825"/>
                <a:ext cx="390582" cy="982964"/>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rgbClr val="F27161">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0" name="Freeform: Shape 109"/>
              <p:cNvSpPr/>
              <p:nvPr/>
            </p:nvSpPr>
            <p:spPr>
              <a:xfrm>
                <a:off x="1998514" y="6106963"/>
                <a:ext cx="475208" cy="247369"/>
              </a:xfrm>
              <a:custGeom>
                <a:avLst/>
                <a:gdLst>
                  <a:gd name="connsiteX0" fmla="*/ 42881 w 475207"/>
                  <a:gd name="connsiteY0" fmla="*/ 6498 h 247368"/>
                  <a:gd name="connsiteX1" fmla="*/ 420444 w 475207"/>
                  <a:gd name="connsiteY1" fmla="*/ 6498 h 247368"/>
                  <a:gd name="connsiteX2" fmla="*/ 457549 w 475207"/>
                  <a:gd name="connsiteY2" fmla="*/ 42301 h 247368"/>
                  <a:gd name="connsiteX3" fmla="*/ 473172 w 475207"/>
                  <a:gd name="connsiteY3" fmla="*/ 110002 h 247368"/>
                  <a:gd name="connsiteX4" fmla="*/ 413283 w 475207"/>
                  <a:gd name="connsiteY4" fmla="*/ 214808 h 247368"/>
                  <a:gd name="connsiteX5" fmla="*/ 46787 w 475207"/>
                  <a:gd name="connsiteY5" fmla="*/ 214157 h 247368"/>
                  <a:gd name="connsiteX6" fmla="*/ 5125 w 475207"/>
                  <a:gd name="connsiteY6" fmla="*/ 70944 h 247368"/>
                  <a:gd name="connsiteX7" fmla="*/ 5125 w 475207"/>
                  <a:gd name="connsiteY7" fmla="*/ 42301 h 247368"/>
                  <a:gd name="connsiteX8" fmla="*/ 42881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2881" y="6498"/>
                    </a:moveTo>
                    <a:cubicBezTo>
                      <a:pt x="155499" y="37745"/>
                      <a:pt x="332563" y="33188"/>
                      <a:pt x="420444" y="6498"/>
                    </a:cubicBezTo>
                    <a:cubicBezTo>
                      <a:pt x="447134" y="-1965"/>
                      <a:pt x="456898" y="24725"/>
                      <a:pt x="457549" y="42301"/>
                    </a:cubicBezTo>
                    <a:cubicBezTo>
                      <a:pt x="458200" y="53368"/>
                      <a:pt x="473824" y="99587"/>
                      <a:pt x="473172" y="110002"/>
                    </a:cubicBezTo>
                    <a:cubicBezTo>
                      <a:pt x="474475" y="162731"/>
                      <a:pt x="454945" y="199836"/>
                      <a:pt x="413283" y="214808"/>
                    </a:cubicBezTo>
                    <a:cubicBezTo>
                      <a:pt x="302618" y="255820"/>
                      <a:pt x="155499" y="254518"/>
                      <a:pt x="46787" y="214157"/>
                    </a:cubicBezTo>
                    <a:cubicBezTo>
                      <a:pt x="6427" y="199185"/>
                      <a:pt x="3823" y="121069"/>
                      <a:pt x="5125" y="70944"/>
                    </a:cubicBezTo>
                    <a:cubicBezTo>
                      <a:pt x="5125" y="61179"/>
                      <a:pt x="5125" y="51415"/>
                      <a:pt x="5125" y="42301"/>
                    </a:cubicBezTo>
                    <a:cubicBezTo>
                      <a:pt x="5776" y="19517"/>
                      <a:pt x="20748" y="639"/>
                      <a:pt x="42881" y="6498"/>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1" name="Freeform: Shape 110"/>
              <p:cNvSpPr/>
              <p:nvPr/>
            </p:nvSpPr>
            <p:spPr>
              <a:xfrm>
                <a:off x="2390703" y="4701182"/>
                <a:ext cx="989474" cy="423130"/>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rgbClr val="F27161">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2" name="Freeform: Shape 111"/>
              <p:cNvSpPr/>
              <p:nvPr/>
            </p:nvSpPr>
            <p:spPr>
              <a:xfrm>
                <a:off x="3352687" y="4641966"/>
                <a:ext cx="403601" cy="384072"/>
              </a:xfrm>
              <a:custGeom>
                <a:avLst/>
                <a:gdLst>
                  <a:gd name="connsiteX0" fmla="*/ 148183 w 403601"/>
                  <a:gd name="connsiteY0" fmla="*/ 28296 h 384072"/>
                  <a:gd name="connsiteX1" fmla="*/ 287491 w 403601"/>
                  <a:gd name="connsiteY1" fmla="*/ 107063 h 384072"/>
                  <a:gd name="connsiteX2" fmla="*/ 404665 w 403601"/>
                  <a:gd name="connsiteY2" fmla="*/ 209916 h 384072"/>
                  <a:gd name="connsiteX3" fmla="*/ 101313 w 403601"/>
                  <a:gd name="connsiteY3" fmla="*/ 360941 h 384072"/>
                  <a:gd name="connsiteX4" fmla="*/ 148183 w 403601"/>
                  <a:gd name="connsiteY4" fmla="*/ 28296 h 3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384072">
                    <a:moveTo>
                      <a:pt x="148183" y="28296"/>
                    </a:moveTo>
                    <a:cubicBezTo>
                      <a:pt x="267962" y="-18574"/>
                      <a:pt x="357795" y="3559"/>
                      <a:pt x="287491" y="107063"/>
                    </a:cubicBezTo>
                    <a:cubicBezTo>
                      <a:pt x="340870" y="93393"/>
                      <a:pt x="401410" y="90789"/>
                      <a:pt x="404665" y="209916"/>
                    </a:cubicBezTo>
                    <a:cubicBezTo>
                      <a:pt x="409873" y="379168"/>
                      <a:pt x="291397" y="405207"/>
                      <a:pt x="101313" y="360941"/>
                    </a:cubicBezTo>
                    <a:cubicBezTo>
                      <a:pt x="-9352" y="335553"/>
                      <a:pt x="-60778" y="110969"/>
                      <a:pt x="148183" y="28296"/>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3" name="Freeform: Shape 112"/>
              <p:cNvSpPr/>
              <p:nvPr/>
            </p:nvSpPr>
            <p:spPr>
              <a:xfrm>
                <a:off x="3274034" y="4646068"/>
                <a:ext cx="201801" cy="455679"/>
              </a:xfrm>
              <a:custGeom>
                <a:avLst/>
                <a:gdLst>
                  <a:gd name="connsiteX0" fmla="*/ 49772 w 201800"/>
                  <a:gd name="connsiteY0" fmla="*/ 406312 h 455678"/>
                  <a:gd name="connsiteX1" fmla="*/ 6808 w 201800"/>
                  <a:gd name="connsiteY1" fmla="*/ 63902 h 455678"/>
                  <a:gd name="connsiteX2" fmla="*/ 46517 w 201800"/>
                  <a:gd name="connsiteY2" fmla="*/ 6617 h 455678"/>
                  <a:gd name="connsiteX3" fmla="*/ 150672 w 201800"/>
                  <a:gd name="connsiteY3" fmla="*/ 52185 h 455678"/>
                  <a:gd name="connsiteX4" fmla="*/ 191683 w 201800"/>
                  <a:gd name="connsiteY4" fmla="*/ 384830 h 455678"/>
                  <a:gd name="connsiteX5" fmla="*/ 116171 w 201800"/>
                  <a:gd name="connsiteY5" fmla="*/ 453833 h 455678"/>
                  <a:gd name="connsiteX6" fmla="*/ 49772 w 201800"/>
                  <a:gd name="connsiteY6" fmla="*/ 406312 h 45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00" h="455678">
                    <a:moveTo>
                      <a:pt x="49772" y="406312"/>
                    </a:moveTo>
                    <a:cubicBezTo>
                      <a:pt x="65395" y="300204"/>
                      <a:pt x="40658" y="140066"/>
                      <a:pt x="6808" y="63902"/>
                    </a:cubicBezTo>
                    <a:cubicBezTo>
                      <a:pt x="-3608" y="40467"/>
                      <a:pt x="30894" y="9221"/>
                      <a:pt x="46517" y="6617"/>
                    </a:cubicBezTo>
                    <a:cubicBezTo>
                      <a:pt x="94038" y="-544"/>
                      <a:pt x="132445" y="14429"/>
                      <a:pt x="150672" y="52185"/>
                    </a:cubicBezTo>
                    <a:cubicBezTo>
                      <a:pt x="198193" y="150481"/>
                      <a:pt x="214467" y="283279"/>
                      <a:pt x="191683" y="384830"/>
                    </a:cubicBezTo>
                    <a:cubicBezTo>
                      <a:pt x="183221" y="423238"/>
                      <a:pt x="160437" y="449277"/>
                      <a:pt x="116171" y="453833"/>
                    </a:cubicBezTo>
                    <a:cubicBezTo>
                      <a:pt x="95340" y="455786"/>
                      <a:pt x="46517" y="427143"/>
                      <a:pt x="49772" y="406312"/>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4" name="Freeform: Shape 113"/>
              <p:cNvSpPr/>
              <p:nvPr/>
            </p:nvSpPr>
            <p:spPr>
              <a:xfrm>
                <a:off x="1118890" y="4250304"/>
                <a:ext cx="1744599" cy="1731580"/>
              </a:xfrm>
              <a:custGeom>
                <a:avLst/>
                <a:gdLst>
                  <a:gd name="connsiteX0" fmla="*/ 873683 w 1744599"/>
                  <a:gd name="connsiteY0" fmla="*/ 1732313 h 1731579"/>
                  <a:gd name="connsiteX1" fmla="*/ 1743379 w 1744599"/>
                  <a:gd name="connsiteY1" fmla="*/ 810539 h 1731579"/>
                  <a:gd name="connsiteX2" fmla="*/ 873032 w 1744599"/>
                  <a:gd name="connsiteY2" fmla="*/ 3337 h 1731579"/>
                  <a:gd name="connsiteX3" fmla="*/ 3337 w 1744599"/>
                  <a:gd name="connsiteY3" fmla="*/ 810539 h 1731579"/>
                  <a:gd name="connsiteX4" fmla="*/ 873683 w 1744599"/>
                  <a:gd name="connsiteY4" fmla="*/ 1732313 h 173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599" h="1731579">
                    <a:moveTo>
                      <a:pt x="873683" y="1732313"/>
                    </a:moveTo>
                    <a:cubicBezTo>
                      <a:pt x="1352797" y="1732313"/>
                      <a:pt x="1743379" y="1255152"/>
                      <a:pt x="1743379" y="810539"/>
                    </a:cubicBezTo>
                    <a:cubicBezTo>
                      <a:pt x="1743379" y="365927"/>
                      <a:pt x="1352797" y="3337"/>
                      <a:pt x="873032" y="3337"/>
                    </a:cubicBezTo>
                    <a:cubicBezTo>
                      <a:pt x="393268" y="3337"/>
                      <a:pt x="3337" y="365276"/>
                      <a:pt x="3337" y="810539"/>
                    </a:cubicBezTo>
                    <a:cubicBezTo>
                      <a:pt x="3337" y="1255152"/>
                      <a:pt x="394570" y="1732313"/>
                      <a:pt x="873683" y="1732313"/>
                    </a:cubicBezTo>
                    <a:close/>
                  </a:path>
                </a:pathLst>
              </a:custGeom>
              <a:solidFill>
                <a:srgbClr val="F27161">
                  <a:lumMod val="75000"/>
                </a:srgbClr>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5" name="Freeform: Shape 114"/>
              <p:cNvSpPr/>
              <p:nvPr/>
            </p:nvSpPr>
            <p:spPr>
              <a:xfrm>
                <a:off x="1158599" y="5327008"/>
                <a:ext cx="1666483" cy="371053"/>
              </a:xfrm>
              <a:custGeom>
                <a:avLst/>
                <a:gdLst>
                  <a:gd name="connsiteX0" fmla="*/ 1544833 w 1666482"/>
                  <a:gd name="connsiteY0" fmla="*/ 238337 h 371052"/>
                  <a:gd name="connsiteX1" fmla="*/ 125719 w 1666482"/>
                  <a:gd name="connsiteY1" fmla="*/ 241592 h 371052"/>
                  <a:gd name="connsiteX2" fmla="*/ 3337 w 1666482"/>
                  <a:gd name="connsiteY2" fmla="*/ 3337 h 371052"/>
                  <a:gd name="connsiteX3" fmla="*/ 1663961 w 1666482"/>
                  <a:gd name="connsiteY3" fmla="*/ 3337 h 371052"/>
                  <a:gd name="connsiteX4" fmla="*/ 1544833 w 1666482"/>
                  <a:gd name="connsiteY4" fmla="*/ 238337 h 37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482" h="371052">
                    <a:moveTo>
                      <a:pt x="1544833" y="238337"/>
                    </a:moveTo>
                    <a:cubicBezTo>
                      <a:pt x="1158808" y="407589"/>
                      <a:pt x="519556" y="414099"/>
                      <a:pt x="125719" y="241592"/>
                    </a:cubicBezTo>
                    <a:cubicBezTo>
                      <a:pt x="74943" y="168032"/>
                      <a:pt x="45650" y="90567"/>
                      <a:pt x="3337" y="3337"/>
                    </a:cubicBezTo>
                    <a:cubicBezTo>
                      <a:pt x="470082" y="300179"/>
                      <a:pt x="1196564" y="300179"/>
                      <a:pt x="1663961" y="3337"/>
                    </a:cubicBezTo>
                    <a:cubicBezTo>
                      <a:pt x="1620997" y="91869"/>
                      <a:pt x="1602119" y="153711"/>
                      <a:pt x="1544833" y="238337"/>
                    </a:cubicBezTo>
                    <a:close/>
                  </a:path>
                </a:pathLst>
              </a:custGeom>
              <a:solidFill>
                <a:sysClr val="windowText" lastClr="000000">
                  <a:lumMod val="75000"/>
                  <a:lumOff val="25000"/>
                </a:sysClr>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6" name="Freeform: Shape 115"/>
              <p:cNvSpPr/>
              <p:nvPr/>
            </p:nvSpPr>
            <p:spPr>
              <a:xfrm>
                <a:off x="949638" y="3597381"/>
                <a:ext cx="2083103" cy="1243352"/>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7" name="Freeform: Shape 116"/>
              <p:cNvSpPr/>
              <p:nvPr/>
            </p:nvSpPr>
            <p:spPr>
              <a:xfrm>
                <a:off x="958751" y="3857118"/>
                <a:ext cx="813712" cy="755125"/>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8" name="Freeform: Shape 117"/>
              <p:cNvSpPr/>
              <p:nvPr/>
            </p:nvSpPr>
            <p:spPr>
              <a:xfrm>
                <a:off x="1262103" y="3502340"/>
                <a:ext cx="1458172" cy="1262881"/>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9" name="Freeform: Shape 118"/>
              <p:cNvSpPr/>
              <p:nvPr/>
            </p:nvSpPr>
            <p:spPr>
              <a:xfrm>
                <a:off x="1220197" y="4067138"/>
                <a:ext cx="865790" cy="755125"/>
              </a:xfrm>
              <a:custGeom>
                <a:avLst/>
                <a:gdLst>
                  <a:gd name="connsiteX0" fmla="*/ 435173 w 865789"/>
                  <a:gd name="connsiteY0" fmla="*/ 754800 h 755124"/>
                  <a:gd name="connsiteX1" fmla="*/ 865464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4" y="586198"/>
                      <a:pt x="865464" y="379841"/>
                    </a:cubicBezTo>
                    <a:cubicBezTo>
                      <a:pt x="865464" y="173483"/>
                      <a:pt x="672126" y="4882"/>
                      <a:pt x="435173" y="4882"/>
                    </a:cubicBezTo>
                    <a:cubicBezTo>
                      <a:pt x="198220" y="4882"/>
                      <a:pt x="4882" y="173483"/>
                      <a:pt x="4882" y="379841"/>
                    </a:cubicBezTo>
                    <a:cubicBezTo>
                      <a:pt x="4882" y="586198"/>
                      <a:pt x="198871" y="754800"/>
                      <a:pt x="435173" y="754800"/>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0" name="Freeform: Shape 119"/>
              <p:cNvSpPr/>
              <p:nvPr/>
            </p:nvSpPr>
            <p:spPr>
              <a:xfrm>
                <a:off x="1893951" y="4067138"/>
                <a:ext cx="865790" cy="755125"/>
              </a:xfrm>
              <a:custGeom>
                <a:avLst/>
                <a:gdLst>
                  <a:gd name="connsiteX0" fmla="*/ 435173 w 865789"/>
                  <a:gd name="connsiteY0" fmla="*/ 754800 h 755124"/>
                  <a:gd name="connsiteX1" fmla="*/ 865465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5" y="586198"/>
                      <a:pt x="865465" y="379841"/>
                    </a:cubicBezTo>
                    <a:cubicBezTo>
                      <a:pt x="865465" y="173483"/>
                      <a:pt x="672126" y="4882"/>
                      <a:pt x="435173" y="4882"/>
                    </a:cubicBezTo>
                    <a:cubicBezTo>
                      <a:pt x="198220" y="4882"/>
                      <a:pt x="4882" y="173483"/>
                      <a:pt x="4882" y="379841"/>
                    </a:cubicBezTo>
                    <a:cubicBezTo>
                      <a:pt x="4882" y="586198"/>
                      <a:pt x="198220" y="754800"/>
                      <a:pt x="435173" y="754800"/>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1" name="Freeform: Shape 120"/>
              <p:cNvSpPr/>
              <p:nvPr/>
            </p:nvSpPr>
            <p:spPr>
              <a:xfrm>
                <a:off x="1111078" y="4366177"/>
                <a:ext cx="813712" cy="820222"/>
              </a:xfrm>
              <a:custGeom>
                <a:avLst/>
                <a:gdLst>
                  <a:gd name="connsiteX0" fmla="*/ 408891 w 813712"/>
                  <a:gd name="connsiteY0" fmla="*/ 818351 h 820221"/>
                  <a:gd name="connsiteX1" fmla="*/ 814445 w 813712"/>
                  <a:gd name="connsiteY1" fmla="*/ 410844 h 820221"/>
                  <a:gd name="connsiteX2" fmla="*/ 408891 w 813712"/>
                  <a:gd name="connsiteY2" fmla="*/ 3337 h 820221"/>
                  <a:gd name="connsiteX3" fmla="*/ 3337 w 813712"/>
                  <a:gd name="connsiteY3" fmla="*/ 410844 h 820221"/>
                  <a:gd name="connsiteX4" fmla="*/ 408891 w 813712"/>
                  <a:gd name="connsiteY4" fmla="*/ 818351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408891" y="818351"/>
                    </a:moveTo>
                    <a:cubicBezTo>
                      <a:pt x="632174" y="818351"/>
                      <a:pt x="814445" y="635428"/>
                      <a:pt x="814445" y="410844"/>
                    </a:cubicBezTo>
                    <a:cubicBezTo>
                      <a:pt x="814445" y="186259"/>
                      <a:pt x="632174" y="3337"/>
                      <a:pt x="408891" y="3337"/>
                    </a:cubicBezTo>
                    <a:cubicBezTo>
                      <a:pt x="185608" y="3337"/>
                      <a:pt x="3337" y="186259"/>
                      <a:pt x="3337" y="410844"/>
                    </a:cubicBezTo>
                    <a:cubicBezTo>
                      <a:pt x="3337" y="635428"/>
                      <a:pt x="185608" y="818351"/>
                      <a:pt x="408891" y="818351"/>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2" name="Freeform: Shape 121"/>
              <p:cNvSpPr/>
              <p:nvPr/>
            </p:nvSpPr>
            <p:spPr>
              <a:xfrm>
                <a:off x="971771" y="4276343"/>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5484" y="3337"/>
                      <a:pt x="3337" y="136135"/>
                      <a:pt x="3337" y="299528"/>
                    </a:cubicBezTo>
                    <a:cubicBezTo>
                      <a:pt x="3988" y="462921"/>
                      <a:pt x="136135" y="595719"/>
                      <a:pt x="298226" y="595719"/>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3" name="Freeform: Shape 122"/>
              <p:cNvSpPr/>
              <p:nvPr/>
            </p:nvSpPr>
            <p:spPr>
              <a:xfrm>
                <a:off x="2421480" y="4276343"/>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6135" y="3337"/>
                      <a:pt x="3337" y="136135"/>
                      <a:pt x="3337" y="299528"/>
                    </a:cubicBezTo>
                    <a:cubicBezTo>
                      <a:pt x="3337" y="462921"/>
                      <a:pt x="136135" y="595719"/>
                      <a:pt x="298226" y="595719"/>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4" name="Freeform: Shape 123"/>
              <p:cNvSpPr/>
              <p:nvPr/>
            </p:nvSpPr>
            <p:spPr>
              <a:xfrm>
                <a:off x="2074513" y="4366828"/>
                <a:ext cx="813712" cy="820222"/>
              </a:xfrm>
              <a:custGeom>
                <a:avLst/>
                <a:gdLst>
                  <a:gd name="connsiteX0" fmla="*/ 814445 w 813712"/>
                  <a:gd name="connsiteY0" fmla="*/ 410844 h 820221"/>
                  <a:gd name="connsiteX1" fmla="*/ 408891 w 813712"/>
                  <a:gd name="connsiteY1" fmla="*/ 818351 h 820221"/>
                  <a:gd name="connsiteX2" fmla="*/ 3337 w 813712"/>
                  <a:gd name="connsiteY2" fmla="*/ 410844 h 820221"/>
                  <a:gd name="connsiteX3" fmla="*/ 408891 w 813712"/>
                  <a:gd name="connsiteY3" fmla="*/ 3337 h 820221"/>
                  <a:gd name="connsiteX4" fmla="*/ 814445 w 813712"/>
                  <a:gd name="connsiteY4" fmla="*/ 410844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814445" y="410844"/>
                    </a:moveTo>
                    <a:cubicBezTo>
                      <a:pt x="814445" y="635904"/>
                      <a:pt x="632872" y="818351"/>
                      <a:pt x="408891" y="818351"/>
                    </a:cubicBezTo>
                    <a:cubicBezTo>
                      <a:pt x="184910" y="818351"/>
                      <a:pt x="3337" y="635904"/>
                      <a:pt x="3337" y="410844"/>
                    </a:cubicBezTo>
                    <a:cubicBezTo>
                      <a:pt x="3337" y="185784"/>
                      <a:pt x="184910" y="3337"/>
                      <a:pt x="408891" y="3337"/>
                    </a:cubicBezTo>
                    <a:cubicBezTo>
                      <a:pt x="632872" y="3337"/>
                      <a:pt x="814445" y="185784"/>
                      <a:pt x="814445" y="410844"/>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5" name="Freeform: Shape 124"/>
              <p:cNvSpPr/>
              <p:nvPr/>
            </p:nvSpPr>
            <p:spPr>
              <a:xfrm>
                <a:off x="1405967" y="4868725"/>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6" name="Freeform: Shape 125"/>
              <p:cNvSpPr/>
              <p:nvPr/>
            </p:nvSpPr>
            <p:spPr>
              <a:xfrm>
                <a:off x="2135054" y="4868725"/>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7" name="Freeform: Shape 126"/>
              <p:cNvSpPr/>
              <p:nvPr/>
            </p:nvSpPr>
            <p:spPr>
              <a:xfrm>
                <a:off x="1583031" y="4609639"/>
                <a:ext cx="813712" cy="885319"/>
              </a:xfrm>
              <a:custGeom>
                <a:avLst/>
                <a:gdLst>
                  <a:gd name="connsiteX0" fmla="*/ 814445 w 813712"/>
                  <a:gd name="connsiteY0" fmla="*/ 445345 h 885318"/>
                  <a:gd name="connsiteX1" fmla="*/ 408891 w 813712"/>
                  <a:gd name="connsiteY1" fmla="*/ 887354 h 885318"/>
                  <a:gd name="connsiteX2" fmla="*/ 3337 w 813712"/>
                  <a:gd name="connsiteY2" fmla="*/ 445345 h 885318"/>
                  <a:gd name="connsiteX3" fmla="*/ 408891 w 813712"/>
                  <a:gd name="connsiteY3" fmla="*/ 3337 h 885318"/>
                  <a:gd name="connsiteX4" fmla="*/ 814445 w 813712"/>
                  <a:gd name="connsiteY4" fmla="*/ 4453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85318">
                    <a:moveTo>
                      <a:pt x="814445" y="445345"/>
                    </a:moveTo>
                    <a:cubicBezTo>
                      <a:pt x="814445" y="689460"/>
                      <a:pt x="632872" y="887354"/>
                      <a:pt x="408891" y="887354"/>
                    </a:cubicBezTo>
                    <a:cubicBezTo>
                      <a:pt x="184910" y="887354"/>
                      <a:pt x="3337" y="689460"/>
                      <a:pt x="3337" y="445345"/>
                    </a:cubicBezTo>
                    <a:cubicBezTo>
                      <a:pt x="3337" y="201231"/>
                      <a:pt x="184909" y="3337"/>
                      <a:pt x="408891" y="3337"/>
                    </a:cubicBezTo>
                    <a:cubicBezTo>
                      <a:pt x="632872" y="3337"/>
                      <a:pt x="814445" y="201231"/>
                      <a:pt x="814445" y="445345"/>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8" name="Freeform: Shape 127"/>
              <p:cNvSpPr/>
              <p:nvPr/>
            </p:nvSpPr>
            <p:spPr>
              <a:xfrm>
                <a:off x="1791342" y="3920913"/>
                <a:ext cx="397092" cy="397092"/>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9" name="Freeform: Shape 128"/>
              <p:cNvSpPr/>
              <p:nvPr/>
            </p:nvSpPr>
            <p:spPr>
              <a:xfrm>
                <a:off x="2094217" y="3712554"/>
                <a:ext cx="377563" cy="169252"/>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0" name="Freeform: Shape 129"/>
              <p:cNvSpPr/>
              <p:nvPr/>
            </p:nvSpPr>
            <p:spPr>
              <a:xfrm>
                <a:off x="1519973" y="3712554"/>
                <a:ext cx="377563" cy="169252"/>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1" name="Freeform: Shape 130"/>
              <p:cNvSpPr/>
              <p:nvPr/>
            </p:nvSpPr>
            <p:spPr>
              <a:xfrm>
                <a:off x="1799306" y="4327271"/>
                <a:ext cx="384072" cy="221330"/>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2" name="Freeform: Shape 131"/>
              <p:cNvSpPr/>
              <p:nvPr/>
            </p:nvSpPr>
            <p:spPr>
              <a:xfrm>
                <a:off x="1027639" y="2716230"/>
                <a:ext cx="1580586" cy="687568"/>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1" fmla="*/ 1424859 w 1424859"/>
                  <a:gd name="connsiteY0-2" fmla="*/ 642345 h 642747"/>
                  <a:gd name="connsiteX1-3" fmla="*/ 536285 w 1424859"/>
                  <a:gd name="connsiteY1-4" fmla="*/ 40849 h 642747"/>
                  <a:gd name="connsiteX2-5" fmla="*/ 357919 w 1424859"/>
                  <a:gd name="connsiteY2-6" fmla="*/ 440544 h 642747"/>
                  <a:gd name="connsiteX3-7" fmla="*/ 1424859 w 1424859"/>
                  <a:gd name="connsiteY3-8" fmla="*/ 642345 h 642747"/>
                  <a:gd name="connsiteX0-9" fmla="*/ 1424859 w 1424859"/>
                  <a:gd name="connsiteY0-10" fmla="*/ 713101 h 713503"/>
                  <a:gd name="connsiteX1-11" fmla="*/ 536285 w 1424859"/>
                  <a:gd name="connsiteY1-12" fmla="*/ 111605 h 713503"/>
                  <a:gd name="connsiteX2-13" fmla="*/ 357919 w 1424859"/>
                  <a:gd name="connsiteY2-14" fmla="*/ 511300 h 713503"/>
                  <a:gd name="connsiteX3-15" fmla="*/ 1424859 w 1424859"/>
                  <a:gd name="connsiteY3-16" fmla="*/ 713101 h 713503"/>
                  <a:gd name="connsiteX0-17" fmla="*/ 1424859 w 1424859"/>
                  <a:gd name="connsiteY0-18" fmla="*/ 760282 h 760684"/>
                  <a:gd name="connsiteX1-19" fmla="*/ 536285 w 1424859"/>
                  <a:gd name="connsiteY1-20" fmla="*/ 104195 h 760684"/>
                  <a:gd name="connsiteX2-21" fmla="*/ 357919 w 1424859"/>
                  <a:gd name="connsiteY2-22" fmla="*/ 558481 h 760684"/>
                  <a:gd name="connsiteX3-23" fmla="*/ 1424859 w 1424859"/>
                  <a:gd name="connsiteY3-24" fmla="*/ 760282 h 760684"/>
                  <a:gd name="connsiteX0-25" fmla="*/ 1424859 w 1424859"/>
                  <a:gd name="connsiteY0-26" fmla="*/ 760282 h 760557"/>
                  <a:gd name="connsiteX1-27" fmla="*/ 536285 w 1424859"/>
                  <a:gd name="connsiteY1-28" fmla="*/ 104195 h 760557"/>
                  <a:gd name="connsiteX2-29" fmla="*/ 357919 w 1424859"/>
                  <a:gd name="connsiteY2-30" fmla="*/ 476595 h 760557"/>
                  <a:gd name="connsiteX3-31" fmla="*/ 1424859 w 1424859"/>
                  <a:gd name="connsiteY3-32" fmla="*/ 760282 h 760557"/>
                  <a:gd name="connsiteX0-33" fmla="*/ 1424859 w 1424859"/>
                  <a:gd name="connsiteY0-34" fmla="*/ 772216 h 772491"/>
                  <a:gd name="connsiteX1-35" fmla="*/ 536285 w 1424859"/>
                  <a:gd name="connsiteY1-36" fmla="*/ 102481 h 772491"/>
                  <a:gd name="connsiteX2-37" fmla="*/ 357919 w 1424859"/>
                  <a:gd name="connsiteY2-38" fmla="*/ 488529 h 772491"/>
                  <a:gd name="connsiteX3-39" fmla="*/ 1424859 w 1424859"/>
                  <a:gd name="connsiteY3-40" fmla="*/ 772216 h 772491"/>
                  <a:gd name="connsiteX0-41" fmla="*/ 1424859 w 1424859"/>
                  <a:gd name="connsiteY0-42" fmla="*/ 784200 h 784475"/>
                  <a:gd name="connsiteX1-43" fmla="*/ 536285 w 1424859"/>
                  <a:gd name="connsiteY1-44" fmla="*/ 100817 h 784475"/>
                  <a:gd name="connsiteX2-45" fmla="*/ 357919 w 1424859"/>
                  <a:gd name="connsiteY2-46" fmla="*/ 500513 h 784475"/>
                  <a:gd name="connsiteX3-47" fmla="*/ 1424859 w 1424859"/>
                  <a:gd name="connsiteY3-48" fmla="*/ 784200 h 784475"/>
                  <a:gd name="connsiteX0-49" fmla="*/ 1424859 w 1424859"/>
                  <a:gd name="connsiteY0-50" fmla="*/ 687354 h 687629"/>
                  <a:gd name="connsiteX1-51" fmla="*/ 536285 w 1424859"/>
                  <a:gd name="connsiteY1-52" fmla="*/ 3971 h 687629"/>
                  <a:gd name="connsiteX2-53" fmla="*/ 357919 w 1424859"/>
                  <a:gd name="connsiteY2-54" fmla="*/ 403667 h 687629"/>
                  <a:gd name="connsiteX3-55" fmla="*/ 1424859 w 1424859"/>
                  <a:gd name="connsiteY3-56" fmla="*/ 687354 h 687629"/>
                  <a:gd name="connsiteX0-57" fmla="*/ 1424859 w 1424859"/>
                  <a:gd name="connsiteY0-58" fmla="*/ 687354 h 687629"/>
                  <a:gd name="connsiteX1-59" fmla="*/ 536285 w 1424859"/>
                  <a:gd name="connsiteY1-60" fmla="*/ 3971 h 687629"/>
                  <a:gd name="connsiteX2-61" fmla="*/ 357919 w 1424859"/>
                  <a:gd name="connsiteY2-62" fmla="*/ 403667 h 687629"/>
                  <a:gd name="connsiteX3-63" fmla="*/ 1424859 w 1424859"/>
                  <a:gd name="connsiteY3-64" fmla="*/ 687354 h 687629"/>
                  <a:gd name="connsiteX0-65" fmla="*/ 1424859 w 1424859"/>
                  <a:gd name="connsiteY0-66" fmla="*/ 687354 h 688329"/>
                  <a:gd name="connsiteX1-67" fmla="*/ 536285 w 1424859"/>
                  <a:gd name="connsiteY1-68" fmla="*/ 3971 h 688329"/>
                  <a:gd name="connsiteX2-69" fmla="*/ 357919 w 1424859"/>
                  <a:gd name="connsiteY2-70" fmla="*/ 403667 h 688329"/>
                  <a:gd name="connsiteX3-71" fmla="*/ 1424859 w 1424859"/>
                  <a:gd name="connsiteY3-72" fmla="*/ 687354 h 688329"/>
                  <a:gd name="connsiteX0-73" fmla="*/ 1424859 w 1424859"/>
                  <a:gd name="connsiteY0-74" fmla="*/ 687354 h 688329"/>
                  <a:gd name="connsiteX1-75" fmla="*/ 536285 w 1424859"/>
                  <a:gd name="connsiteY1-76" fmla="*/ 3971 h 688329"/>
                  <a:gd name="connsiteX2-77" fmla="*/ 357919 w 1424859"/>
                  <a:gd name="connsiteY2-78" fmla="*/ 403667 h 688329"/>
                  <a:gd name="connsiteX3-79" fmla="*/ 1424859 w 1424859"/>
                  <a:gd name="connsiteY3-80" fmla="*/ 687354 h 688329"/>
                  <a:gd name="connsiteX0-81" fmla="*/ 1424859 w 1453335"/>
                  <a:gd name="connsiteY0-82" fmla="*/ 686593 h 687568"/>
                  <a:gd name="connsiteX1-83" fmla="*/ 536285 w 1453335"/>
                  <a:gd name="connsiteY1-84" fmla="*/ 3210 h 687568"/>
                  <a:gd name="connsiteX2-85" fmla="*/ 357919 w 1453335"/>
                  <a:gd name="connsiteY2-86" fmla="*/ 402906 h 687568"/>
                  <a:gd name="connsiteX3-87" fmla="*/ 1424859 w 1453335"/>
                  <a:gd name="connsiteY3-88" fmla="*/ 686593 h 687568"/>
                  <a:gd name="connsiteX0-89" fmla="*/ 1424859 w 1453335"/>
                  <a:gd name="connsiteY0-90" fmla="*/ 686593 h 687568"/>
                  <a:gd name="connsiteX1-91" fmla="*/ 536285 w 1453335"/>
                  <a:gd name="connsiteY1-92" fmla="*/ 3210 h 687568"/>
                  <a:gd name="connsiteX2-93" fmla="*/ 357919 w 1453335"/>
                  <a:gd name="connsiteY2-94" fmla="*/ 402906 h 687568"/>
                  <a:gd name="connsiteX3-95" fmla="*/ 1424859 w 1453335"/>
                  <a:gd name="connsiteY3-96" fmla="*/ 686593 h 687568"/>
                  <a:gd name="connsiteX0-97" fmla="*/ 1552109 w 1580585"/>
                  <a:gd name="connsiteY0-98" fmla="*/ 686593 h 687568"/>
                  <a:gd name="connsiteX1-99" fmla="*/ 663535 w 1580585"/>
                  <a:gd name="connsiteY1-100" fmla="*/ 3210 h 687568"/>
                  <a:gd name="connsiteX2-101" fmla="*/ 485169 w 1580585"/>
                  <a:gd name="connsiteY2-102" fmla="*/ 402906 h 687568"/>
                  <a:gd name="connsiteX3-103" fmla="*/ 1552109 w 1580585"/>
                  <a:gd name="connsiteY3-104" fmla="*/ 686593 h 687568"/>
                </a:gdLst>
                <a:ahLst/>
                <a:cxnLst>
                  <a:cxn ang="0">
                    <a:pos x="connsiteX0-1" y="connsiteY0-2"/>
                  </a:cxn>
                  <a:cxn ang="0">
                    <a:pos x="connsiteX1-3" y="connsiteY1-4"/>
                  </a:cxn>
                  <a:cxn ang="0">
                    <a:pos x="connsiteX2-5" y="connsiteY2-6"/>
                  </a:cxn>
                  <a:cxn ang="0">
                    <a:pos x="connsiteX3-7" y="connsiteY3-8"/>
                  </a:cxn>
                </a:cxnLst>
                <a:rect l="l" t="t" r="r" b="b"/>
                <a:pathLst>
                  <a:path w="1580585" h="687568">
                    <a:moveTo>
                      <a:pt x="1552109" y="686593"/>
                    </a:moveTo>
                    <a:cubicBezTo>
                      <a:pt x="1703422" y="267907"/>
                      <a:pt x="1229160" y="-34726"/>
                      <a:pt x="663535" y="3210"/>
                    </a:cubicBezTo>
                    <a:cubicBezTo>
                      <a:pt x="46415" y="175717"/>
                      <a:pt x="-371661" y="307304"/>
                      <a:pt x="485169" y="402906"/>
                    </a:cubicBezTo>
                    <a:cubicBezTo>
                      <a:pt x="859770" y="634986"/>
                      <a:pt x="1169989" y="696358"/>
                      <a:pt x="1552109" y="686593"/>
                    </a:cubicBezTo>
                    <a:close/>
                  </a:path>
                </a:pathLst>
              </a:custGeom>
              <a:solidFill>
                <a:srgbClr val="F27161">
                  <a:lumMod val="75000"/>
                </a:srgbClr>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3" name="Freeform: Shape 132"/>
              <p:cNvSpPr/>
              <p:nvPr/>
            </p:nvSpPr>
            <p:spPr>
              <a:xfrm>
                <a:off x="774806" y="2792760"/>
                <a:ext cx="475208" cy="475208"/>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a:effectLst>
                <a:outerShdw blurRad="63500" sx="102000" sy="1020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4" name="Freeform: Shape 133"/>
              <p:cNvSpPr/>
              <p:nvPr/>
            </p:nvSpPr>
            <p:spPr>
              <a:xfrm>
                <a:off x="1257546" y="3107852"/>
                <a:ext cx="1464682" cy="891829"/>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a:effectLst>
                <a:outerShdw blurRad="63500" sx="102000" sy="1020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5" name="Freeform: Shape 134"/>
              <p:cNvSpPr/>
              <p:nvPr/>
            </p:nvSpPr>
            <p:spPr>
              <a:xfrm>
                <a:off x="1821286" y="5484543"/>
                <a:ext cx="338504" cy="273407"/>
              </a:xfrm>
              <a:custGeom>
                <a:avLst/>
                <a:gdLst>
                  <a:gd name="connsiteX0" fmla="*/ 82104 w 338504"/>
                  <a:gd name="connsiteY0" fmla="*/ 3337 h 273407"/>
                  <a:gd name="connsiteX1" fmla="*/ 259819 w 338504"/>
                  <a:gd name="connsiteY1" fmla="*/ 3337 h 273407"/>
                  <a:gd name="connsiteX2" fmla="*/ 315151 w 338504"/>
                  <a:gd name="connsiteY2" fmla="*/ 26772 h 273407"/>
                  <a:gd name="connsiteX3" fmla="*/ 315151 w 338504"/>
                  <a:gd name="connsiteY3" fmla="*/ 26772 h 273407"/>
                  <a:gd name="connsiteX4" fmla="*/ 338586 w 338504"/>
                  <a:gd name="connsiteY4" fmla="*/ 82104 h 273407"/>
                  <a:gd name="connsiteX5" fmla="*/ 338586 w 338504"/>
                  <a:gd name="connsiteY5" fmla="*/ 193420 h 273407"/>
                  <a:gd name="connsiteX6" fmla="*/ 315151 w 338504"/>
                  <a:gd name="connsiteY6" fmla="*/ 248752 h 273407"/>
                  <a:gd name="connsiteX7" fmla="*/ 315151 w 338504"/>
                  <a:gd name="connsiteY7" fmla="*/ 248752 h 273407"/>
                  <a:gd name="connsiteX8" fmla="*/ 259819 w 338504"/>
                  <a:gd name="connsiteY8" fmla="*/ 272187 h 273407"/>
                  <a:gd name="connsiteX9" fmla="*/ 82104 w 338504"/>
                  <a:gd name="connsiteY9" fmla="*/ 272187 h 273407"/>
                  <a:gd name="connsiteX10" fmla="*/ 26772 w 338504"/>
                  <a:gd name="connsiteY10" fmla="*/ 248752 h 273407"/>
                  <a:gd name="connsiteX11" fmla="*/ 26772 w 338504"/>
                  <a:gd name="connsiteY11" fmla="*/ 248752 h 273407"/>
                  <a:gd name="connsiteX12" fmla="*/ 3337 w 338504"/>
                  <a:gd name="connsiteY12" fmla="*/ 193420 h 273407"/>
                  <a:gd name="connsiteX13" fmla="*/ 3337 w 338504"/>
                  <a:gd name="connsiteY13" fmla="*/ 82104 h 273407"/>
                  <a:gd name="connsiteX14" fmla="*/ 26772 w 338504"/>
                  <a:gd name="connsiteY14" fmla="*/ 26772 h 273407"/>
                  <a:gd name="connsiteX15" fmla="*/ 26772 w 338504"/>
                  <a:gd name="connsiteY15" fmla="*/ 26772 h 273407"/>
                  <a:gd name="connsiteX16" fmla="*/ 82104 w 338504"/>
                  <a:gd name="connsiteY16" fmla="*/ 3337 h 273407"/>
                  <a:gd name="connsiteX17" fmla="*/ 82104 w 338504"/>
                  <a:gd name="connsiteY17" fmla="*/ 3337 h 273407"/>
                  <a:gd name="connsiteX18" fmla="*/ 259819 w 338504"/>
                  <a:gd name="connsiteY18" fmla="*/ 71037 h 273407"/>
                  <a:gd name="connsiteX19" fmla="*/ 82104 w 338504"/>
                  <a:gd name="connsiteY19" fmla="*/ 71037 h 273407"/>
                  <a:gd name="connsiteX20" fmla="*/ 74292 w 338504"/>
                  <a:gd name="connsiteY20" fmla="*/ 74292 h 273407"/>
                  <a:gd name="connsiteX21" fmla="*/ 74292 w 338504"/>
                  <a:gd name="connsiteY21" fmla="*/ 74292 h 273407"/>
                  <a:gd name="connsiteX22" fmla="*/ 71038 w 338504"/>
                  <a:gd name="connsiteY22" fmla="*/ 82104 h 273407"/>
                  <a:gd name="connsiteX23" fmla="*/ 71038 w 338504"/>
                  <a:gd name="connsiteY23" fmla="*/ 193420 h 273407"/>
                  <a:gd name="connsiteX24" fmla="*/ 74292 w 338504"/>
                  <a:gd name="connsiteY24" fmla="*/ 201231 h 273407"/>
                  <a:gd name="connsiteX25" fmla="*/ 74292 w 338504"/>
                  <a:gd name="connsiteY25" fmla="*/ 201231 h 273407"/>
                  <a:gd name="connsiteX26" fmla="*/ 82104 w 338504"/>
                  <a:gd name="connsiteY26" fmla="*/ 204486 h 273407"/>
                  <a:gd name="connsiteX27" fmla="*/ 259819 w 338504"/>
                  <a:gd name="connsiteY27" fmla="*/ 204486 h 273407"/>
                  <a:gd name="connsiteX28" fmla="*/ 267630 w 338504"/>
                  <a:gd name="connsiteY28" fmla="*/ 201231 h 273407"/>
                  <a:gd name="connsiteX29" fmla="*/ 267630 w 338504"/>
                  <a:gd name="connsiteY29" fmla="*/ 201231 h 273407"/>
                  <a:gd name="connsiteX30" fmla="*/ 270885 w 338504"/>
                  <a:gd name="connsiteY30" fmla="*/ 193420 h 273407"/>
                  <a:gd name="connsiteX31" fmla="*/ 270885 w 338504"/>
                  <a:gd name="connsiteY31" fmla="*/ 82104 h 273407"/>
                  <a:gd name="connsiteX32" fmla="*/ 267630 w 338504"/>
                  <a:gd name="connsiteY32" fmla="*/ 74292 h 273407"/>
                  <a:gd name="connsiteX33" fmla="*/ 267630 w 338504"/>
                  <a:gd name="connsiteY33" fmla="*/ 74292 h 273407"/>
                  <a:gd name="connsiteX34" fmla="*/ 259819 w 338504"/>
                  <a:gd name="connsiteY34" fmla="*/ 71037 h 27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8504" h="273407">
                    <a:moveTo>
                      <a:pt x="82104" y="3337"/>
                    </a:moveTo>
                    <a:lnTo>
                      <a:pt x="259819" y="3337"/>
                    </a:lnTo>
                    <a:cubicBezTo>
                      <a:pt x="281301" y="3337"/>
                      <a:pt x="301481" y="12450"/>
                      <a:pt x="315151" y="26772"/>
                    </a:cubicBezTo>
                    <a:lnTo>
                      <a:pt x="315151" y="26772"/>
                    </a:lnTo>
                    <a:cubicBezTo>
                      <a:pt x="329473" y="41093"/>
                      <a:pt x="338586" y="60622"/>
                      <a:pt x="338586" y="82104"/>
                    </a:cubicBezTo>
                    <a:lnTo>
                      <a:pt x="338586" y="193420"/>
                    </a:lnTo>
                    <a:cubicBezTo>
                      <a:pt x="338586" y="214902"/>
                      <a:pt x="329473" y="235082"/>
                      <a:pt x="315151" y="248752"/>
                    </a:cubicBezTo>
                    <a:lnTo>
                      <a:pt x="315151" y="248752"/>
                    </a:lnTo>
                    <a:cubicBezTo>
                      <a:pt x="300830" y="263074"/>
                      <a:pt x="281301" y="272187"/>
                      <a:pt x="259819" y="272187"/>
                    </a:cubicBezTo>
                    <a:lnTo>
                      <a:pt x="82104" y="272187"/>
                    </a:lnTo>
                    <a:cubicBezTo>
                      <a:pt x="60622" y="272187"/>
                      <a:pt x="40442" y="263074"/>
                      <a:pt x="26772" y="248752"/>
                    </a:cubicBezTo>
                    <a:lnTo>
                      <a:pt x="26772" y="248752"/>
                    </a:lnTo>
                    <a:cubicBezTo>
                      <a:pt x="12450" y="234431"/>
                      <a:pt x="3337" y="214902"/>
                      <a:pt x="3337" y="193420"/>
                    </a:cubicBezTo>
                    <a:lnTo>
                      <a:pt x="3337" y="82104"/>
                    </a:lnTo>
                    <a:cubicBezTo>
                      <a:pt x="3337" y="60622"/>
                      <a:pt x="12450" y="40442"/>
                      <a:pt x="26772" y="26772"/>
                    </a:cubicBezTo>
                    <a:lnTo>
                      <a:pt x="26772" y="26772"/>
                    </a:lnTo>
                    <a:cubicBezTo>
                      <a:pt x="41093" y="12450"/>
                      <a:pt x="60622" y="3337"/>
                      <a:pt x="82104" y="3337"/>
                    </a:cubicBezTo>
                    <a:lnTo>
                      <a:pt x="82104" y="3337"/>
                    </a:lnTo>
                    <a:close/>
                    <a:moveTo>
                      <a:pt x="259819" y="71037"/>
                    </a:moveTo>
                    <a:lnTo>
                      <a:pt x="82104" y="71037"/>
                    </a:lnTo>
                    <a:cubicBezTo>
                      <a:pt x="78849" y="71037"/>
                      <a:pt x="76245" y="72340"/>
                      <a:pt x="74292" y="74292"/>
                    </a:cubicBezTo>
                    <a:lnTo>
                      <a:pt x="74292" y="74292"/>
                    </a:lnTo>
                    <a:cubicBezTo>
                      <a:pt x="72339" y="76245"/>
                      <a:pt x="71038" y="78849"/>
                      <a:pt x="71038" y="82104"/>
                    </a:cubicBezTo>
                    <a:lnTo>
                      <a:pt x="71038" y="193420"/>
                    </a:lnTo>
                    <a:cubicBezTo>
                      <a:pt x="71038" y="196675"/>
                      <a:pt x="72339" y="199279"/>
                      <a:pt x="74292" y="201231"/>
                    </a:cubicBezTo>
                    <a:lnTo>
                      <a:pt x="74292" y="201231"/>
                    </a:lnTo>
                    <a:cubicBezTo>
                      <a:pt x="76245" y="203184"/>
                      <a:pt x="79500" y="204486"/>
                      <a:pt x="82104" y="204486"/>
                    </a:cubicBezTo>
                    <a:lnTo>
                      <a:pt x="259819" y="204486"/>
                    </a:lnTo>
                    <a:cubicBezTo>
                      <a:pt x="263074" y="204486"/>
                      <a:pt x="265677" y="203184"/>
                      <a:pt x="267630" y="201231"/>
                    </a:cubicBezTo>
                    <a:lnTo>
                      <a:pt x="267630" y="201231"/>
                    </a:lnTo>
                    <a:cubicBezTo>
                      <a:pt x="269583" y="199279"/>
                      <a:pt x="270885" y="196024"/>
                      <a:pt x="270885" y="193420"/>
                    </a:cubicBezTo>
                    <a:lnTo>
                      <a:pt x="270885" y="82104"/>
                    </a:lnTo>
                    <a:cubicBezTo>
                      <a:pt x="270885" y="78849"/>
                      <a:pt x="269583" y="76245"/>
                      <a:pt x="267630" y="74292"/>
                    </a:cubicBezTo>
                    <a:lnTo>
                      <a:pt x="267630" y="74292"/>
                    </a:lnTo>
                    <a:cubicBezTo>
                      <a:pt x="265677" y="72340"/>
                      <a:pt x="263074" y="71037"/>
                      <a:pt x="259819" y="71037"/>
                    </a:cubicBezTo>
                    <a:close/>
                  </a:path>
                </a:pathLst>
              </a:custGeom>
              <a:solidFill>
                <a:sysClr val="window" lastClr="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6" name="Freeform: Shape 135"/>
              <p:cNvSpPr/>
              <p:nvPr/>
            </p:nvSpPr>
            <p:spPr>
              <a:xfrm>
                <a:off x="3584112" y="4728116"/>
                <a:ext cx="162742" cy="279917"/>
              </a:xfrm>
              <a:custGeom>
                <a:avLst/>
                <a:gdLst>
                  <a:gd name="connsiteX0" fmla="*/ 87963 w 162742"/>
                  <a:gd name="connsiteY0" fmla="*/ 278046 h 279917"/>
                  <a:gd name="connsiteX1" fmla="*/ 161522 w 162742"/>
                  <a:gd name="connsiteY1" fmla="*/ 141993 h 279917"/>
                  <a:gd name="connsiteX2" fmla="*/ 89916 w 162742"/>
                  <a:gd name="connsiteY2" fmla="*/ 3337 h 279917"/>
                  <a:gd name="connsiteX3" fmla="*/ 3337 w 162742"/>
                  <a:gd name="connsiteY3" fmla="*/ 146550 h 279917"/>
                  <a:gd name="connsiteX4" fmla="*/ 87963 w 162742"/>
                  <a:gd name="connsiteY4" fmla="*/ 278046 h 27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2" h="279917">
                    <a:moveTo>
                      <a:pt x="87963" y="278046"/>
                    </a:moveTo>
                    <a:cubicBezTo>
                      <a:pt x="134833" y="278046"/>
                      <a:pt x="161522" y="214902"/>
                      <a:pt x="161522" y="141993"/>
                    </a:cubicBezTo>
                    <a:cubicBezTo>
                      <a:pt x="161522" y="69085"/>
                      <a:pt x="136785" y="3337"/>
                      <a:pt x="89916" y="3337"/>
                    </a:cubicBezTo>
                    <a:cubicBezTo>
                      <a:pt x="43046" y="3337"/>
                      <a:pt x="3337" y="73642"/>
                      <a:pt x="3337" y="146550"/>
                    </a:cubicBezTo>
                    <a:cubicBezTo>
                      <a:pt x="3337" y="218157"/>
                      <a:pt x="41744" y="278046"/>
                      <a:pt x="87963" y="278046"/>
                    </a:cubicBezTo>
                    <a:close/>
                  </a:path>
                </a:pathLst>
              </a:custGeom>
              <a:solidFill>
                <a:sysClr val="windowText" lastClr="000000">
                  <a:lumMod val="75000"/>
                  <a:lumOff val="25000"/>
                </a:sysClr>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7" name="Freeform: Shape 136"/>
              <p:cNvSpPr/>
              <p:nvPr/>
            </p:nvSpPr>
            <p:spPr>
              <a:xfrm>
                <a:off x="3465294" y="4643709"/>
                <a:ext cx="227839" cy="91136"/>
              </a:xfrm>
              <a:custGeom>
                <a:avLst/>
                <a:gdLst>
                  <a:gd name="connsiteX0" fmla="*/ 228264 w 227839"/>
                  <a:gd name="connsiteY0" fmla="*/ 33062 h 91135"/>
                  <a:gd name="connsiteX1" fmla="*/ 155355 w 227839"/>
                  <a:gd name="connsiteY1" fmla="*/ 84488 h 91135"/>
                  <a:gd name="connsiteX2" fmla="*/ 3679 w 227839"/>
                  <a:gd name="connsiteY2" fmla="*/ 78630 h 91135"/>
                  <a:gd name="connsiteX3" fmla="*/ 131920 w 227839"/>
                  <a:gd name="connsiteY3" fmla="*/ 5070 h 91135"/>
                  <a:gd name="connsiteX4" fmla="*/ 228264 w 227839"/>
                  <a:gd name="connsiteY4" fmla="*/ 33062 h 9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39" h="91135">
                    <a:moveTo>
                      <a:pt x="228264" y="33062"/>
                    </a:moveTo>
                    <a:cubicBezTo>
                      <a:pt x="234773" y="55195"/>
                      <a:pt x="202225" y="77979"/>
                      <a:pt x="155355" y="84488"/>
                    </a:cubicBezTo>
                    <a:cubicBezTo>
                      <a:pt x="108485" y="90998"/>
                      <a:pt x="10189" y="100763"/>
                      <a:pt x="3679" y="78630"/>
                    </a:cubicBezTo>
                    <a:cubicBezTo>
                      <a:pt x="-2831" y="56497"/>
                      <a:pt x="85050" y="11580"/>
                      <a:pt x="131920" y="5070"/>
                    </a:cubicBezTo>
                    <a:cubicBezTo>
                      <a:pt x="178790" y="-1440"/>
                      <a:pt x="221754" y="10929"/>
                      <a:pt x="228264" y="33062"/>
                    </a:cubicBezTo>
                    <a:close/>
                  </a:path>
                </a:pathLst>
              </a:custGeom>
              <a:solidFill>
                <a:sysClr val="windowText" lastClr="000000">
                  <a:lumMod val="75000"/>
                  <a:lumOff val="25000"/>
                </a:sysClr>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8" name="Freeform: Shape 137"/>
              <p:cNvSpPr/>
              <p:nvPr/>
            </p:nvSpPr>
            <p:spPr>
              <a:xfrm>
                <a:off x="1695649" y="3874694"/>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9" name="Freeform: Shape 138"/>
              <p:cNvSpPr/>
              <p:nvPr/>
            </p:nvSpPr>
            <p:spPr>
              <a:xfrm>
                <a:off x="2235954" y="3865581"/>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40" name="Freeform: Shape 139"/>
              <p:cNvSpPr/>
              <p:nvPr/>
            </p:nvSpPr>
            <p:spPr>
              <a:xfrm>
                <a:off x="2019181" y="5606274"/>
                <a:ext cx="78116" cy="32548"/>
              </a:xfrm>
              <a:custGeom>
                <a:avLst/>
                <a:gdLst>
                  <a:gd name="connsiteX0" fmla="*/ 3337 w 78116"/>
                  <a:gd name="connsiteY0" fmla="*/ 3337 h 32548"/>
                  <a:gd name="connsiteX1" fmla="*/ 74943 w 78116"/>
                  <a:gd name="connsiteY1" fmla="*/ 3337 h 32548"/>
                  <a:gd name="connsiteX2" fmla="*/ 74943 w 78116"/>
                  <a:gd name="connsiteY2" fmla="*/ 33932 h 32548"/>
                  <a:gd name="connsiteX3" fmla="*/ 3337 w 78116"/>
                  <a:gd name="connsiteY3" fmla="*/ 33932 h 32548"/>
                </a:gdLst>
                <a:ahLst/>
                <a:cxnLst>
                  <a:cxn ang="0">
                    <a:pos x="connsiteX0" y="connsiteY0"/>
                  </a:cxn>
                  <a:cxn ang="0">
                    <a:pos x="connsiteX1" y="connsiteY1"/>
                  </a:cxn>
                  <a:cxn ang="0">
                    <a:pos x="connsiteX2" y="connsiteY2"/>
                  </a:cxn>
                  <a:cxn ang="0">
                    <a:pos x="connsiteX3" y="connsiteY3"/>
                  </a:cxn>
                </a:cxnLst>
                <a:rect l="l" t="t" r="r" b="b"/>
                <a:pathLst>
                  <a:path w="78116" h="32548">
                    <a:moveTo>
                      <a:pt x="3337" y="3337"/>
                    </a:moveTo>
                    <a:lnTo>
                      <a:pt x="74943" y="3337"/>
                    </a:lnTo>
                    <a:lnTo>
                      <a:pt x="74943" y="33932"/>
                    </a:lnTo>
                    <a:lnTo>
                      <a:pt x="3337" y="33932"/>
                    </a:lnTo>
                    <a:close/>
                  </a:path>
                </a:pathLst>
              </a:custGeom>
              <a:solidFill>
                <a:sysClr val="window" lastClr="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grpSp>
        <p:grpSp>
          <p:nvGrpSpPr>
            <p:cNvPr id="76" name="Group 75"/>
            <p:cNvGrpSpPr/>
            <p:nvPr/>
          </p:nvGrpSpPr>
          <p:grpSpPr>
            <a:xfrm>
              <a:off x="3769737" y="1614636"/>
              <a:ext cx="2289810" cy="2144876"/>
              <a:chOff x="4043298" y="3456489"/>
              <a:chExt cx="2289810" cy="2144876"/>
            </a:xfrm>
          </p:grpSpPr>
          <p:grpSp>
            <p:nvGrpSpPr>
              <p:cNvPr id="77" name="Group 76"/>
              <p:cNvGrpSpPr/>
              <p:nvPr/>
            </p:nvGrpSpPr>
            <p:grpSpPr>
              <a:xfrm>
                <a:off x="4403681" y="4207251"/>
                <a:ext cx="1679258" cy="1394114"/>
                <a:chOff x="6936201" y="1826897"/>
                <a:chExt cx="1679258" cy="1394114"/>
              </a:xfrm>
            </p:grpSpPr>
            <p:sp>
              <p:nvSpPr>
                <p:cNvPr id="96" name="Freeform: Shape 95"/>
                <p:cNvSpPr/>
                <p:nvPr/>
              </p:nvSpPr>
              <p:spPr>
                <a:xfrm>
                  <a:off x="6936201" y="1826897"/>
                  <a:ext cx="1676400" cy="314325"/>
                </a:xfrm>
                <a:custGeom>
                  <a:avLst/>
                  <a:gdLst>
                    <a:gd name="connsiteX0" fmla="*/ 7144 w 1676400"/>
                    <a:gd name="connsiteY0" fmla="*/ 167164 h 314325"/>
                    <a:gd name="connsiteX1" fmla="*/ 800576 w 1676400"/>
                    <a:gd name="connsiteY1" fmla="*/ 7144 h 314325"/>
                    <a:gd name="connsiteX2" fmla="*/ 1678781 w 1676400"/>
                    <a:gd name="connsiteY2" fmla="*/ 138589 h 314325"/>
                    <a:gd name="connsiteX3" fmla="*/ 987266 w 1676400"/>
                    <a:gd name="connsiteY3" fmla="*/ 310991 h 314325"/>
                  </a:gdLst>
                  <a:ahLst/>
                  <a:cxnLst>
                    <a:cxn ang="0">
                      <a:pos x="connsiteX0" y="connsiteY0"/>
                    </a:cxn>
                    <a:cxn ang="0">
                      <a:pos x="connsiteX1" y="connsiteY1"/>
                    </a:cxn>
                    <a:cxn ang="0">
                      <a:pos x="connsiteX2" y="connsiteY2"/>
                    </a:cxn>
                    <a:cxn ang="0">
                      <a:pos x="connsiteX3" y="connsiteY3"/>
                    </a:cxn>
                  </a:cxnLst>
                  <a:rect l="l" t="t" r="r" b="b"/>
                  <a:pathLst>
                    <a:path w="1676400" h="314325">
                      <a:moveTo>
                        <a:pt x="7144" y="167164"/>
                      </a:moveTo>
                      <a:lnTo>
                        <a:pt x="800576" y="7144"/>
                      </a:lnTo>
                      <a:lnTo>
                        <a:pt x="1678781" y="138589"/>
                      </a:lnTo>
                      <a:lnTo>
                        <a:pt x="987266" y="310991"/>
                      </a:lnTo>
                      <a:close/>
                    </a:path>
                  </a:pathLst>
                </a:custGeom>
                <a:solidFill>
                  <a:srgbClr val="84CCC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7" name="Freeform: Shape 96"/>
                <p:cNvSpPr/>
                <p:nvPr/>
              </p:nvSpPr>
              <p:spPr>
                <a:xfrm>
                  <a:off x="7729634" y="1826897"/>
                  <a:ext cx="885825" cy="1171575"/>
                </a:xfrm>
                <a:custGeom>
                  <a:avLst/>
                  <a:gdLst>
                    <a:gd name="connsiteX0" fmla="*/ 7144 w 885825"/>
                    <a:gd name="connsiteY0" fmla="*/ 7144 h 1171575"/>
                    <a:gd name="connsiteX1" fmla="*/ 29051 w 885825"/>
                    <a:gd name="connsiteY1" fmla="*/ 1033939 h 1171575"/>
                    <a:gd name="connsiteX2" fmla="*/ 792956 w 885825"/>
                    <a:gd name="connsiteY2" fmla="*/ 1164431 h 1171575"/>
                    <a:gd name="connsiteX3" fmla="*/ 885349 w 885825"/>
                    <a:gd name="connsiteY3" fmla="*/ 138589 h 1171575"/>
                  </a:gdLst>
                  <a:ahLst/>
                  <a:cxnLst>
                    <a:cxn ang="0">
                      <a:pos x="connsiteX0" y="connsiteY0"/>
                    </a:cxn>
                    <a:cxn ang="0">
                      <a:pos x="connsiteX1" y="connsiteY1"/>
                    </a:cxn>
                    <a:cxn ang="0">
                      <a:pos x="connsiteX2" y="connsiteY2"/>
                    </a:cxn>
                    <a:cxn ang="0">
                      <a:pos x="connsiteX3" y="connsiteY3"/>
                    </a:cxn>
                  </a:cxnLst>
                  <a:rect l="l" t="t" r="r" b="b"/>
                  <a:pathLst>
                    <a:path w="885825" h="1171575">
                      <a:moveTo>
                        <a:pt x="7144" y="7144"/>
                      </a:moveTo>
                      <a:lnTo>
                        <a:pt x="29051" y="1033939"/>
                      </a:lnTo>
                      <a:lnTo>
                        <a:pt x="792956" y="1164431"/>
                      </a:lnTo>
                      <a:lnTo>
                        <a:pt x="885349" y="138589"/>
                      </a:lnTo>
                      <a:close/>
                    </a:path>
                  </a:pathLst>
                </a:custGeom>
                <a:solidFill>
                  <a:srgbClr val="84CCC6">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8" name="Freeform: Shape 97"/>
                <p:cNvSpPr/>
                <p:nvPr/>
              </p:nvSpPr>
              <p:spPr>
                <a:xfrm>
                  <a:off x="6936201" y="1982761"/>
                  <a:ext cx="990600" cy="1238250"/>
                </a:xfrm>
                <a:custGeom>
                  <a:avLst/>
                  <a:gdLst>
                    <a:gd name="connsiteX0" fmla="*/ 987266 w 990600"/>
                    <a:gd name="connsiteY0" fmla="*/ 1231106 h 1238250"/>
                    <a:gd name="connsiteX1" fmla="*/ 121444 w 990600"/>
                    <a:gd name="connsiteY1" fmla="*/ 1030129 h 1238250"/>
                    <a:gd name="connsiteX2" fmla="*/ 7144 w 990600"/>
                    <a:gd name="connsiteY2" fmla="*/ 7144 h 1238250"/>
                    <a:gd name="connsiteX3" fmla="*/ 987266 w 990600"/>
                    <a:gd name="connsiteY3" fmla="*/ 150971 h 1238250"/>
                  </a:gdLst>
                  <a:ahLst/>
                  <a:cxnLst>
                    <a:cxn ang="0">
                      <a:pos x="connsiteX0" y="connsiteY0"/>
                    </a:cxn>
                    <a:cxn ang="0">
                      <a:pos x="connsiteX1" y="connsiteY1"/>
                    </a:cxn>
                    <a:cxn ang="0">
                      <a:pos x="connsiteX2" y="connsiteY2"/>
                    </a:cxn>
                    <a:cxn ang="0">
                      <a:pos x="connsiteX3" y="connsiteY3"/>
                    </a:cxn>
                  </a:cxnLst>
                  <a:rect l="l" t="t" r="r" b="b"/>
                  <a:pathLst>
                    <a:path w="990600" h="1238250">
                      <a:moveTo>
                        <a:pt x="987266" y="1231106"/>
                      </a:moveTo>
                      <a:lnTo>
                        <a:pt x="121444" y="1030129"/>
                      </a:lnTo>
                      <a:lnTo>
                        <a:pt x="7144" y="7144"/>
                      </a:lnTo>
                      <a:lnTo>
                        <a:pt x="987266" y="150971"/>
                      </a:lnTo>
                      <a:close/>
                    </a:path>
                  </a:pathLst>
                </a:custGeom>
                <a:solidFill>
                  <a:srgbClr val="84CCC6">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9" name="Freeform: Shape 98"/>
                <p:cNvSpPr/>
                <p:nvPr/>
              </p:nvSpPr>
              <p:spPr>
                <a:xfrm>
                  <a:off x="7923467" y="1961330"/>
                  <a:ext cx="691515" cy="1252883"/>
                </a:xfrm>
                <a:custGeom>
                  <a:avLst/>
                  <a:gdLst>
                    <a:gd name="connsiteX0" fmla="*/ 11906 w 704850"/>
                    <a:gd name="connsiteY0" fmla="*/ 1255871 h 1257300"/>
                    <a:gd name="connsiteX1" fmla="*/ 7144 w 704850"/>
                    <a:gd name="connsiteY1" fmla="*/ 179546 h 1257300"/>
                    <a:gd name="connsiteX2" fmla="*/ 698659 w 704850"/>
                    <a:gd name="connsiteY2" fmla="*/ 7144 h 1257300"/>
                    <a:gd name="connsiteX3" fmla="*/ 611029 w 704850"/>
                    <a:gd name="connsiteY3" fmla="*/ 1030129 h 1257300"/>
                    <a:gd name="connsiteX0-1" fmla="*/ 116984 w 691515"/>
                    <a:gd name="connsiteY0-2" fmla="*/ 1277821 h 1277821"/>
                    <a:gd name="connsiteX1-3" fmla="*/ 0 w 691515"/>
                    <a:gd name="connsiteY1-4" fmla="*/ 172402 h 1277821"/>
                    <a:gd name="connsiteX2-5" fmla="*/ 691515 w 691515"/>
                    <a:gd name="connsiteY2-6" fmla="*/ 0 h 1277821"/>
                    <a:gd name="connsiteX3-7" fmla="*/ 603885 w 691515"/>
                    <a:gd name="connsiteY3-8" fmla="*/ 1022985 h 1277821"/>
                    <a:gd name="connsiteX0-9" fmla="*/ 606 w 691515"/>
                    <a:gd name="connsiteY0-10" fmla="*/ 1252883 h 1252883"/>
                    <a:gd name="connsiteX1-11" fmla="*/ 0 w 691515"/>
                    <a:gd name="connsiteY1-12" fmla="*/ 172402 h 1252883"/>
                    <a:gd name="connsiteX2-13" fmla="*/ 691515 w 691515"/>
                    <a:gd name="connsiteY2-14" fmla="*/ 0 h 1252883"/>
                    <a:gd name="connsiteX3-15" fmla="*/ 603885 w 691515"/>
                    <a:gd name="connsiteY3-16" fmla="*/ 1022985 h 1252883"/>
                  </a:gdLst>
                  <a:ahLst/>
                  <a:cxnLst>
                    <a:cxn ang="0">
                      <a:pos x="connsiteX0-1" y="connsiteY0-2"/>
                    </a:cxn>
                    <a:cxn ang="0">
                      <a:pos x="connsiteX1-3" y="connsiteY1-4"/>
                    </a:cxn>
                    <a:cxn ang="0">
                      <a:pos x="connsiteX2-5" y="connsiteY2-6"/>
                    </a:cxn>
                    <a:cxn ang="0">
                      <a:pos x="connsiteX3-7" y="connsiteY3-8"/>
                    </a:cxn>
                  </a:cxnLst>
                  <a:rect l="l" t="t" r="r" b="b"/>
                  <a:pathLst>
                    <a:path w="691515" h="1252883">
                      <a:moveTo>
                        <a:pt x="606" y="1252883"/>
                      </a:moveTo>
                      <a:lnTo>
                        <a:pt x="0" y="172402"/>
                      </a:lnTo>
                      <a:lnTo>
                        <a:pt x="691515" y="0"/>
                      </a:lnTo>
                      <a:lnTo>
                        <a:pt x="603885" y="1022985"/>
                      </a:lnTo>
                    </a:path>
                  </a:pathLst>
                </a:custGeom>
                <a:solidFill>
                  <a:srgbClr val="84CCC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0" name="Freeform: Shape 99"/>
                <p:cNvSpPr/>
                <p:nvPr/>
              </p:nvSpPr>
              <p:spPr>
                <a:xfrm>
                  <a:off x="8178261" y="1998001"/>
                  <a:ext cx="266700" cy="1114425"/>
                </a:xfrm>
                <a:custGeom>
                  <a:avLst/>
                  <a:gdLst>
                    <a:gd name="connsiteX0" fmla="*/ 7144 w 266700"/>
                    <a:gd name="connsiteY0" fmla="*/ 1115854 h 1114425"/>
                    <a:gd name="connsiteX1" fmla="*/ 190024 w 266700"/>
                    <a:gd name="connsiteY1" fmla="*/ 1048226 h 1114425"/>
                    <a:gd name="connsiteX2" fmla="*/ 261461 w 266700"/>
                    <a:gd name="connsiteY2" fmla="*/ 7144 h 1114425"/>
                    <a:gd name="connsiteX3" fmla="*/ 52864 w 266700"/>
                    <a:gd name="connsiteY3" fmla="*/ 60484 h 1114425"/>
                  </a:gdLst>
                  <a:ahLst/>
                  <a:cxnLst>
                    <a:cxn ang="0">
                      <a:pos x="connsiteX0" y="connsiteY0"/>
                    </a:cxn>
                    <a:cxn ang="0">
                      <a:pos x="connsiteX1" y="connsiteY1"/>
                    </a:cxn>
                    <a:cxn ang="0">
                      <a:pos x="connsiteX2" y="connsiteY2"/>
                    </a:cxn>
                    <a:cxn ang="0">
                      <a:pos x="connsiteX3" y="connsiteY3"/>
                    </a:cxn>
                  </a:cxnLst>
                  <a:rect l="l" t="t" r="r" b="b"/>
                  <a:pathLst>
                    <a:path w="266700" h="1114425">
                      <a:moveTo>
                        <a:pt x="7144" y="1115854"/>
                      </a:moveTo>
                      <a:lnTo>
                        <a:pt x="190024" y="1048226"/>
                      </a:lnTo>
                      <a:lnTo>
                        <a:pt x="261461" y="7144"/>
                      </a:lnTo>
                      <a:lnTo>
                        <a:pt x="52864" y="60484"/>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1" name="Freeform: Shape 100"/>
                <p:cNvSpPr/>
                <p:nvPr/>
              </p:nvSpPr>
              <p:spPr>
                <a:xfrm>
                  <a:off x="7210521" y="2022766"/>
                  <a:ext cx="342900" cy="1104900"/>
                </a:xfrm>
                <a:custGeom>
                  <a:avLst/>
                  <a:gdLst>
                    <a:gd name="connsiteX0" fmla="*/ 118586 w 342900"/>
                    <a:gd name="connsiteY0" fmla="*/ 1052989 h 1104900"/>
                    <a:gd name="connsiteX1" fmla="*/ 7144 w 342900"/>
                    <a:gd name="connsiteY1" fmla="*/ 7144 h 1104900"/>
                    <a:gd name="connsiteX2" fmla="*/ 255746 w 342900"/>
                    <a:gd name="connsiteY2" fmla="*/ 43339 h 1104900"/>
                    <a:gd name="connsiteX3" fmla="*/ 344329 w 342900"/>
                    <a:gd name="connsiteY3" fmla="*/ 1103471 h 1104900"/>
                  </a:gdLst>
                  <a:ahLst/>
                  <a:cxnLst>
                    <a:cxn ang="0">
                      <a:pos x="connsiteX0" y="connsiteY0"/>
                    </a:cxn>
                    <a:cxn ang="0">
                      <a:pos x="connsiteX1" y="connsiteY1"/>
                    </a:cxn>
                    <a:cxn ang="0">
                      <a:pos x="connsiteX2" y="connsiteY2"/>
                    </a:cxn>
                    <a:cxn ang="0">
                      <a:pos x="connsiteX3" y="connsiteY3"/>
                    </a:cxn>
                  </a:cxnLst>
                  <a:rect l="l" t="t" r="r" b="b"/>
                  <a:pathLst>
                    <a:path w="342900" h="1104900">
                      <a:moveTo>
                        <a:pt x="118586" y="1052989"/>
                      </a:moveTo>
                      <a:lnTo>
                        <a:pt x="7144" y="7144"/>
                      </a:lnTo>
                      <a:lnTo>
                        <a:pt x="255746" y="43339"/>
                      </a:lnTo>
                      <a:lnTo>
                        <a:pt x="344329" y="1103471"/>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grpSp>
          <p:grpSp>
            <p:nvGrpSpPr>
              <p:cNvPr id="78" name="Group 77"/>
              <p:cNvGrpSpPr/>
              <p:nvPr/>
            </p:nvGrpSpPr>
            <p:grpSpPr>
              <a:xfrm rot="288076">
                <a:off x="4043298" y="3456489"/>
                <a:ext cx="2289810" cy="1189921"/>
                <a:chOff x="6646641" y="294683"/>
                <a:chExt cx="2289810" cy="1189921"/>
              </a:xfrm>
            </p:grpSpPr>
            <p:sp>
              <p:nvSpPr>
                <p:cNvPr id="79" name="Freeform: Shape 78"/>
                <p:cNvSpPr/>
                <p:nvPr/>
              </p:nvSpPr>
              <p:spPr>
                <a:xfrm>
                  <a:off x="8022801" y="944535"/>
                  <a:ext cx="728830" cy="485775"/>
                </a:xfrm>
                <a:custGeom>
                  <a:avLst/>
                  <a:gdLst>
                    <a:gd name="connsiteX0" fmla="*/ 654844 w 657225"/>
                    <a:gd name="connsiteY0" fmla="*/ 7144 h 485775"/>
                    <a:gd name="connsiteX1" fmla="*/ 7144 w 657225"/>
                    <a:gd name="connsiteY1" fmla="*/ 253841 h 485775"/>
                    <a:gd name="connsiteX2" fmla="*/ 19526 w 657225"/>
                    <a:gd name="connsiteY2" fmla="*/ 487204 h 485775"/>
                    <a:gd name="connsiteX3" fmla="*/ 644366 w 657225"/>
                    <a:gd name="connsiteY3" fmla="*/ 225266 h 485775"/>
                  </a:gdLst>
                  <a:ahLst/>
                  <a:cxnLst>
                    <a:cxn ang="0">
                      <a:pos x="connsiteX0" y="connsiteY0"/>
                    </a:cxn>
                    <a:cxn ang="0">
                      <a:pos x="connsiteX1" y="connsiteY1"/>
                    </a:cxn>
                    <a:cxn ang="0">
                      <a:pos x="connsiteX2" y="connsiteY2"/>
                    </a:cxn>
                    <a:cxn ang="0">
                      <a:pos x="connsiteX3" y="connsiteY3"/>
                    </a:cxn>
                  </a:cxnLst>
                  <a:rect l="l" t="t" r="r" b="b"/>
                  <a:pathLst>
                    <a:path w="657225" h="485775">
                      <a:moveTo>
                        <a:pt x="654844" y="7144"/>
                      </a:moveTo>
                      <a:lnTo>
                        <a:pt x="7144" y="253841"/>
                      </a:lnTo>
                      <a:lnTo>
                        <a:pt x="19526" y="487204"/>
                      </a:lnTo>
                      <a:lnTo>
                        <a:pt x="644366" y="225266"/>
                      </a:lnTo>
                      <a:close/>
                    </a:path>
                  </a:pathLst>
                </a:custGeom>
                <a:solidFill>
                  <a:srgbClr val="84CCC6">
                    <a:lumMod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0" name="Freeform: Shape 79"/>
                <p:cNvSpPr/>
                <p:nvPr/>
              </p:nvSpPr>
              <p:spPr>
                <a:xfrm>
                  <a:off x="6958780" y="883939"/>
                  <a:ext cx="1800032" cy="309606"/>
                </a:xfrm>
                <a:custGeom>
                  <a:avLst/>
                  <a:gdLst>
                    <a:gd name="connsiteX0" fmla="*/ 1771174 w 1771650"/>
                    <a:gd name="connsiteY0" fmla="*/ 67151 h 314325"/>
                    <a:gd name="connsiteX1" fmla="*/ 1092041 w 1771650"/>
                    <a:gd name="connsiteY1" fmla="*/ 21431 h 314325"/>
                    <a:gd name="connsiteX2" fmla="*/ 865346 w 1771650"/>
                    <a:gd name="connsiteY2" fmla="*/ 7144 h 314325"/>
                    <a:gd name="connsiteX3" fmla="*/ 7144 w 1771650"/>
                    <a:gd name="connsiteY3" fmla="*/ 276701 h 314325"/>
                    <a:gd name="connsiteX4" fmla="*/ 1123474 w 1771650"/>
                    <a:gd name="connsiteY4" fmla="*/ 313849 h 314325"/>
                    <a:gd name="connsiteX0-1" fmla="*/ 1764030 w 1764030"/>
                    <a:gd name="connsiteY0-2" fmla="*/ 60007 h 303846"/>
                    <a:gd name="connsiteX1-3" fmla="*/ 1084897 w 1764030"/>
                    <a:gd name="connsiteY1-4" fmla="*/ 14287 h 303846"/>
                    <a:gd name="connsiteX2-5" fmla="*/ 858202 w 1764030"/>
                    <a:gd name="connsiteY2-6" fmla="*/ 0 h 303846"/>
                    <a:gd name="connsiteX3-7" fmla="*/ 0 w 1764030"/>
                    <a:gd name="connsiteY3-8" fmla="*/ 269557 h 303846"/>
                    <a:gd name="connsiteX4-9" fmla="*/ 1087805 w 1764030"/>
                    <a:gd name="connsiteY4-10" fmla="*/ 303846 h 303846"/>
                    <a:gd name="connsiteX5" fmla="*/ 1764030 w 1764030"/>
                    <a:gd name="connsiteY5" fmla="*/ 60007 h 303846"/>
                    <a:gd name="connsiteX0-11" fmla="*/ 1764030 w 1764030"/>
                    <a:gd name="connsiteY0-12" fmla="*/ 60007 h 296121"/>
                    <a:gd name="connsiteX1-13" fmla="*/ 1084897 w 1764030"/>
                    <a:gd name="connsiteY1-14" fmla="*/ 14287 h 296121"/>
                    <a:gd name="connsiteX2-15" fmla="*/ 858202 w 1764030"/>
                    <a:gd name="connsiteY2-16" fmla="*/ 0 h 296121"/>
                    <a:gd name="connsiteX3-17" fmla="*/ 0 w 1764030"/>
                    <a:gd name="connsiteY3-18" fmla="*/ 269557 h 296121"/>
                    <a:gd name="connsiteX4-19" fmla="*/ 1053739 w 1764030"/>
                    <a:gd name="connsiteY4-20" fmla="*/ 296121 h 296121"/>
                    <a:gd name="connsiteX5-21" fmla="*/ 1764030 w 1764030"/>
                    <a:gd name="connsiteY5-22" fmla="*/ 60007 h 296121"/>
                    <a:gd name="connsiteX0-23" fmla="*/ 1764030 w 1764030"/>
                    <a:gd name="connsiteY0-24" fmla="*/ 60007 h 309606"/>
                    <a:gd name="connsiteX1-25" fmla="*/ 1084897 w 1764030"/>
                    <a:gd name="connsiteY1-26" fmla="*/ 14287 h 309606"/>
                    <a:gd name="connsiteX2-27" fmla="*/ 858202 w 1764030"/>
                    <a:gd name="connsiteY2-28" fmla="*/ 0 h 309606"/>
                    <a:gd name="connsiteX3-29" fmla="*/ 0 w 1764030"/>
                    <a:gd name="connsiteY3-30" fmla="*/ 269557 h 309606"/>
                    <a:gd name="connsiteX4-31" fmla="*/ 1083125 w 1764030"/>
                    <a:gd name="connsiteY4-32" fmla="*/ 309606 h 309606"/>
                    <a:gd name="connsiteX5-33" fmla="*/ 1764030 w 1764030"/>
                    <a:gd name="connsiteY5-34" fmla="*/ 60007 h 309606"/>
                    <a:gd name="connsiteX0-35" fmla="*/ 1769996 w 1769996"/>
                    <a:gd name="connsiteY0-36" fmla="*/ 70187 h 309606"/>
                    <a:gd name="connsiteX1-37" fmla="*/ 1084897 w 1769996"/>
                    <a:gd name="connsiteY1-38" fmla="*/ 14287 h 309606"/>
                    <a:gd name="connsiteX2-39" fmla="*/ 858202 w 1769996"/>
                    <a:gd name="connsiteY2-40" fmla="*/ 0 h 309606"/>
                    <a:gd name="connsiteX3-41" fmla="*/ 0 w 1769996"/>
                    <a:gd name="connsiteY3-42" fmla="*/ 269557 h 309606"/>
                    <a:gd name="connsiteX4-43" fmla="*/ 1083125 w 1769996"/>
                    <a:gd name="connsiteY4-44" fmla="*/ 309606 h 309606"/>
                    <a:gd name="connsiteX5-45" fmla="*/ 1769996 w 1769996"/>
                    <a:gd name="connsiteY5-46" fmla="*/ 70187 h 309606"/>
                    <a:gd name="connsiteX0-47" fmla="*/ 1761689 w 1761689"/>
                    <a:gd name="connsiteY0-48" fmla="*/ 70187 h 309606"/>
                    <a:gd name="connsiteX1-49" fmla="*/ 1076590 w 1761689"/>
                    <a:gd name="connsiteY1-50" fmla="*/ 14287 h 309606"/>
                    <a:gd name="connsiteX2-51" fmla="*/ 849895 w 1761689"/>
                    <a:gd name="connsiteY2-52" fmla="*/ 0 h 309606"/>
                    <a:gd name="connsiteX3-53" fmla="*/ 0 w 1761689"/>
                    <a:gd name="connsiteY3-54" fmla="*/ 276857 h 309606"/>
                    <a:gd name="connsiteX4-55" fmla="*/ 1074818 w 1761689"/>
                    <a:gd name="connsiteY4-56" fmla="*/ 309606 h 309606"/>
                    <a:gd name="connsiteX5-57" fmla="*/ 1761689 w 1761689"/>
                    <a:gd name="connsiteY5-58" fmla="*/ 70187 h 309606"/>
                    <a:gd name="connsiteX0-59" fmla="*/ 1730821 w 1730821"/>
                    <a:gd name="connsiteY0-60" fmla="*/ 70187 h 309606"/>
                    <a:gd name="connsiteX1-61" fmla="*/ 1045722 w 1730821"/>
                    <a:gd name="connsiteY1-62" fmla="*/ 14287 h 309606"/>
                    <a:gd name="connsiteX2-63" fmla="*/ 819027 w 1730821"/>
                    <a:gd name="connsiteY2-64" fmla="*/ 0 h 309606"/>
                    <a:gd name="connsiteX3-65" fmla="*/ 0 w 1730821"/>
                    <a:gd name="connsiteY3-66" fmla="*/ 276836 h 309606"/>
                    <a:gd name="connsiteX4-67" fmla="*/ 1043950 w 1730821"/>
                    <a:gd name="connsiteY4-68" fmla="*/ 309606 h 309606"/>
                    <a:gd name="connsiteX5-69" fmla="*/ 1730821 w 1730821"/>
                    <a:gd name="connsiteY5-70" fmla="*/ 70187 h 3096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730821" h="309606">
                      <a:moveTo>
                        <a:pt x="1730821" y="70187"/>
                      </a:moveTo>
                      <a:lnTo>
                        <a:pt x="1045722" y="14287"/>
                      </a:lnTo>
                      <a:lnTo>
                        <a:pt x="819027" y="0"/>
                      </a:lnTo>
                      <a:lnTo>
                        <a:pt x="0" y="276836"/>
                      </a:lnTo>
                      <a:lnTo>
                        <a:pt x="1043950" y="309606"/>
                      </a:lnTo>
                      <a:cubicBezTo>
                        <a:pt x="1259850" y="227373"/>
                        <a:pt x="1514921" y="152420"/>
                        <a:pt x="1730821" y="70187"/>
                      </a:cubicBezTo>
                      <a:close/>
                    </a:path>
                  </a:pathLst>
                </a:custGeom>
                <a:solidFill>
                  <a:srgbClr val="84CCC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1" name="Freeform: Shape 80"/>
                <p:cNvSpPr/>
                <p:nvPr/>
              </p:nvSpPr>
              <p:spPr>
                <a:xfrm>
                  <a:off x="6960125" y="1152328"/>
                  <a:ext cx="1099744" cy="276225"/>
                </a:xfrm>
                <a:custGeom>
                  <a:avLst/>
                  <a:gdLst>
                    <a:gd name="connsiteX0" fmla="*/ 56674 w 1143000"/>
                    <a:gd name="connsiteY0" fmla="*/ 213836 h 276225"/>
                    <a:gd name="connsiteX1" fmla="*/ 1135856 w 1143000"/>
                    <a:gd name="connsiteY1" fmla="*/ 277654 h 276225"/>
                    <a:gd name="connsiteX2" fmla="*/ 1123474 w 1143000"/>
                    <a:gd name="connsiteY2" fmla="*/ 44291 h 276225"/>
                    <a:gd name="connsiteX3" fmla="*/ 7144 w 1143000"/>
                    <a:gd name="connsiteY3" fmla="*/ 7144 h 276225"/>
                  </a:gdLst>
                  <a:ahLst/>
                  <a:cxnLst>
                    <a:cxn ang="0">
                      <a:pos x="connsiteX0" y="connsiteY0"/>
                    </a:cxn>
                    <a:cxn ang="0">
                      <a:pos x="connsiteX1" y="connsiteY1"/>
                    </a:cxn>
                    <a:cxn ang="0">
                      <a:pos x="connsiteX2" y="connsiteY2"/>
                    </a:cxn>
                    <a:cxn ang="0">
                      <a:pos x="connsiteX3" y="connsiteY3"/>
                    </a:cxn>
                  </a:cxnLst>
                  <a:rect l="l" t="t" r="r" b="b"/>
                  <a:pathLst>
                    <a:path w="1143000" h="276225">
                      <a:moveTo>
                        <a:pt x="56674" y="213836"/>
                      </a:moveTo>
                      <a:lnTo>
                        <a:pt x="1135856" y="277654"/>
                      </a:lnTo>
                      <a:lnTo>
                        <a:pt x="1123474" y="44291"/>
                      </a:lnTo>
                      <a:lnTo>
                        <a:pt x="7144" y="7144"/>
                      </a:lnTo>
                      <a:close/>
                    </a:path>
                  </a:pathLst>
                </a:custGeom>
                <a:solidFill>
                  <a:srgbClr val="84CCC6">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2" name="Freeform: Shape 81"/>
                <p:cNvSpPr/>
                <p:nvPr/>
              </p:nvSpPr>
              <p:spPr>
                <a:xfrm>
                  <a:off x="7183851" y="1162659"/>
                  <a:ext cx="285750" cy="238125"/>
                </a:xfrm>
                <a:custGeom>
                  <a:avLst/>
                  <a:gdLst>
                    <a:gd name="connsiteX0" fmla="*/ 7144 w 285750"/>
                    <a:gd name="connsiteY0" fmla="*/ 7144 h 238125"/>
                    <a:gd name="connsiteX1" fmla="*/ 232886 w 285750"/>
                    <a:gd name="connsiteY1" fmla="*/ 17621 h 238125"/>
                    <a:gd name="connsiteX2" fmla="*/ 281464 w 285750"/>
                    <a:gd name="connsiteY2" fmla="*/ 234791 h 238125"/>
                    <a:gd name="connsiteX3" fmla="*/ 81439 w 285750"/>
                    <a:gd name="connsiteY3" fmla="*/ 222409 h 238125"/>
                  </a:gdLst>
                  <a:ahLst/>
                  <a:cxnLst>
                    <a:cxn ang="0">
                      <a:pos x="connsiteX0" y="connsiteY0"/>
                    </a:cxn>
                    <a:cxn ang="0">
                      <a:pos x="connsiteX1" y="connsiteY1"/>
                    </a:cxn>
                    <a:cxn ang="0">
                      <a:pos x="connsiteX2" y="connsiteY2"/>
                    </a:cxn>
                    <a:cxn ang="0">
                      <a:pos x="connsiteX3" y="connsiteY3"/>
                    </a:cxn>
                  </a:cxnLst>
                  <a:rect l="l" t="t" r="r" b="b"/>
                  <a:pathLst>
                    <a:path w="285750" h="238125">
                      <a:moveTo>
                        <a:pt x="7144" y="7144"/>
                      </a:moveTo>
                      <a:lnTo>
                        <a:pt x="232886" y="17621"/>
                      </a:lnTo>
                      <a:lnTo>
                        <a:pt x="281464" y="234791"/>
                      </a:lnTo>
                      <a:lnTo>
                        <a:pt x="81439" y="222409"/>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3" name="Freeform: Shape 82"/>
                <p:cNvSpPr/>
                <p:nvPr/>
              </p:nvSpPr>
              <p:spPr>
                <a:xfrm>
                  <a:off x="7183851" y="898816"/>
                  <a:ext cx="1019175" cy="285750"/>
                </a:xfrm>
                <a:custGeom>
                  <a:avLst/>
                  <a:gdLst>
                    <a:gd name="connsiteX0" fmla="*/ 7144 w 1019175"/>
                    <a:gd name="connsiteY0" fmla="*/ 270986 h 285750"/>
                    <a:gd name="connsiteX1" fmla="*/ 824389 w 1019175"/>
                    <a:gd name="connsiteY1" fmla="*/ 7144 h 285750"/>
                    <a:gd name="connsiteX2" fmla="*/ 1013936 w 1019175"/>
                    <a:gd name="connsiteY2" fmla="*/ 20479 h 285750"/>
                    <a:gd name="connsiteX3" fmla="*/ 232886 w 1019175"/>
                    <a:gd name="connsiteY3" fmla="*/ 281464 h 285750"/>
                  </a:gdLst>
                  <a:ahLst/>
                  <a:cxnLst>
                    <a:cxn ang="0">
                      <a:pos x="connsiteX0" y="connsiteY0"/>
                    </a:cxn>
                    <a:cxn ang="0">
                      <a:pos x="connsiteX1" y="connsiteY1"/>
                    </a:cxn>
                    <a:cxn ang="0">
                      <a:pos x="connsiteX2" y="connsiteY2"/>
                    </a:cxn>
                    <a:cxn ang="0">
                      <a:pos x="connsiteX3" y="connsiteY3"/>
                    </a:cxn>
                  </a:cxnLst>
                  <a:rect l="l" t="t" r="r" b="b"/>
                  <a:pathLst>
                    <a:path w="1019175" h="285750">
                      <a:moveTo>
                        <a:pt x="7144" y="270986"/>
                      </a:moveTo>
                      <a:lnTo>
                        <a:pt x="824389" y="7144"/>
                      </a:lnTo>
                      <a:lnTo>
                        <a:pt x="1013936" y="20479"/>
                      </a:lnTo>
                      <a:lnTo>
                        <a:pt x="232886" y="281464"/>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4" name="Freeform: Shape 83"/>
                <p:cNvSpPr/>
                <p:nvPr/>
              </p:nvSpPr>
              <p:spPr>
                <a:xfrm>
                  <a:off x="8344474" y="1023348"/>
                  <a:ext cx="156625" cy="294912"/>
                </a:xfrm>
                <a:custGeom>
                  <a:avLst/>
                  <a:gdLst>
                    <a:gd name="connsiteX0" fmla="*/ 20479 w 161925"/>
                    <a:gd name="connsiteY0" fmla="*/ 64294 h 295275"/>
                    <a:gd name="connsiteX1" fmla="*/ 7144 w 161925"/>
                    <a:gd name="connsiteY1" fmla="*/ 292894 h 295275"/>
                    <a:gd name="connsiteX2" fmla="*/ 147161 w 161925"/>
                    <a:gd name="connsiteY2" fmla="*/ 234791 h 295275"/>
                    <a:gd name="connsiteX3" fmla="*/ 161449 w 161925"/>
                    <a:gd name="connsiteY3" fmla="*/ 7144 h 295275"/>
                    <a:gd name="connsiteX0-1" fmla="*/ 13335 w 156625"/>
                    <a:gd name="connsiteY0-2" fmla="*/ 57150 h 285750"/>
                    <a:gd name="connsiteX1-3" fmla="*/ 0 w 156625"/>
                    <a:gd name="connsiteY1-4" fmla="*/ 285750 h 285750"/>
                    <a:gd name="connsiteX2-5" fmla="*/ 156625 w 156625"/>
                    <a:gd name="connsiteY2-6" fmla="*/ 234072 h 285750"/>
                    <a:gd name="connsiteX3-7" fmla="*/ 154305 w 156625"/>
                    <a:gd name="connsiteY3-8" fmla="*/ 0 h 285750"/>
                    <a:gd name="connsiteX4" fmla="*/ 13335 w 156625"/>
                    <a:gd name="connsiteY4" fmla="*/ 57150 h 285750"/>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156625" h="285750">
                      <a:moveTo>
                        <a:pt x="13335" y="57150"/>
                      </a:moveTo>
                      <a:lnTo>
                        <a:pt x="0" y="285750"/>
                      </a:lnTo>
                      <a:lnTo>
                        <a:pt x="156625" y="234072"/>
                      </a:lnTo>
                      <a:cubicBezTo>
                        <a:pt x="155852" y="156048"/>
                        <a:pt x="155078" y="78024"/>
                        <a:pt x="154305" y="0"/>
                      </a:cubicBezTo>
                      <a:lnTo>
                        <a:pt x="13335" y="57150"/>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5" name="Freeform: Shape 84"/>
                <p:cNvSpPr/>
                <p:nvPr/>
              </p:nvSpPr>
              <p:spPr>
                <a:xfrm>
                  <a:off x="6995256" y="764790"/>
                  <a:ext cx="771525" cy="295275"/>
                </a:xfrm>
                <a:custGeom>
                  <a:avLst/>
                  <a:gdLst>
                    <a:gd name="connsiteX0" fmla="*/ 764381 w 771525"/>
                    <a:gd name="connsiteY0" fmla="*/ 250708 h 295275"/>
                    <a:gd name="connsiteX1" fmla="*/ 7144 w 771525"/>
                    <a:gd name="connsiteY1" fmla="*/ 37347 h 295275"/>
                    <a:gd name="connsiteX2" fmla="*/ 10954 w 771525"/>
                    <a:gd name="connsiteY2" fmla="*/ 288808 h 295275"/>
                    <a:gd name="connsiteX3" fmla="*/ 723424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64381" y="250708"/>
                      </a:moveTo>
                      <a:cubicBezTo>
                        <a:pt x="764381" y="250708"/>
                        <a:pt x="349091" y="-95050"/>
                        <a:pt x="7144" y="37347"/>
                      </a:cubicBezTo>
                      <a:lnTo>
                        <a:pt x="10954" y="288808"/>
                      </a:lnTo>
                      <a:cubicBezTo>
                        <a:pt x="10954" y="288808"/>
                        <a:pt x="544354" y="107833"/>
                        <a:pt x="723424" y="253565"/>
                      </a:cubicBezTo>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6" name="Freeform: Shape 85"/>
                <p:cNvSpPr/>
                <p:nvPr/>
              </p:nvSpPr>
              <p:spPr>
                <a:xfrm>
                  <a:off x="7334346" y="971206"/>
                  <a:ext cx="1171575" cy="114300"/>
                </a:xfrm>
                <a:custGeom>
                  <a:avLst/>
                  <a:gdLst>
                    <a:gd name="connsiteX0" fmla="*/ 1164431 w 1171575"/>
                    <a:gd name="connsiteY0" fmla="*/ 51911 h 114300"/>
                    <a:gd name="connsiteX1" fmla="*/ 168116 w 1171575"/>
                    <a:gd name="connsiteY1" fmla="*/ 7144 h 114300"/>
                    <a:gd name="connsiteX2" fmla="*/ 7144 w 1171575"/>
                    <a:gd name="connsiteY2" fmla="*/ 58579 h 114300"/>
                    <a:gd name="connsiteX3" fmla="*/ 1023461 w 1171575"/>
                    <a:gd name="connsiteY3" fmla="*/ 109061 h 114300"/>
                  </a:gdLst>
                  <a:ahLst/>
                  <a:cxnLst>
                    <a:cxn ang="0">
                      <a:pos x="connsiteX0" y="connsiteY0"/>
                    </a:cxn>
                    <a:cxn ang="0">
                      <a:pos x="connsiteX1" y="connsiteY1"/>
                    </a:cxn>
                    <a:cxn ang="0">
                      <a:pos x="connsiteX2" y="connsiteY2"/>
                    </a:cxn>
                    <a:cxn ang="0">
                      <a:pos x="connsiteX3" y="connsiteY3"/>
                    </a:cxn>
                  </a:cxnLst>
                  <a:rect l="l" t="t" r="r" b="b"/>
                  <a:pathLst>
                    <a:path w="1171575" h="114300">
                      <a:moveTo>
                        <a:pt x="1164431" y="51911"/>
                      </a:moveTo>
                      <a:lnTo>
                        <a:pt x="168116" y="7144"/>
                      </a:lnTo>
                      <a:lnTo>
                        <a:pt x="7144" y="58579"/>
                      </a:lnTo>
                      <a:lnTo>
                        <a:pt x="1023461" y="109061"/>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7" name="Freeform: Shape 86"/>
                <p:cNvSpPr/>
                <p:nvPr/>
              </p:nvSpPr>
              <p:spPr>
                <a:xfrm>
                  <a:off x="7163849" y="386291"/>
                  <a:ext cx="666750" cy="638175"/>
                </a:xfrm>
                <a:custGeom>
                  <a:avLst/>
                  <a:gdLst>
                    <a:gd name="connsiteX0" fmla="*/ 7144 w 666750"/>
                    <a:gd name="connsiteY0" fmla="*/ 332026 h 638175"/>
                    <a:gd name="connsiteX1" fmla="*/ 565309 w 666750"/>
                    <a:gd name="connsiteY1" fmla="*/ 635874 h 638175"/>
                    <a:gd name="connsiteX2" fmla="*/ 668179 w 666750"/>
                    <a:gd name="connsiteY2" fmla="*/ 607299 h 638175"/>
                    <a:gd name="connsiteX3" fmla="*/ 227171 w 666750"/>
                    <a:gd name="connsiteY3" fmla="*/ 321549 h 638175"/>
                    <a:gd name="connsiteX4" fmla="*/ 227171 w 666750"/>
                    <a:gd name="connsiteY4" fmla="*/ 321549 h 638175"/>
                    <a:gd name="connsiteX5" fmla="*/ 366236 w 666750"/>
                    <a:gd name="connsiteY5" fmla="*/ 71041 h 638175"/>
                    <a:gd name="connsiteX6" fmla="*/ 366236 w 666750"/>
                    <a:gd name="connsiteY6" fmla="*/ 71041 h 638175"/>
                    <a:gd name="connsiteX7" fmla="*/ 326231 w 666750"/>
                    <a:gd name="connsiteY7" fmla="*/ 10081 h 638175"/>
                    <a:gd name="connsiteX8" fmla="*/ 199549 w 666750"/>
                    <a:gd name="connsiteY8" fmla="*/ 60564 h 638175"/>
                    <a:gd name="connsiteX9" fmla="*/ 70009 w 666750"/>
                    <a:gd name="connsiteY9" fmla="*/ 185341 h 638175"/>
                    <a:gd name="connsiteX10" fmla="*/ 7144 w 666750"/>
                    <a:gd name="connsiteY10" fmla="*/ 33202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38175">
                      <a:moveTo>
                        <a:pt x="7144" y="332026"/>
                      </a:moveTo>
                      <a:cubicBezTo>
                        <a:pt x="7144" y="332026"/>
                        <a:pt x="260509" y="625396"/>
                        <a:pt x="565309" y="635874"/>
                      </a:cubicBezTo>
                      <a:cubicBezTo>
                        <a:pt x="635794" y="628254"/>
                        <a:pt x="668179" y="607299"/>
                        <a:pt x="668179" y="607299"/>
                      </a:cubicBezTo>
                      <a:lnTo>
                        <a:pt x="227171" y="321549"/>
                      </a:lnTo>
                      <a:lnTo>
                        <a:pt x="227171" y="321549"/>
                      </a:lnTo>
                      <a:cubicBezTo>
                        <a:pt x="249079" y="226299"/>
                        <a:pt x="296704" y="139621"/>
                        <a:pt x="366236" y="71041"/>
                      </a:cubicBezTo>
                      <a:lnTo>
                        <a:pt x="366236" y="71041"/>
                      </a:lnTo>
                      <a:cubicBezTo>
                        <a:pt x="394811" y="42466"/>
                        <a:pt x="364331" y="-5159"/>
                        <a:pt x="326231" y="10081"/>
                      </a:cubicBezTo>
                      <a:lnTo>
                        <a:pt x="199549" y="60564"/>
                      </a:lnTo>
                      <a:lnTo>
                        <a:pt x="70009" y="185341"/>
                      </a:lnTo>
                      <a:lnTo>
                        <a:pt x="7144" y="332026"/>
                      </a:lnTo>
                      <a:close/>
                    </a:path>
                  </a:pathLst>
                </a:custGeom>
                <a:solidFill>
                  <a:srgbClr val="F8D45E">
                    <a:lumMod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8" name="Freeform: Shape 87"/>
                <p:cNvSpPr/>
                <p:nvPr/>
              </p:nvSpPr>
              <p:spPr>
                <a:xfrm>
                  <a:off x="7163849" y="311027"/>
                  <a:ext cx="704850" cy="704850"/>
                </a:xfrm>
                <a:custGeom>
                  <a:avLst/>
                  <a:gdLst>
                    <a:gd name="connsiteX0" fmla="*/ 636746 w 704850"/>
                    <a:gd name="connsiteY0" fmla="*/ 703518 h 704850"/>
                    <a:gd name="connsiteX1" fmla="*/ 388144 w 704850"/>
                    <a:gd name="connsiteY1" fmla="*/ 256796 h 704850"/>
                    <a:gd name="connsiteX2" fmla="*/ 363379 w 704850"/>
                    <a:gd name="connsiteY2" fmla="*/ 239651 h 704850"/>
                    <a:gd name="connsiteX3" fmla="*/ 173831 w 704850"/>
                    <a:gd name="connsiteY3" fmla="*/ 264416 h 704850"/>
                    <a:gd name="connsiteX4" fmla="*/ 7144 w 704850"/>
                    <a:gd name="connsiteY4" fmla="*/ 406338 h 704850"/>
                    <a:gd name="connsiteX5" fmla="*/ 70009 w 704850"/>
                    <a:gd name="connsiteY5" fmla="*/ 260606 h 704850"/>
                    <a:gd name="connsiteX6" fmla="*/ 147161 w 704850"/>
                    <a:gd name="connsiteY6" fmla="*/ 151068 h 704850"/>
                    <a:gd name="connsiteX7" fmla="*/ 147161 w 704850"/>
                    <a:gd name="connsiteY7" fmla="*/ 151068 h 704850"/>
                    <a:gd name="connsiteX8" fmla="*/ 367189 w 704850"/>
                    <a:gd name="connsiteY8" fmla="*/ 12003 h 704850"/>
                    <a:gd name="connsiteX9" fmla="*/ 441484 w 704850"/>
                    <a:gd name="connsiteY9" fmla="*/ 8193 h 704850"/>
                    <a:gd name="connsiteX10" fmla="*/ 511969 w 704850"/>
                    <a:gd name="connsiteY10" fmla="*/ 51056 h 704850"/>
                    <a:gd name="connsiteX11" fmla="*/ 702469 w 704850"/>
                    <a:gd name="connsiteY11" fmla="*/ 660656 h 704850"/>
                    <a:gd name="connsiteX12" fmla="*/ 636746 w 704850"/>
                    <a:gd name="connsiteY12" fmla="*/ 703518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850" h="704850">
                      <a:moveTo>
                        <a:pt x="636746" y="703518"/>
                      </a:moveTo>
                      <a:lnTo>
                        <a:pt x="388144" y="256796"/>
                      </a:lnTo>
                      <a:cubicBezTo>
                        <a:pt x="383381" y="247271"/>
                        <a:pt x="373856" y="241556"/>
                        <a:pt x="363379" y="239651"/>
                      </a:cubicBezTo>
                      <a:cubicBezTo>
                        <a:pt x="331946" y="234888"/>
                        <a:pt x="259556" y="230126"/>
                        <a:pt x="173831" y="264416"/>
                      </a:cubicBezTo>
                      <a:cubicBezTo>
                        <a:pt x="57626" y="310136"/>
                        <a:pt x="7144" y="406338"/>
                        <a:pt x="7144" y="406338"/>
                      </a:cubicBezTo>
                      <a:lnTo>
                        <a:pt x="70009" y="260606"/>
                      </a:lnTo>
                      <a:cubicBezTo>
                        <a:pt x="88106" y="218696"/>
                        <a:pt x="113824" y="181548"/>
                        <a:pt x="147161" y="151068"/>
                      </a:cubicBezTo>
                      <a:lnTo>
                        <a:pt x="147161" y="151068"/>
                      </a:lnTo>
                      <a:cubicBezTo>
                        <a:pt x="208121" y="92966"/>
                        <a:pt x="284321" y="26291"/>
                        <a:pt x="367189" y="12003"/>
                      </a:cubicBezTo>
                      <a:lnTo>
                        <a:pt x="441484" y="8193"/>
                      </a:lnTo>
                      <a:cubicBezTo>
                        <a:pt x="471964" y="2478"/>
                        <a:pt x="502444" y="20576"/>
                        <a:pt x="511969" y="51056"/>
                      </a:cubicBezTo>
                      <a:lnTo>
                        <a:pt x="702469" y="660656"/>
                      </a:lnTo>
                      <a:lnTo>
                        <a:pt x="636746" y="703518"/>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9" name="Freeform: Shape 88"/>
                <p:cNvSpPr/>
                <p:nvPr/>
              </p:nvSpPr>
              <p:spPr>
                <a:xfrm>
                  <a:off x="7873722" y="760221"/>
                  <a:ext cx="735107" cy="281337"/>
                </a:xfrm>
                <a:custGeom>
                  <a:avLst/>
                  <a:gdLst>
                    <a:gd name="connsiteX0" fmla="*/ 7144 w 771525"/>
                    <a:gd name="connsiteY0" fmla="*/ 250708 h 295275"/>
                    <a:gd name="connsiteX1" fmla="*/ 764381 w 771525"/>
                    <a:gd name="connsiteY1" fmla="*/ 37347 h 295275"/>
                    <a:gd name="connsiteX2" fmla="*/ 760571 w 771525"/>
                    <a:gd name="connsiteY2" fmla="*/ 288808 h 295275"/>
                    <a:gd name="connsiteX3" fmla="*/ 48101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144" y="250708"/>
                      </a:moveTo>
                      <a:cubicBezTo>
                        <a:pt x="7144" y="250708"/>
                        <a:pt x="422434" y="-95050"/>
                        <a:pt x="764381" y="37347"/>
                      </a:cubicBezTo>
                      <a:lnTo>
                        <a:pt x="760571" y="288808"/>
                      </a:lnTo>
                      <a:cubicBezTo>
                        <a:pt x="760571" y="288808"/>
                        <a:pt x="227171" y="107832"/>
                        <a:pt x="48101" y="253565"/>
                      </a:cubicBezTo>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0" name="Freeform: Shape 89"/>
                <p:cNvSpPr/>
                <p:nvPr/>
              </p:nvSpPr>
              <p:spPr>
                <a:xfrm>
                  <a:off x="7825836" y="329601"/>
                  <a:ext cx="600075" cy="676275"/>
                </a:xfrm>
                <a:custGeom>
                  <a:avLst/>
                  <a:gdLst>
                    <a:gd name="connsiteX0" fmla="*/ 595789 w 600075"/>
                    <a:gd name="connsiteY0" fmla="*/ 255366 h 676275"/>
                    <a:gd name="connsiteX1" fmla="*/ 113824 w 600075"/>
                    <a:gd name="connsiteY1" fmla="*/ 669704 h 676275"/>
                    <a:gd name="connsiteX2" fmla="*/ 7144 w 600075"/>
                    <a:gd name="connsiteY2" fmla="*/ 663989 h 676275"/>
                    <a:gd name="connsiteX3" fmla="*/ 378619 w 600075"/>
                    <a:gd name="connsiteY3" fmla="*/ 291561 h 676275"/>
                    <a:gd name="connsiteX4" fmla="*/ 378619 w 600075"/>
                    <a:gd name="connsiteY4" fmla="*/ 291561 h 676275"/>
                    <a:gd name="connsiteX5" fmla="*/ 190024 w 600075"/>
                    <a:gd name="connsiteY5" fmla="*/ 76296 h 676275"/>
                    <a:gd name="connsiteX6" fmla="*/ 190024 w 600075"/>
                    <a:gd name="connsiteY6" fmla="*/ 76296 h 676275"/>
                    <a:gd name="connsiteX7" fmla="*/ 216694 w 600075"/>
                    <a:gd name="connsiteY7" fmla="*/ 7716 h 676275"/>
                    <a:gd name="connsiteX8" fmla="*/ 349091 w 600075"/>
                    <a:gd name="connsiteY8" fmla="*/ 29624 h 676275"/>
                    <a:gd name="connsiteX9" fmla="*/ 502444 w 600075"/>
                    <a:gd name="connsiteY9" fmla="*/ 125826 h 676275"/>
                    <a:gd name="connsiteX10" fmla="*/ 595789 w 600075"/>
                    <a:gd name="connsiteY10" fmla="*/ 255366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075" h="676275">
                      <a:moveTo>
                        <a:pt x="595789" y="255366"/>
                      </a:moveTo>
                      <a:cubicBezTo>
                        <a:pt x="595789" y="255366"/>
                        <a:pt x="410051" y="595409"/>
                        <a:pt x="113824" y="669704"/>
                      </a:cubicBezTo>
                      <a:cubicBezTo>
                        <a:pt x="43339" y="677324"/>
                        <a:pt x="7144" y="663989"/>
                        <a:pt x="7144" y="663989"/>
                      </a:cubicBezTo>
                      <a:lnTo>
                        <a:pt x="378619" y="291561"/>
                      </a:lnTo>
                      <a:lnTo>
                        <a:pt x="378619" y="291561"/>
                      </a:lnTo>
                      <a:cubicBezTo>
                        <a:pt x="337661" y="202979"/>
                        <a:pt x="271939" y="128684"/>
                        <a:pt x="190024" y="76296"/>
                      </a:cubicBezTo>
                      <a:lnTo>
                        <a:pt x="190024" y="76296"/>
                      </a:lnTo>
                      <a:cubicBezTo>
                        <a:pt x="155734" y="54389"/>
                        <a:pt x="176689" y="1049"/>
                        <a:pt x="216694" y="7716"/>
                      </a:cubicBezTo>
                      <a:lnTo>
                        <a:pt x="349091" y="29624"/>
                      </a:lnTo>
                      <a:lnTo>
                        <a:pt x="502444" y="125826"/>
                      </a:lnTo>
                      <a:lnTo>
                        <a:pt x="595789" y="255366"/>
                      </a:lnTo>
                      <a:close/>
                    </a:path>
                  </a:pathLst>
                </a:custGeom>
                <a:solidFill>
                  <a:srgbClr val="F8D45E">
                    <a:lumMod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1" name="Freeform: Shape 90"/>
                <p:cNvSpPr/>
                <p:nvPr/>
              </p:nvSpPr>
              <p:spPr>
                <a:xfrm>
                  <a:off x="7787736" y="294683"/>
                  <a:ext cx="638175" cy="714375"/>
                </a:xfrm>
                <a:custGeom>
                  <a:avLst/>
                  <a:gdLst>
                    <a:gd name="connsiteX0" fmla="*/ 80486 w 638175"/>
                    <a:gd name="connsiteY0" fmla="*/ 712242 h 714375"/>
                    <a:gd name="connsiteX1" fmla="*/ 229076 w 638175"/>
                    <a:gd name="connsiteY1" fmla="*/ 223609 h 714375"/>
                    <a:gd name="connsiteX2" fmla="*/ 250031 w 638175"/>
                    <a:gd name="connsiteY2" fmla="*/ 201702 h 714375"/>
                    <a:gd name="connsiteX3" fmla="*/ 440531 w 638175"/>
                    <a:gd name="connsiteY3" fmla="*/ 186462 h 714375"/>
                    <a:gd name="connsiteX4" fmla="*/ 632936 w 638175"/>
                    <a:gd name="connsiteY4" fmla="*/ 290284 h 714375"/>
                    <a:gd name="connsiteX5" fmla="*/ 540544 w 638175"/>
                    <a:gd name="connsiteY5" fmla="*/ 160744 h 714375"/>
                    <a:gd name="connsiteX6" fmla="*/ 442436 w 638175"/>
                    <a:gd name="connsiteY6" fmla="*/ 69304 h 714375"/>
                    <a:gd name="connsiteX7" fmla="*/ 442436 w 638175"/>
                    <a:gd name="connsiteY7" fmla="*/ 69304 h 714375"/>
                    <a:gd name="connsiteX8" fmla="*/ 204311 w 638175"/>
                    <a:gd name="connsiteY8" fmla="*/ 7392 h 714375"/>
                    <a:gd name="connsiteX9" fmla="*/ 129064 w 638175"/>
                    <a:gd name="connsiteY9" fmla="*/ 10249 h 714375"/>
                    <a:gd name="connsiteX10" fmla="*/ 69056 w 638175"/>
                    <a:gd name="connsiteY10" fmla="*/ 66447 h 714375"/>
                    <a:gd name="connsiteX11" fmla="*/ 7144 w 638175"/>
                    <a:gd name="connsiteY11" fmla="*/ 683667 h 714375"/>
                    <a:gd name="connsiteX12" fmla="*/ 80486 w 638175"/>
                    <a:gd name="connsiteY12" fmla="*/ 712242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175" h="714375">
                      <a:moveTo>
                        <a:pt x="80486" y="712242"/>
                      </a:moveTo>
                      <a:lnTo>
                        <a:pt x="229076" y="223609"/>
                      </a:lnTo>
                      <a:cubicBezTo>
                        <a:pt x="231934" y="213132"/>
                        <a:pt x="239554" y="205512"/>
                        <a:pt x="250031" y="201702"/>
                      </a:cubicBezTo>
                      <a:cubicBezTo>
                        <a:pt x="279559" y="190272"/>
                        <a:pt x="349091" y="171222"/>
                        <a:pt x="440531" y="186462"/>
                      </a:cubicBezTo>
                      <a:cubicBezTo>
                        <a:pt x="564356" y="207417"/>
                        <a:pt x="632936" y="290284"/>
                        <a:pt x="632936" y="290284"/>
                      </a:cubicBezTo>
                      <a:lnTo>
                        <a:pt x="540544" y="160744"/>
                      </a:lnTo>
                      <a:cubicBezTo>
                        <a:pt x="513874" y="123597"/>
                        <a:pt x="480536" y="93117"/>
                        <a:pt x="442436" y="69304"/>
                      </a:cubicBezTo>
                      <a:lnTo>
                        <a:pt x="442436" y="69304"/>
                      </a:lnTo>
                      <a:cubicBezTo>
                        <a:pt x="370999" y="26442"/>
                        <a:pt x="288131" y="4534"/>
                        <a:pt x="204311" y="7392"/>
                      </a:cubicBezTo>
                      <a:lnTo>
                        <a:pt x="129064" y="10249"/>
                      </a:lnTo>
                      <a:cubicBezTo>
                        <a:pt x="97631" y="11202"/>
                        <a:pt x="71914" y="35967"/>
                        <a:pt x="69056" y="66447"/>
                      </a:cubicBezTo>
                      <a:lnTo>
                        <a:pt x="7144" y="683667"/>
                      </a:lnTo>
                      <a:lnTo>
                        <a:pt x="80486" y="712242"/>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2" name="Freeform: Shape 91"/>
                <p:cNvSpPr/>
                <p:nvPr/>
              </p:nvSpPr>
              <p:spPr>
                <a:xfrm>
                  <a:off x="8337475" y="788999"/>
                  <a:ext cx="326714" cy="462845"/>
                </a:xfrm>
                <a:custGeom>
                  <a:avLst/>
                  <a:gdLst>
                    <a:gd name="connsiteX0" fmla="*/ 277654 w 342900"/>
                    <a:gd name="connsiteY0" fmla="*/ 7144 h 485775"/>
                    <a:gd name="connsiteX1" fmla="*/ 7144 w 342900"/>
                    <a:gd name="connsiteY1" fmla="*/ 296704 h 485775"/>
                    <a:gd name="connsiteX2" fmla="*/ 154781 w 342900"/>
                    <a:gd name="connsiteY2" fmla="*/ 484346 h 485775"/>
                    <a:gd name="connsiteX3" fmla="*/ 337661 w 342900"/>
                    <a:gd name="connsiteY3" fmla="*/ 301466 h 485775"/>
                    <a:gd name="connsiteX4" fmla="*/ 277654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277654" y="7144"/>
                      </a:moveTo>
                      <a:cubicBezTo>
                        <a:pt x="277654" y="7144"/>
                        <a:pt x="263366" y="139541"/>
                        <a:pt x="7144" y="296704"/>
                      </a:cubicBezTo>
                      <a:lnTo>
                        <a:pt x="154781" y="484346"/>
                      </a:lnTo>
                      <a:cubicBezTo>
                        <a:pt x="154781" y="484346"/>
                        <a:pt x="290989" y="442436"/>
                        <a:pt x="337661" y="301466"/>
                      </a:cubicBezTo>
                      <a:lnTo>
                        <a:pt x="277654" y="7144"/>
                      </a:lnTo>
                      <a:close/>
                    </a:path>
                  </a:pathLst>
                </a:custGeom>
                <a:solidFill>
                  <a:srgbClr val="F8D45E">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3" name="Freeform: Shape 92"/>
                <p:cNvSpPr/>
                <p:nvPr/>
              </p:nvSpPr>
              <p:spPr>
                <a:xfrm>
                  <a:off x="8337475" y="1063983"/>
                  <a:ext cx="598976" cy="381167"/>
                </a:xfrm>
                <a:custGeom>
                  <a:avLst/>
                  <a:gdLst>
                    <a:gd name="connsiteX0" fmla="*/ 7144 w 628650"/>
                    <a:gd name="connsiteY0" fmla="*/ 7144 h 400050"/>
                    <a:gd name="connsiteX1" fmla="*/ 332899 w 628650"/>
                    <a:gd name="connsiteY1" fmla="*/ 111919 h 400050"/>
                    <a:gd name="connsiteX2" fmla="*/ 625316 w 628650"/>
                    <a:gd name="connsiteY2" fmla="*/ 128111 h 400050"/>
                    <a:gd name="connsiteX3" fmla="*/ 536734 w 628650"/>
                    <a:gd name="connsiteY3" fmla="*/ 252889 h 400050"/>
                    <a:gd name="connsiteX4" fmla="*/ 596741 w 628650"/>
                    <a:gd name="connsiteY4" fmla="*/ 398621 h 400050"/>
                    <a:gd name="connsiteX5" fmla="*/ 360521 w 628650"/>
                    <a:gd name="connsiteY5" fmla="*/ 383381 h 400050"/>
                    <a:gd name="connsiteX6" fmla="*/ 122396 w 628650"/>
                    <a:gd name="connsiteY6" fmla="*/ 314801 h 400050"/>
                    <a:gd name="connsiteX7" fmla="*/ 7144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7144" y="7144"/>
                      </a:moveTo>
                      <a:cubicBezTo>
                        <a:pt x="7144" y="7144"/>
                        <a:pt x="110966" y="119539"/>
                        <a:pt x="332899" y="111919"/>
                      </a:cubicBezTo>
                      <a:cubicBezTo>
                        <a:pt x="554831" y="104299"/>
                        <a:pt x="625316" y="128111"/>
                        <a:pt x="625316" y="128111"/>
                      </a:cubicBezTo>
                      <a:lnTo>
                        <a:pt x="536734" y="252889"/>
                      </a:lnTo>
                      <a:lnTo>
                        <a:pt x="596741" y="398621"/>
                      </a:lnTo>
                      <a:cubicBezTo>
                        <a:pt x="596741" y="398621"/>
                        <a:pt x="496729" y="373856"/>
                        <a:pt x="360521" y="383381"/>
                      </a:cubicBezTo>
                      <a:cubicBezTo>
                        <a:pt x="224314" y="393859"/>
                        <a:pt x="122396" y="314801"/>
                        <a:pt x="122396" y="314801"/>
                      </a:cubicBezTo>
                      <a:lnTo>
                        <a:pt x="7144" y="7144"/>
                      </a:lnTo>
                      <a:close/>
                    </a:path>
                  </a:pathLst>
                </a:custGeom>
                <a:solidFill>
                  <a:srgbClr val="F8D45E">
                    <a:lumMod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4" name="Freeform: Shape 93"/>
                <p:cNvSpPr/>
                <p:nvPr/>
              </p:nvSpPr>
              <p:spPr>
                <a:xfrm>
                  <a:off x="6935249" y="794994"/>
                  <a:ext cx="342900" cy="485775"/>
                </a:xfrm>
                <a:custGeom>
                  <a:avLst/>
                  <a:gdLst>
                    <a:gd name="connsiteX0" fmla="*/ 67151 w 342900"/>
                    <a:gd name="connsiteY0" fmla="*/ 7144 h 485775"/>
                    <a:gd name="connsiteX1" fmla="*/ 337661 w 342900"/>
                    <a:gd name="connsiteY1" fmla="*/ 296704 h 485775"/>
                    <a:gd name="connsiteX2" fmla="*/ 190024 w 342900"/>
                    <a:gd name="connsiteY2" fmla="*/ 484346 h 485775"/>
                    <a:gd name="connsiteX3" fmla="*/ 7144 w 342900"/>
                    <a:gd name="connsiteY3" fmla="*/ 301466 h 485775"/>
                    <a:gd name="connsiteX4" fmla="*/ 67151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67151" y="7144"/>
                      </a:moveTo>
                      <a:cubicBezTo>
                        <a:pt x="67151" y="7144"/>
                        <a:pt x="81439" y="139541"/>
                        <a:pt x="337661" y="296704"/>
                      </a:cubicBezTo>
                      <a:lnTo>
                        <a:pt x="190024" y="484346"/>
                      </a:lnTo>
                      <a:cubicBezTo>
                        <a:pt x="190024" y="484346"/>
                        <a:pt x="53816" y="442436"/>
                        <a:pt x="7144" y="301466"/>
                      </a:cubicBezTo>
                      <a:lnTo>
                        <a:pt x="67151" y="7144"/>
                      </a:lnTo>
                      <a:close/>
                    </a:path>
                  </a:pathLst>
                </a:custGeom>
                <a:solidFill>
                  <a:srgbClr val="F8D45E">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5" name="Freeform: Shape 94"/>
                <p:cNvSpPr/>
                <p:nvPr/>
              </p:nvSpPr>
              <p:spPr>
                <a:xfrm>
                  <a:off x="6646641" y="1084554"/>
                  <a:ext cx="628650" cy="400050"/>
                </a:xfrm>
                <a:custGeom>
                  <a:avLst/>
                  <a:gdLst>
                    <a:gd name="connsiteX0" fmla="*/ 625316 w 628650"/>
                    <a:gd name="connsiteY0" fmla="*/ 7144 h 400050"/>
                    <a:gd name="connsiteX1" fmla="*/ 299561 w 628650"/>
                    <a:gd name="connsiteY1" fmla="*/ 111919 h 400050"/>
                    <a:gd name="connsiteX2" fmla="*/ 7144 w 628650"/>
                    <a:gd name="connsiteY2" fmla="*/ 128111 h 400050"/>
                    <a:gd name="connsiteX3" fmla="*/ 95726 w 628650"/>
                    <a:gd name="connsiteY3" fmla="*/ 252889 h 400050"/>
                    <a:gd name="connsiteX4" fmla="*/ 35719 w 628650"/>
                    <a:gd name="connsiteY4" fmla="*/ 397669 h 400050"/>
                    <a:gd name="connsiteX5" fmla="*/ 271939 w 628650"/>
                    <a:gd name="connsiteY5" fmla="*/ 382429 h 400050"/>
                    <a:gd name="connsiteX6" fmla="*/ 510064 w 628650"/>
                    <a:gd name="connsiteY6" fmla="*/ 313849 h 400050"/>
                    <a:gd name="connsiteX7" fmla="*/ 625316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625316" y="7144"/>
                      </a:moveTo>
                      <a:cubicBezTo>
                        <a:pt x="625316" y="7144"/>
                        <a:pt x="521494" y="119539"/>
                        <a:pt x="299561" y="111919"/>
                      </a:cubicBezTo>
                      <a:cubicBezTo>
                        <a:pt x="76676" y="104299"/>
                        <a:pt x="7144" y="128111"/>
                        <a:pt x="7144" y="128111"/>
                      </a:cubicBezTo>
                      <a:lnTo>
                        <a:pt x="95726" y="252889"/>
                      </a:lnTo>
                      <a:lnTo>
                        <a:pt x="35719" y="397669"/>
                      </a:lnTo>
                      <a:cubicBezTo>
                        <a:pt x="35719" y="397669"/>
                        <a:pt x="135731" y="372904"/>
                        <a:pt x="271939" y="382429"/>
                      </a:cubicBezTo>
                      <a:cubicBezTo>
                        <a:pt x="408146" y="392906"/>
                        <a:pt x="510064" y="313849"/>
                        <a:pt x="510064" y="313849"/>
                      </a:cubicBezTo>
                      <a:lnTo>
                        <a:pt x="625316" y="7144"/>
                      </a:lnTo>
                      <a:close/>
                    </a:path>
                  </a:pathLst>
                </a:custGeom>
                <a:solidFill>
                  <a:srgbClr val="F8D45E">
                    <a:lumMod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grpSp>
        </p:grpSp>
      </p:grpSp>
      <p:pic>
        <p:nvPicPr>
          <p:cNvPr id="142" name="We wish you a merry Christmas remix">
            <a:hlinkClick r:id="" action="ppaction://media"/>
          </p:cNvPr>
          <p:cNvPicPr>
            <a:picLocks noChangeAspect="1"/>
          </p:cNvPicPr>
          <p:nvPr>
            <a:audioFile r:link="rId1"/>
            <p:extLst>
              <p:ext uri="{DAA4B4D4-6D71-4841-9C94-3DE7FCFB9230}">
                <p14:media xmlns:p14="http://schemas.microsoft.com/office/powerpoint/2010/main" r:embed="rId2">
                  <p14:trim end="61902.125"/>
                </p14:media>
              </p:ext>
            </p:extLst>
          </p:nvPr>
        </p:nvPicPr>
        <p:blipFill>
          <a:blip r:embed="rId6"/>
          <a:stretch>
            <a:fillRect/>
          </a:stretch>
        </p:blipFill>
        <p:spPr>
          <a:xfrm>
            <a:off x="-676166" y="104338"/>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2"/>
                                        </p:tgtEl>
                                      </p:cBhvr>
                                    </p:cmd>
                                  </p:childTnLst>
                                </p:cTn>
                              </p:par>
                              <p:par>
                                <p:cTn id="7" presetID="53" presetClass="entr" presetSubtype="16" fill="hold" nodeType="withEffect">
                                  <p:stCondLst>
                                    <p:cond delay="2800"/>
                                  </p:stCondLst>
                                  <p:childTnLst>
                                    <p:set>
                                      <p:cBhvr>
                                        <p:cTn id="8" dur="1" fill="hold">
                                          <p:stCondLst>
                                            <p:cond delay="0"/>
                                          </p:stCondLst>
                                        </p:cTn>
                                        <p:tgtEl>
                                          <p:spTgt spid="6"/>
                                        </p:tgtEl>
                                        <p:attrNameLst>
                                          <p:attrName>style.visibility</p:attrName>
                                        </p:attrNameLst>
                                      </p:cBhvr>
                                      <p:to>
                                        <p:strVal val="visible"/>
                                      </p:to>
                                    </p:set>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12" repeatCount="indefinite" fill="remove" display="0">
                  <p:stCondLst>
                    <p:cond delay="indefinite"/>
                  </p:stCondLst>
                  <p:endCondLst>
                    <p:cond evt="onStopAudio" delay="0">
                      <p:tgtEl>
                        <p:sldTgt/>
                      </p:tgtEl>
                    </p:cond>
                  </p:endCondLst>
                </p:cTn>
                <p:tgtEl>
                  <p:spTgt spid="14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Snip Diagonal Corner Rectangle 3"/>
          <p:cNvSpPr/>
          <p:nvPr/>
        </p:nvSpPr>
        <p:spPr>
          <a:xfrm>
            <a:off x="1443031" y="1044802"/>
            <a:ext cx="9272544" cy="1165128"/>
          </a:xfrm>
          <a:prstGeom prst="snip2DiagRect">
            <a:avLst/>
          </a:prstGeom>
          <a:solidFill>
            <a:schemeClr val="accent1">
              <a:lumMod val="60000"/>
              <a:lumOff val="40000"/>
              <a:alpha val="56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fontAlgn="base">
              <a:spcBef>
                <a:spcPct val="0"/>
              </a:spcBef>
              <a:spcAft>
                <a:spcPct val="0"/>
              </a:spcAft>
            </a:pPr>
            <a:r>
              <a:rPr lang="en-US" sz="4400" b="1" dirty="0" err="1">
                <a:solidFill>
                  <a:schemeClr val="tx1"/>
                </a:solidFill>
                <a:latin typeface="Arial" panose="020B0604020202020204" pitchFamily="34" charset="0"/>
                <a:cs typeface="Arial" panose="020B0604020202020204" pitchFamily="34" charset="0"/>
              </a:rPr>
              <a:t>Có</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mấy</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cách</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mở</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bài</a:t>
            </a:r>
            <a:endParaRPr lang="en-US" sz="44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1255153" y="4338505"/>
            <a:ext cx="9681694" cy="519085"/>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D</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trực</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gián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endParaRPr lang="en-US" sz="1400" b="1"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255153" y="2996622"/>
            <a:ext cx="9681694"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B.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gián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r>
              <a:rPr lang="en-US" sz="2800" b="1" dirty="0">
                <a:solidFill>
                  <a:srgbClr val="0070C0"/>
                </a:solidFill>
                <a:latin typeface="Arial" panose="020B0604020202020204" pitchFamily="34" charset="0"/>
              </a:rPr>
              <a:t> </a:t>
            </a:r>
          </a:p>
        </p:txBody>
      </p:sp>
      <p:sp>
        <p:nvSpPr>
          <p:cNvPr id="8" name="Rectangle 7"/>
          <p:cNvSpPr/>
          <p:nvPr/>
        </p:nvSpPr>
        <p:spPr>
          <a:xfrm>
            <a:off x="1255153" y="3645677"/>
            <a:ext cx="9681694" cy="555191"/>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vi-VN" sz="2800" dirty="0">
                <a:solidFill>
                  <a:srgbClr val="0070C0"/>
                </a:solidFill>
                <a:latin typeface="Arial" panose="020B0604020202020204" pitchFamily="34" charset="0"/>
              </a:rPr>
              <a:t>C.</a:t>
            </a:r>
            <a:r>
              <a:rPr lang="en-US" sz="2800" dirty="0">
                <a:solidFill>
                  <a:srgbClr val="0070C0"/>
                </a:solidFill>
                <a:latin typeface="Arial" panose="020B0604020202020204" pitchFamily="34" charset="0"/>
              </a:rPr>
              <a:t>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trực</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endParaRPr lang="en-US" sz="2800" b="1" dirty="0">
              <a:solidFill>
                <a:srgbClr val="0070C0"/>
              </a:solidFill>
              <a:latin typeface="Arial" panose="020B0604020202020204" pitchFamily="34" charset="0"/>
            </a:endParaRPr>
          </a:p>
        </p:txBody>
      </p:sp>
      <p:sp>
        <p:nvSpPr>
          <p:cNvPr id="9" name="Rectangle 8"/>
          <p:cNvSpPr/>
          <p:nvPr/>
        </p:nvSpPr>
        <p:spPr>
          <a:xfrm>
            <a:off x="1255153" y="2347567"/>
            <a:ext cx="9681694"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A</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trực</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không</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endParaRPr lang="en-US" sz="2800" b="1" dirty="0">
              <a:solidFill>
                <a:srgbClr val="0070C0"/>
              </a:solidFill>
              <a:latin typeface="Arial" panose="020B0604020202020204" pitchFamily="34" charset="0"/>
            </a:endParaRPr>
          </a:p>
        </p:txBody>
      </p:sp>
      <p:pic>
        <p:nvPicPr>
          <p:cNvPr id="10" name="Picture 9"/>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10277582" y="4299276"/>
            <a:ext cx="615075" cy="558321"/>
          </a:xfrm>
          <a:prstGeom prst="rect">
            <a:avLst/>
          </a:prstGeom>
        </p:spPr>
      </p:pic>
      <p:pic>
        <p:nvPicPr>
          <p:cNvPr id="11" name="Picture 1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10285753" y="3654150"/>
            <a:ext cx="598735" cy="52398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3043" y="2350810"/>
            <a:ext cx="600568" cy="52777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5753" y="2993299"/>
            <a:ext cx="598735" cy="526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50" fill="hold"/>
                                        <p:tgtEl>
                                          <p:spTgt spid="6"/>
                                        </p:tgtEl>
                                        <p:attrNameLst>
                                          <p:attrName>fillcolor</p:attrName>
                                        </p:attrNameLst>
                                      </p:cBhvr>
                                      <p:to>
                                        <a:srgbClr val="FFF2CC"/>
                                      </p:to>
                                    </p:animClr>
                                    <p:set>
                                      <p:cBhvr>
                                        <p:cTn id="33" dur="250" fill="hold"/>
                                        <p:tgtEl>
                                          <p:spTgt spid="6"/>
                                        </p:tgtEl>
                                        <p:attrNameLst>
                                          <p:attrName>fill.type</p:attrName>
                                        </p:attrNameLst>
                                      </p:cBhvr>
                                      <p:to>
                                        <p:strVal val="solid"/>
                                      </p:to>
                                    </p:set>
                                    <p:set>
                                      <p:cBhvr>
                                        <p:cTn id="34" dur="250" fill="hold"/>
                                        <p:tgtEl>
                                          <p:spTgt spid="6"/>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5" presetID="23" presetClass="entr" presetSubtype="32" fill="hold" nodeType="withEffect">
                                  <p:stCondLst>
                                    <p:cond delay="10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50" fill="hold"/>
                                        <p:tgtEl>
                                          <p:spTgt spid="10"/>
                                        </p:tgtEl>
                                        <p:attrNameLst>
                                          <p:attrName>ppt_w</p:attrName>
                                        </p:attrNameLst>
                                      </p:cBhvr>
                                      <p:tavLst>
                                        <p:tav tm="0">
                                          <p:val>
                                            <p:strVal val="4*#ppt_w"/>
                                          </p:val>
                                        </p:tav>
                                        <p:tav tm="100000">
                                          <p:val>
                                            <p:strVal val="#ppt_w"/>
                                          </p:val>
                                        </p:tav>
                                      </p:tavLst>
                                    </p:anim>
                                    <p:anim calcmode="lin" valueType="num">
                                      <p:cBhvr>
                                        <p:cTn id="3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3" name="Check mark.wav"/>
                                        </p:tgtEl>
                                      </p:cMediaNode>
                                    </p:audio>
                                  </p:subTnLst>
                                </p:cTn>
                              </p:par>
                              <p:par>
                                <p:cTn id="39" presetID="1" presetClass="emph" presetSubtype="2" fill="hold" nodeType="withEffect">
                                  <p:stCondLst>
                                    <p:cond delay="1000"/>
                                  </p:stCondLst>
                                  <p:childTnLst>
                                    <p:animClr clrSpc="rgb" dir="cw">
                                      <p:cBhvr>
                                        <p:cTn id="40" dur="250" fill="hold"/>
                                        <p:tgtEl>
                                          <p:spTgt spid="6"/>
                                        </p:tgtEl>
                                        <p:attrNameLst>
                                          <p:attrName>fillcolor</p:attrName>
                                        </p:attrNameLst>
                                      </p:cBhvr>
                                      <p:to>
                                        <a:srgbClr val="00B050"/>
                                      </p:to>
                                    </p:animClr>
                                    <p:set>
                                      <p:cBhvr>
                                        <p:cTn id="41" dur="250" fill="hold"/>
                                        <p:tgtEl>
                                          <p:spTgt spid="6"/>
                                        </p:tgtEl>
                                        <p:attrNameLst>
                                          <p:attrName>fill.type</p:attrName>
                                        </p:attrNameLst>
                                      </p:cBhvr>
                                      <p:to>
                                        <p:strVal val="solid"/>
                                      </p:to>
                                    </p:set>
                                    <p:set>
                                      <p:cBhvr>
                                        <p:cTn id="42"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50" fill="hold"/>
                                        <p:tgtEl>
                                          <p:spTgt spid="7"/>
                                        </p:tgtEl>
                                        <p:attrNameLst>
                                          <p:attrName>fillcolor</p:attrName>
                                        </p:attrNameLst>
                                      </p:cBhvr>
                                      <p:to>
                                        <a:srgbClr val="FFF2CC"/>
                                      </p:to>
                                    </p:animClr>
                                    <p:set>
                                      <p:cBhvr>
                                        <p:cTn id="48" dur="250" fill="hold"/>
                                        <p:tgtEl>
                                          <p:spTgt spid="7"/>
                                        </p:tgtEl>
                                        <p:attrNameLst>
                                          <p:attrName>fill.type</p:attrName>
                                        </p:attrNameLst>
                                      </p:cBhvr>
                                      <p:to>
                                        <p:strVal val="solid"/>
                                      </p:to>
                                    </p:set>
                                    <p:set>
                                      <p:cBhvr>
                                        <p:cTn id="49" dur="25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50" presetID="23" presetClass="entr" presetSubtype="32" fill="hold" nodeType="with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p:cTn id="52" dur="250" fill="hold"/>
                                        <p:tgtEl>
                                          <p:spTgt spid="13"/>
                                        </p:tgtEl>
                                        <p:attrNameLst>
                                          <p:attrName>ppt_w</p:attrName>
                                        </p:attrNameLst>
                                      </p:cBhvr>
                                      <p:tavLst>
                                        <p:tav tm="0">
                                          <p:val>
                                            <p:strVal val="4*#ppt_w"/>
                                          </p:val>
                                        </p:tav>
                                        <p:tav tm="100000">
                                          <p:val>
                                            <p:strVal val="#ppt_w"/>
                                          </p:val>
                                        </p:tav>
                                      </p:tavLst>
                                    </p:anim>
                                    <p:anim calcmode="lin" valueType="num">
                                      <p:cBhvr>
                                        <p:cTn id="53"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4" name="Wrong Buzzer.wav"/>
                                        </p:tgtEl>
                                      </p:cMediaNode>
                                    </p:audio>
                                  </p:subTnLst>
                                </p:cTn>
                              </p:par>
                              <p:par>
                                <p:cTn id="54" presetID="1" presetClass="emph" presetSubtype="2" fill="hold" nodeType="withEffect">
                                  <p:stCondLst>
                                    <p:cond delay="1000"/>
                                  </p:stCondLst>
                                  <p:childTnLst>
                                    <p:animClr clrSpc="rgb" dir="cw">
                                      <p:cBhvr>
                                        <p:cTn id="55" dur="250" fill="hold"/>
                                        <p:tgtEl>
                                          <p:spTgt spid="7"/>
                                        </p:tgtEl>
                                        <p:attrNameLst>
                                          <p:attrName>fillcolor</p:attrName>
                                        </p:attrNameLst>
                                      </p:cBhvr>
                                      <p:to>
                                        <a:srgbClr val="FFFF00"/>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50" fill="hold"/>
                                        <p:tgtEl>
                                          <p:spTgt spid="8"/>
                                        </p:tgtEl>
                                        <p:attrNameLst>
                                          <p:attrName>fillcolor</p:attrName>
                                        </p:attrNameLst>
                                      </p:cBhvr>
                                      <p:to>
                                        <a:srgbClr val="FFF2CC"/>
                                      </p:to>
                                    </p:animClr>
                                    <p:set>
                                      <p:cBhvr>
                                        <p:cTn id="63" dur="250" fill="hold"/>
                                        <p:tgtEl>
                                          <p:spTgt spid="8"/>
                                        </p:tgtEl>
                                        <p:attrNameLst>
                                          <p:attrName>fill.type</p:attrName>
                                        </p:attrNameLst>
                                      </p:cBhvr>
                                      <p:to>
                                        <p:strVal val="solid"/>
                                      </p:to>
                                    </p:set>
                                    <p:set>
                                      <p:cBhvr>
                                        <p:cTn id="64" dur="250" fill="hold"/>
                                        <p:tgtEl>
                                          <p:spTgt spid="8"/>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par>
                                <p:cTn id="65" presetID="23" presetClass="entr" presetSubtype="32" fill="hold" nodeType="withEffect">
                                  <p:stCondLst>
                                    <p:cond delay="1000"/>
                                  </p:stCondLst>
                                  <p:childTnLst>
                                    <p:set>
                                      <p:cBhvr>
                                        <p:cTn id="66" dur="1" fill="hold">
                                          <p:stCondLst>
                                            <p:cond delay="0"/>
                                          </p:stCondLst>
                                        </p:cTn>
                                        <p:tgtEl>
                                          <p:spTgt spid="11"/>
                                        </p:tgtEl>
                                        <p:attrNameLst>
                                          <p:attrName>style.visibility</p:attrName>
                                        </p:attrNameLst>
                                      </p:cBhvr>
                                      <p:to>
                                        <p:strVal val="visible"/>
                                      </p:to>
                                    </p:set>
                                    <p:anim calcmode="lin" valueType="num">
                                      <p:cBhvr>
                                        <p:cTn id="67" dur="250" fill="hold"/>
                                        <p:tgtEl>
                                          <p:spTgt spid="11"/>
                                        </p:tgtEl>
                                        <p:attrNameLst>
                                          <p:attrName>ppt_w</p:attrName>
                                        </p:attrNameLst>
                                      </p:cBhvr>
                                      <p:tavLst>
                                        <p:tav tm="0">
                                          <p:val>
                                            <p:strVal val="4*#ppt_w"/>
                                          </p:val>
                                        </p:tav>
                                        <p:tav tm="100000">
                                          <p:val>
                                            <p:strVal val="#ppt_w"/>
                                          </p:val>
                                        </p:tav>
                                      </p:tavLst>
                                    </p:anim>
                                    <p:anim calcmode="lin" valueType="num">
                                      <p:cBhvr>
                                        <p:cTn id="68"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4" name="Wrong Buzzer.wav"/>
                                        </p:tgtEl>
                                      </p:cMediaNode>
                                    </p:audio>
                                  </p:subTnLst>
                                </p:cTn>
                              </p:par>
                              <p:par>
                                <p:cTn id="69" presetID="1" presetClass="emph" presetSubtype="2" fill="hold" nodeType="withEffect">
                                  <p:stCondLst>
                                    <p:cond delay="1000"/>
                                  </p:stCondLst>
                                  <p:childTnLst>
                                    <p:animClr clrSpc="rgb" dir="cw">
                                      <p:cBhvr>
                                        <p:cTn id="70" dur="250" fill="hold"/>
                                        <p:tgtEl>
                                          <p:spTgt spid="8"/>
                                        </p:tgtEl>
                                        <p:attrNameLst>
                                          <p:attrName>fillcolor</p:attrName>
                                        </p:attrNameLst>
                                      </p:cBhvr>
                                      <p:to>
                                        <a:srgbClr val="FFFF00"/>
                                      </p:to>
                                    </p:animClr>
                                    <p:set>
                                      <p:cBhvr>
                                        <p:cTn id="71" dur="250" fill="hold"/>
                                        <p:tgtEl>
                                          <p:spTgt spid="8"/>
                                        </p:tgtEl>
                                        <p:attrNameLst>
                                          <p:attrName>fill.type</p:attrName>
                                        </p:attrNameLst>
                                      </p:cBhvr>
                                      <p:to>
                                        <p:strVal val="solid"/>
                                      </p:to>
                                    </p:set>
                                    <p:set>
                                      <p:cBhvr>
                                        <p:cTn id="72"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3" restart="whenNotActive" fill="hold" evtFilter="cancelBubble" nodeType="interactiveSeq">
                <p:stCondLst>
                  <p:cond evt="onClick" delay="0">
                    <p:tgtEl>
                      <p:spTgt spid="9"/>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50" fill="hold"/>
                                        <p:tgtEl>
                                          <p:spTgt spid="9"/>
                                        </p:tgtEl>
                                        <p:attrNameLst>
                                          <p:attrName>fillcolor</p:attrName>
                                        </p:attrNameLst>
                                      </p:cBhvr>
                                      <p:to>
                                        <a:srgbClr val="FFF2CC"/>
                                      </p:to>
                                    </p:animClr>
                                    <p:set>
                                      <p:cBhvr>
                                        <p:cTn id="78" dur="250" fill="hold"/>
                                        <p:tgtEl>
                                          <p:spTgt spid="9"/>
                                        </p:tgtEl>
                                        <p:attrNameLst>
                                          <p:attrName>fill.type</p:attrName>
                                        </p:attrNameLst>
                                      </p:cBhvr>
                                      <p:to>
                                        <p:strVal val="solid"/>
                                      </p:to>
                                    </p:set>
                                    <p:set>
                                      <p:cBhvr>
                                        <p:cTn id="79" dur="250" fill="hold"/>
                                        <p:tgtEl>
                                          <p:spTgt spid="9"/>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par>
                                <p:cTn id="80" presetID="23" presetClass="entr" presetSubtype="32" fill="hold" nodeType="withEffect">
                                  <p:stCondLst>
                                    <p:cond delay="1000"/>
                                  </p:stCondLst>
                                  <p:childTnLst>
                                    <p:set>
                                      <p:cBhvr>
                                        <p:cTn id="81" dur="1" fill="hold">
                                          <p:stCondLst>
                                            <p:cond delay="0"/>
                                          </p:stCondLst>
                                        </p:cTn>
                                        <p:tgtEl>
                                          <p:spTgt spid="12"/>
                                        </p:tgtEl>
                                        <p:attrNameLst>
                                          <p:attrName>style.visibility</p:attrName>
                                        </p:attrNameLst>
                                      </p:cBhvr>
                                      <p:to>
                                        <p:strVal val="visible"/>
                                      </p:to>
                                    </p:set>
                                    <p:anim calcmode="lin" valueType="num">
                                      <p:cBhvr>
                                        <p:cTn id="82" dur="250" fill="hold"/>
                                        <p:tgtEl>
                                          <p:spTgt spid="12"/>
                                        </p:tgtEl>
                                        <p:attrNameLst>
                                          <p:attrName>ppt_w</p:attrName>
                                        </p:attrNameLst>
                                      </p:cBhvr>
                                      <p:tavLst>
                                        <p:tav tm="0">
                                          <p:val>
                                            <p:strVal val="4*#ppt_w"/>
                                          </p:val>
                                        </p:tav>
                                        <p:tav tm="100000">
                                          <p:val>
                                            <p:strVal val="#ppt_w"/>
                                          </p:val>
                                        </p:tav>
                                      </p:tavLst>
                                    </p:anim>
                                    <p:anim calcmode="lin" valueType="num">
                                      <p:cBhvr>
                                        <p:cTn id="83"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4" name="Wrong Buzzer.wav"/>
                                        </p:tgtEl>
                                      </p:cMediaNode>
                                    </p:audio>
                                  </p:subTnLst>
                                </p:cTn>
                              </p:par>
                              <p:par>
                                <p:cTn id="84" presetID="1" presetClass="emph" presetSubtype="2" fill="hold" nodeType="withEffect">
                                  <p:stCondLst>
                                    <p:cond delay="1000"/>
                                  </p:stCondLst>
                                  <p:childTnLst>
                                    <p:animClr clrSpc="rgb" dir="cw">
                                      <p:cBhvr>
                                        <p:cTn id="85" dur="250" fill="hold"/>
                                        <p:tgtEl>
                                          <p:spTgt spid="9"/>
                                        </p:tgtEl>
                                        <p:attrNameLst>
                                          <p:attrName>fillcolor</p:attrName>
                                        </p:attrNameLst>
                                      </p:cBhvr>
                                      <p:to>
                                        <a:srgbClr val="FFFF00"/>
                                      </p:to>
                                    </p:animClr>
                                    <p:set>
                                      <p:cBhvr>
                                        <p:cTn id="86" dur="250" fill="hold"/>
                                        <p:tgtEl>
                                          <p:spTgt spid="9"/>
                                        </p:tgtEl>
                                        <p:attrNameLst>
                                          <p:attrName>fill.type</p:attrName>
                                        </p:attrNameLst>
                                      </p:cBhvr>
                                      <p:to>
                                        <p:strVal val="solid"/>
                                      </p:to>
                                    </p:set>
                                    <p:set>
                                      <p:cBhvr>
                                        <p:cTn id="87"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Snip Diagonal Corner Rectangle 3"/>
          <p:cNvSpPr/>
          <p:nvPr/>
        </p:nvSpPr>
        <p:spPr>
          <a:xfrm>
            <a:off x="1443031" y="1097353"/>
            <a:ext cx="9272544" cy="1165128"/>
          </a:xfrm>
          <a:prstGeom prst="snip2DiagRect">
            <a:avLst/>
          </a:prstGeom>
          <a:solidFill>
            <a:schemeClr val="accent1">
              <a:lumMod val="60000"/>
              <a:lumOff val="40000"/>
              <a:alpha val="56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fontAlgn="base">
              <a:spcBef>
                <a:spcPct val="0"/>
              </a:spcBef>
              <a:spcAft>
                <a:spcPct val="0"/>
              </a:spcAft>
            </a:pPr>
            <a:r>
              <a:rPr lang="en-US" sz="4400" b="1" dirty="0" err="1">
                <a:solidFill>
                  <a:schemeClr val="tx1"/>
                </a:solidFill>
                <a:latin typeface="Arial" panose="020B0604020202020204" pitchFamily="34" charset="0"/>
                <a:cs typeface="Arial" panose="020B0604020202020204" pitchFamily="34" charset="0"/>
              </a:rPr>
              <a:t>Có</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mấy</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cách</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kết</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bài</a:t>
            </a:r>
            <a:endParaRPr lang="en-US" sz="44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1255153" y="3686728"/>
            <a:ext cx="9681694" cy="519085"/>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C</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không</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endParaRPr lang="en-US" sz="1400" b="1"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255153" y="3049173"/>
            <a:ext cx="9681694"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B.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trực</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endParaRPr lang="en-US" sz="2800" b="1" dirty="0">
              <a:solidFill>
                <a:srgbClr val="0070C0"/>
              </a:solidFill>
              <a:latin typeface="Arial" panose="020B0604020202020204" pitchFamily="34" charset="0"/>
            </a:endParaRPr>
          </a:p>
        </p:txBody>
      </p:sp>
      <p:sp>
        <p:nvSpPr>
          <p:cNvPr id="8" name="Rectangle 7"/>
          <p:cNvSpPr/>
          <p:nvPr/>
        </p:nvSpPr>
        <p:spPr>
          <a:xfrm>
            <a:off x="1255153" y="4320531"/>
            <a:ext cx="9681694" cy="555191"/>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D</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1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endParaRPr lang="en-US" sz="2800" b="1" dirty="0">
              <a:solidFill>
                <a:srgbClr val="0070C0"/>
              </a:solidFill>
              <a:latin typeface="Arial" panose="020B0604020202020204" pitchFamily="34" charset="0"/>
            </a:endParaRPr>
          </a:p>
        </p:txBody>
      </p:sp>
      <p:sp>
        <p:nvSpPr>
          <p:cNvPr id="9" name="Rectangle 8"/>
          <p:cNvSpPr/>
          <p:nvPr/>
        </p:nvSpPr>
        <p:spPr>
          <a:xfrm>
            <a:off x="1255153" y="2400118"/>
            <a:ext cx="9681694"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A</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trực</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không</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endParaRPr lang="en-US" sz="2800" b="1" dirty="0">
              <a:solidFill>
                <a:srgbClr val="0070C0"/>
              </a:solidFill>
              <a:latin typeface="Arial" panose="020B0604020202020204" pitchFamily="34" charset="0"/>
            </a:endParaRPr>
          </a:p>
        </p:txBody>
      </p:sp>
      <p:pic>
        <p:nvPicPr>
          <p:cNvPr id="10" name="Picture 9"/>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10322713" y="3667109"/>
            <a:ext cx="615075" cy="558321"/>
          </a:xfrm>
          <a:prstGeom prst="rect">
            <a:avLst/>
          </a:prstGeom>
        </p:spPr>
      </p:pic>
      <p:pic>
        <p:nvPicPr>
          <p:cNvPr id="11" name="Picture 1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10338112" y="4327583"/>
            <a:ext cx="598735" cy="52398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3043" y="2403361"/>
            <a:ext cx="600568" cy="52777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5753" y="3045850"/>
            <a:ext cx="598735" cy="526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50" fill="hold"/>
                                        <p:tgtEl>
                                          <p:spTgt spid="6"/>
                                        </p:tgtEl>
                                        <p:attrNameLst>
                                          <p:attrName>fillcolor</p:attrName>
                                        </p:attrNameLst>
                                      </p:cBhvr>
                                      <p:to>
                                        <a:srgbClr val="FFF2CC"/>
                                      </p:to>
                                    </p:animClr>
                                    <p:set>
                                      <p:cBhvr>
                                        <p:cTn id="33" dur="250" fill="hold"/>
                                        <p:tgtEl>
                                          <p:spTgt spid="6"/>
                                        </p:tgtEl>
                                        <p:attrNameLst>
                                          <p:attrName>fill.type</p:attrName>
                                        </p:attrNameLst>
                                      </p:cBhvr>
                                      <p:to>
                                        <p:strVal val="solid"/>
                                      </p:to>
                                    </p:set>
                                    <p:set>
                                      <p:cBhvr>
                                        <p:cTn id="34" dur="250" fill="hold"/>
                                        <p:tgtEl>
                                          <p:spTgt spid="6"/>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5" presetID="23" presetClass="entr" presetSubtype="32" fill="hold" nodeType="withEffect">
                                  <p:stCondLst>
                                    <p:cond delay="10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50" fill="hold"/>
                                        <p:tgtEl>
                                          <p:spTgt spid="10"/>
                                        </p:tgtEl>
                                        <p:attrNameLst>
                                          <p:attrName>ppt_w</p:attrName>
                                        </p:attrNameLst>
                                      </p:cBhvr>
                                      <p:tavLst>
                                        <p:tav tm="0">
                                          <p:val>
                                            <p:strVal val="4*#ppt_w"/>
                                          </p:val>
                                        </p:tav>
                                        <p:tav tm="100000">
                                          <p:val>
                                            <p:strVal val="#ppt_w"/>
                                          </p:val>
                                        </p:tav>
                                      </p:tavLst>
                                    </p:anim>
                                    <p:anim calcmode="lin" valueType="num">
                                      <p:cBhvr>
                                        <p:cTn id="3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3" name="Check mark.wav"/>
                                        </p:tgtEl>
                                      </p:cMediaNode>
                                    </p:audio>
                                  </p:subTnLst>
                                </p:cTn>
                              </p:par>
                              <p:par>
                                <p:cTn id="39" presetID="1" presetClass="emph" presetSubtype="2" fill="hold" nodeType="withEffect">
                                  <p:stCondLst>
                                    <p:cond delay="1000"/>
                                  </p:stCondLst>
                                  <p:childTnLst>
                                    <p:animClr clrSpc="rgb" dir="cw">
                                      <p:cBhvr>
                                        <p:cTn id="40" dur="250" fill="hold"/>
                                        <p:tgtEl>
                                          <p:spTgt spid="6"/>
                                        </p:tgtEl>
                                        <p:attrNameLst>
                                          <p:attrName>fillcolor</p:attrName>
                                        </p:attrNameLst>
                                      </p:cBhvr>
                                      <p:to>
                                        <a:srgbClr val="00B050"/>
                                      </p:to>
                                    </p:animClr>
                                    <p:set>
                                      <p:cBhvr>
                                        <p:cTn id="41" dur="250" fill="hold"/>
                                        <p:tgtEl>
                                          <p:spTgt spid="6"/>
                                        </p:tgtEl>
                                        <p:attrNameLst>
                                          <p:attrName>fill.type</p:attrName>
                                        </p:attrNameLst>
                                      </p:cBhvr>
                                      <p:to>
                                        <p:strVal val="solid"/>
                                      </p:to>
                                    </p:set>
                                    <p:set>
                                      <p:cBhvr>
                                        <p:cTn id="42"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50" fill="hold"/>
                                        <p:tgtEl>
                                          <p:spTgt spid="7"/>
                                        </p:tgtEl>
                                        <p:attrNameLst>
                                          <p:attrName>fillcolor</p:attrName>
                                        </p:attrNameLst>
                                      </p:cBhvr>
                                      <p:to>
                                        <a:srgbClr val="FFF2CC"/>
                                      </p:to>
                                    </p:animClr>
                                    <p:set>
                                      <p:cBhvr>
                                        <p:cTn id="48" dur="250" fill="hold"/>
                                        <p:tgtEl>
                                          <p:spTgt spid="7"/>
                                        </p:tgtEl>
                                        <p:attrNameLst>
                                          <p:attrName>fill.type</p:attrName>
                                        </p:attrNameLst>
                                      </p:cBhvr>
                                      <p:to>
                                        <p:strVal val="solid"/>
                                      </p:to>
                                    </p:set>
                                    <p:set>
                                      <p:cBhvr>
                                        <p:cTn id="49" dur="25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50" presetID="23" presetClass="entr" presetSubtype="32" fill="hold" nodeType="with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p:cTn id="52" dur="250" fill="hold"/>
                                        <p:tgtEl>
                                          <p:spTgt spid="13"/>
                                        </p:tgtEl>
                                        <p:attrNameLst>
                                          <p:attrName>ppt_w</p:attrName>
                                        </p:attrNameLst>
                                      </p:cBhvr>
                                      <p:tavLst>
                                        <p:tav tm="0">
                                          <p:val>
                                            <p:strVal val="4*#ppt_w"/>
                                          </p:val>
                                        </p:tav>
                                        <p:tav tm="100000">
                                          <p:val>
                                            <p:strVal val="#ppt_w"/>
                                          </p:val>
                                        </p:tav>
                                      </p:tavLst>
                                    </p:anim>
                                    <p:anim calcmode="lin" valueType="num">
                                      <p:cBhvr>
                                        <p:cTn id="53"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4" name="Wrong Buzzer.wav"/>
                                        </p:tgtEl>
                                      </p:cMediaNode>
                                    </p:audio>
                                  </p:subTnLst>
                                </p:cTn>
                              </p:par>
                              <p:par>
                                <p:cTn id="54" presetID="1" presetClass="emph" presetSubtype="2" fill="hold" nodeType="withEffect">
                                  <p:stCondLst>
                                    <p:cond delay="1000"/>
                                  </p:stCondLst>
                                  <p:childTnLst>
                                    <p:animClr clrSpc="rgb" dir="cw">
                                      <p:cBhvr>
                                        <p:cTn id="55" dur="250" fill="hold"/>
                                        <p:tgtEl>
                                          <p:spTgt spid="7"/>
                                        </p:tgtEl>
                                        <p:attrNameLst>
                                          <p:attrName>fillcolor</p:attrName>
                                        </p:attrNameLst>
                                      </p:cBhvr>
                                      <p:to>
                                        <a:srgbClr val="FFFF00"/>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50" fill="hold"/>
                                        <p:tgtEl>
                                          <p:spTgt spid="8"/>
                                        </p:tgtEl>
                                        <p:attrNameLst>
                                          <p:attrName>fillcolor</p:attrName>
                                        </p:attrNameLst>
                                      </p:cBhvr>
                                      <p:to>
                                        <a:srgbClr val="FFF2CC"/>
                                      </p:to>
                                    </p:animClr>
                                    <p:set>
                                      <p:cBhvr>
                                        <p:cTn id="63" dur="250" fill="hold"/>
                                        <p:tgtEl>
                                          <p:spTgt spid="8"/>
                                        </p:tgtEl>
                                        <p:attrNameLst>
                                          <p:attrName>fill.type</p:attrName>
                                        </p:attrNameLst>
                                      </p:cBhvr>
                                      <p:to>
                                        <p:strVal val="solid"/>
                                      </p:to>
                                    </p:set>
                                    <p:set>
                                      <p:cBhvr>
                                        <p:cTn id="64" dur="250" fill="hold"/>
                                        <p:tgtEl>
                                          <p:spTgt spid="8"/>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par>
                                <p:cTn id="65" presetID="23" presetClass="entr" presetSubtype="32" fill="hold" nodeType="withEffect">
                                  <p:stCondLst>
                                    <p:cond delay="1000"/>
                                  </p:stCondLst>
                                  <p:childTnLst>
                                    <p:set>
                                      <p:cBhvr>
                                        <p:cTn id="66" dur="1" fill="hold">
                                          <p:stCondLst>
                                            <p:cond delay="0"/>
                                          </p:stCondLst>
                                        </p:cTn>
                                        <p:tgtEl>
                                          <p:spTgt spid="11"/>
                                        </p:tgtEl>
                                        <p:attrNameLst>
                                          <p:attrName>style.visibility</p:attrName>
                                        </p:attrNameLst>
                                      </p:cBhvr>
                                      <p:to>
                                        <p:strVal val="visible"/>
                                      </p:to>
                                    </p:set>
                                    <p:anim calcmode="lin" valueType="num">
                                      <p:cBhvr>
                                        <p:cTn id="67" dur="250" fill="hold"/>
                                        <p:tgtEl>
                                          <p:spTgt spid="11"/>
                                        </p:tgtEl>
                                        <p:attrNameLst>
                                          <p:attrName>ppt_w</p:attrName>
                                        </p:attrNameLst>
                                      </p:cBhvr>
                                      <p:tavLst>
                                        <p:tav tm="0">
                                          <p:val>
                                            <p:strVal val="4*#ppt_w"/>
                                          </p:val>
                                        </p:tav>
                                        <p:tav tm="100000">
                                          <p:val>
                                            <p:strVal val="#ppt_w"/>
                                          </p:val>
                                        </p:tav>
                                      </p:tavLst>
                                    </p:anim>
                                    <p:anim calcmode="lin" valueType="num">
                                      <p:cBhvr>
                                        <p:cTn id="68"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4" name="Wrong Buzzer.wav"/>
                                        </p:tgtEl>
                                      </p:cMediaNode>
                                    </p:audio>
                                  </p:subTnLst>
                                </p:cTn>
                              </p:par>
                              <p:par>
                                <p:cTn id="69" presetID="1" presetClass="emph" presetSubtype="2" fill="hold" nodeType="withEffect">
                                  <p:stCondLst>
                                    <p:cond delay="1000"/>
                                  </p:stCondLst>
                                  <p:childTnLst>
                                    <p:animClr clrSpc="rgb" dir="cw">
                                      <p:cBhvr>
                                        <p:cTn id="70" dur="250" fill="hold"/>
                                        <p:tgtEl>
                                          <p:spTgt spid="8"/>
                                        </p:tgtEl>
                                        <p:attrNameLst>
                                          <p:attrName>fillcolor</p:attrName>
                                        </p:attrNameLst>
                                      </p:cBhvr>
                                      <p:to>
                                        <a:srgbClr val="FFFF00"/>
                                      </p:to>
                                    </p:animClr>
                                    <p:set>
                                      <p:cBhvr>
                                        <p:cTn id="71" dur="250" fill="hold"/>
                                        <p:tgtEl>
                                          <p:spTgt spid="8"/>
                                        </p:tgtEl>
                                        <p:attrNameLst>
                                          <p:attrName>fill.type</p:attrName>
                                        </p:attrNameLst>
                                      </p:cBhvr>
                                      <p:to>
                                        <p:strVal val="solid"/>
                                      </p:to>
                                    </p:set>
                                    <p:set>
                                      <p:cBhvr>
                                        <p:cTn id="72"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3" restart="whenNotActive" fill="hold" evtFilter="cancelBubble" nodeType="interactiveSeq">
                <p:stCondLst>
                  <p:cond evt="onClick" delay="0">
                    <p:tgtEl>
                      <p:spTgt spid="9"/>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50" fill="hold"/>
                                        <p:tgtEl>
                                          <p:spTgt spid="9"/>
                                        </p:tgtEl>
                                        <p:attrNameLst>
                                          <p:attrName>fillcolor</p:attrName>
                                        </p:attrNameLst>
                                      </p:cBhvr>
                                      <p:to>
                                        <a:srgbClr val="FFF2CC"/>
                                      </p:to>
                                    </p:animClr>
                                    <p:set>
                                      <p:cBhvr>
                                        <p:cTn id="78" dur="250" fill="hold"/>
                                        <p:tgtEl>
                                          <p:spTgt spid="9"/>
                                        </p:tgtEl>
                                        <p:attrNameLst>
                                          <p:attrName>fill.type</p:attrName>
                                        </p:attrNameLst>
                                      </p:cBhvr>
                                      <p:to>
                                        <p:strVal val="solid"/>
                                      </p:to>
                                    </p:set>
                                    <p:set>
                                      <p:cBhvr>
                                        <p:cTn id="79" dur="250" fill="hold"/>
                                        <p:tgtEl>
                                          <p:spTgt spid="9"/>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par>
                                <p:cTn id="80" presetID="23" presetClass="entr" presetSubtype="32" fill="hold" nodeType="withEffect">
                                  <p:stCondLst>
                                    <p:cond delay="1000"/>
                                  </p:stCondLst>
                                  <p:childTnLst>
                                    <p:set>
                                      <p:cBhvr>
                                        <p:cTn id="81" dur="1" fill="hold">
                                          <p:stCondLst>
                                            <p:cond delay="0"/>
                                          </p:stCondLst>
                                        </p:cTn>
                                        <p:tgtEl>
                                          <p:spTgt spid="12"/>
                                        </p:tgtEl>
                                        <p:attrNameLst>
                                          <p:attrName>style.visibility</p:attrName>
                                        </p:attrNameLst>
                                      </p:cBhvr>
                                      <p:to>
                                        <p:strVal val="visible"/>
                                      </p:to>
                                    </p:set>
                                    <p:anim calcmode="lin" valueType="num">
                                      <p:cBhvr>
                                        <p:cTn id="82" dur="250" fill="hold"/>
                                        <p:tgtEl>
                                          <p:spTgt spid="12"/>
                                        </p:tgtEl>
                                        <p:attrNameLst>
                                          <p:attrName>ppt_w</p:attrName>
                                        </p:attrNameLst>
                                      </p:cBhvr>
                                      <p:tavLst>
                                        <p:tav tm="0">
                                          <p:val>
                                            <p:strVal val="4*#ppt_w"/>
                                          </p:val>
                                        </p:tav>
                                        <p:tav tm="100000">
                                          <p:val>
                                            <p:strVal val="#ppt_w"/>
                                          </p:val>
                                        </p:tav>
                                      </p:tavLst>
                                    </p:anim>
                                    <p:anim calcmode="lin" valueType="num">
                                      <p:cBhvr>
                                        <p:cTn id="83"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4" name="Wrong Buzzer.wav"/>
                                        </p:tgtEl>
                                      </p:cMediaNode>
                                    </p:audio>
                                  </p:subTnLst>
                                </p:cTn>
                              </p:par>
                              <p:par>
                                <p:cTn id="84" presetID="1" presetClass="emph" presetSubtype="2" fill="hold" nodeType="withEffect">
                                  <p:stCondLst>
                                    <p:cond delay="1000"/>
                                  </p:stCondLst>
                                  <p:childTnLst>
                                    <p:animClr clrSpc="rgb" dir="cw">
                                      <p:cBhvr>
                                        <p:cTn id="85" dur="250" fill="hold"/>
                                        <p:tgtEl>
                                          <p:spTgt spid="9"/>
                                        </p:tgtEl>
                                        <p:attrNameLst>
                                          <p:attrName>fillcolor</p:attrName>
                                        </p:attrNameLst>
                                      </p:cBhvr>
                                      <p:to>
                                        <a:srgbClr val="FFFF00"/>
                                      </p:to>
                                    </p:animClr>
                                    <p:set>
                                      <p:cBhvr>
                                        <p:cTn id="86" dur="250" fill="hold"/>
                                        <p:tgtEl>
                                          <p:spTgt spid="9"/>
                                        </p:tgtEl>
                                        <p:attrNameLst>
                                          <p:attrName>fill.type</p:attrName>
                                        </p:attrNameLst>
                                      </p:cBhvr>
                                      <p:to>
                                        <p:strVal val="solid"/>
                                      </p:to>
                                    </p:set>
                                    <p:set>
                                      <p:cBhvr>
                                        <p:cTn id="87"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Snip Diagonal Corner Rectangle 3"/>
          <p:cNvSpPr/>
          <p:nvPr/>
        </p:nvSpPr>
        <p:spPr>
          <a:xfrm>
            <a:off x="1443031" y="1097353"/>
            <a:ext cx="9272544" cy="1165128"/>
          </a:xfrm>
          <a:prstGeom prst="snip2DiagRect">
            <a:avLst/>
          </a:prstGeom>
          <a:solidFill>
            <a:schemeClr val="accent1">
              <a:lumMod val="60000"/>
              <a:lumOff val="40000"/>
              <a:alpha val="56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fontAlgn="base">
              <a:spcBef>
                <a:spcPct val="0"/>
              </a:spcBef>
              <a:spcAft>
                <a:spcPct val="0"/>
              </a:spcAft>
            </a:pPr>
            <a:r>
              <a:rPr lang="en-US" sz="4400" b="1" dirty="0" err="1">
                <a:solidFill>
                  <a:schemeClr val="tx1"/>
                </a:solidFill>
                <a:latin typeface="Arial" panose="020B0604020202020204" pitchFamily="34" charset="0"/>
                <a:cs typeface="Arial" panose="020B0604020202020204" pitchFamily="34" charset="0"/>
              </a:rPr>
              <a:t>Bài</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văn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miêu</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tả</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gồm</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mấy</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phần</a:t>
            </a:r>
            <a:endParaRPr lang="en-US" sz="44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1255153" y="3686728"/>
            <a:ext cx="9681694" cy="519085"/>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C</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3 </a:t>
            </a:r>
            <a:r>
              <a:rPr lang="en-US" sz="2800" dirty="0" err="1">
                <a:solidFill>
                  <a:srgbClr val="0070C0"/>
                </a:solidFill>
                <a:latin typeface="Arial" panose="020B0604020202020204" pitchFamily="34" charset="0"/>
              </a:rPr>
              <a:t>phần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thân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endParaRPr lang="en-US" sz="1400" b="1"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255153" y="3049173"/>
            <a:ext cx="9681694"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B. 3 </a:t>
            </a:r>
            <a:r>
              <a:rPr lang="en-US" sz="2800" dirty="0" err="1">
                <a:solidFill>
                  <a:srgbClr val="0070C0"/>
                </a:solidFill>
                <a:latin typeface="Arial" panose="020B0604020202020204" pitchFamily="34" charset="0"/>
              </a:rPr>
              <a:t>phần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đầu</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diễn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biến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thúc</a:t>
            </a:r>
            <a:endParaRPr lang="en-US" sz="2800" b="1" dirty="0">
              <a:solidFill>
                <a:srgbClr val="0070C0"/>
              </a:solidFill>
              <a:latin typeface="Arial" panose="020B0604020202020204" pitchFamily="34" charset="0"/>
            </a:endParaRPr>
          </a:p>
        </p:txBody>
      </p:sp>
      <p:sp>
        <p:nvSpPr>
          <p:cNvPr id="8" name="Rectangle 7"/>
          <p:cNvSpPr/>
          <p:nvPr/>
        </p:nvSpPr>
        <p:spPr>
          <a:xfrm>
            <a:off x="1255153" y="4320531"/>
            <a:ext cx="9681694" cy="555191"/>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D</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Không</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phân</a:t>
            </a:r>
            <a:r>
              <a:rPr lang="en-US" sz="2800" dirty="0">
                <a:solidFill>
                  <a:srgbClr val="0070C0"/>
                </a:solidFill>
                <a:latin typeface="Arial" panose="020B0604020202020204" pitchFamily="34" charset="0"/>
              </a:rPr>
              <a:t> chia </a:t>
            </a:r>
            <a:r>
              <a:rPr lang="en-US" sz="2800" dirty="0" err="1">
                <a:solidFill>
                  <a:srgbClr val="0070C0"/>
                </a:solidFill>
                <a:latin typeface="Arial" panose="020B0604020202020204" pitchFamily="34" charset="0"/>
              </a:rPr>
              <a:t>thành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các</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phần</a:t>
            </a:r>
            <a:endParaRPr lang="en-US" sz="2800" b="1" dirty="0">
              <a:solidFill>
                <a:srgbClr val="0070C0"/>
              </a:solidFill>
              <a:latin typeface="Arial" panose="020B0604020202020204" pitchFamily="34" charset="0"/>
            </a:endParaRPr>
          </a:p>
        </p:txBody>
      </p:sp>
      <p:sp>
        <p:nvSpPr>
          <p:cNvPr id="9" name="Rectangle 8"/>
          <p:cNvSpPr/>
          <p:nvPr/>
        </p:nvSpPr>
        <p:spPr>
          <a:xfrm>
            <a:off x="1255153" y="2400118"/>
            <a:ext cx="9681694"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A</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2 </a:t>
            </a:r>
            <a:r>
              <a:rPr lang="en-US" sz="2800" dirty="0" err="1">
                <a:solidFill>
                  <a:srgbClr val="0070C0"/>
                </a:solidFill>
                <a:latin typeface="Arial" panose="020B0604020202020204" pitchFamily="34" charset="0"/>
              </a:rPr>
              <a:t>phần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endParaRPr lang="en-US" sz="2800" b="1" dirty="0">
              <a:solidFill>
                <a:srgbClr val="0070C0"/>
              </a:solidFill>
              <a:latin typeface="Arial" panose="020B0604020202020204" pitchFamily="34" charset="0"/>
            </a:endParaRPr>
          </a:p>
        </p:txBody>
      </p:sp>
      <p:pic>
        <p:nvPicPr>
          <p:cNvPr id="10" name="Picture 9"/>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10322713" y="3667109"/>
            <a:ext cx="615075" cy="558321"/>
          </a:xfrm>
          <a:prstGeom prst="rect">
            <a:avLst/>
          </a:prstGeom>
        </p:spPr>
      </p:pic>
      <p:pic>
        <p:nvPicPr>
          <p:cNvPr id="11" name="Picture 1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10338112" y="4327583"/>
            <a:ext cx="598735" cy="52398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3043" y="2403361"/>
            <a:ext cx="600568" cy="52777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5753" y="3045850"/>
            <a:ext cx="598735" cy="526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50" fill="hold"/>
                                        <p:tgtEl>
                                          <p:spTgt spid="6"/>
                                        </p:tgtEl>
                                        <p:attrNameLst>
                                          <p:attrName>fillcolor</p:attrName>
                                        </p:attrNameLst>
                                      </p:cBhvr>
                                      <p:to>
                                        <a:srgbClr val="FFF2CC"/>
                                      </p:to>
                                    </p:animClr>
                                    <p:set>
                                      <p:cBhvr>
                                        <p:cTn id="33" dur="250" fill="hold"/>
                                        <p:tgtEl>
                                          <p:spTgt spid="6"/>
                                        </p:tgtEl>
                                        <p:attrNameLst>
                                          <p:attrName>fill.type</p:attrName>
                                        </p:attrNameLst>
                                      </p:cBhvr>
                                      <p:to>
                                        <p:strVal val="solid"/>
                                      </p:to>
                                    </p:set>
                                    <p:set>
                                      <p:cBhvr>
                                        <p:cTn id="34" dur="250" fill="hold"/>
                                        <p:tgtEl>
                                          <p:spTgt spid="6"/>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5" presetID="23" presetClass="entr" presetSubtype="32" fill="hold" nodeType="withEffect">
                                  <p:stCondLst>
                                    <p:cond delay="10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50" fill="hold"/>
                                        <p:tgtEl>
                                          <p:spTgt spid="10"/>
                                        </p:tgtEl>
                                        <p:attrNameLst>
                                          <p:attrName>ppt_w</p:attrName>
                                        </p:attrNameLst>
                                      </p:cBhvr>
                                      <p:tavLst>
                                        <p:tav tm="0">
                                          <p:val>
                                            <p:strVal val="4*#ppt_w"/>
                                          </p:val>
                                        </p:tav>
                                        <p:tav tm="100000">
                                          <p:val>
                                            <p:strVal val="#ppt_w"/>
                                          </p:val>
                                        </p:tav>
                                      </p:tavLst>
                                    </p:anim>
                                    <p:anim calcmode="lin" valueType="num">
                                      <p:cBhvr>
                                        <p:cTn id="3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3" name="Check mark.wav"/>
                                        </p:tgtEl>
                                      </p:cMediaNode>
                                    </p:audio>
                                  </p:subTnLst>
                                </p:cTn>
                              </p:par>
                              <p:par>
                                <p:cTn id="39" presetID="1" presetClass="emph" presetSubtype="2" fill="hold" nodeType="withEffect">
                                  <p:stCondLst>
                                    <p:cond delay="1000"/>
                                  </p:stCondLst>
                                  <p:childTnLst>
                                    <p:animClr clrSpc="rgb" dir="cw">
                                      <p:cBhvr>
                                        <p:cTn id="40" dur="250" fill="hold"/>
                                        <p:tgtEl>
                                          <p:spTgt spid="6"/>
                                        </p:tgtEl>
                                        <p:attrNameLst>
                                          <p:attrName>fillcolor</p:attrName>
                                        </p:attrNameLst>
                                      </p:cBhvr>
                                      <p:to>
                                        <a:srgbClr val="00B050"/>
                                      </p:to>
                                    </p:animClr>
                                    <p:set>
                                      <p:cBhvr>
                                        <p:cTn id="41" dur="250" fill="hold"/>
                                        <p:tgtEl>
                                          <p:spTgt spid="6"/>
                                        </p:tgtEl>
                                        <p:attrNameLst>
                                          <p:attrName>fill.type</p:attrName>
                                        </p:attrNameLst>
                                      </p:cBhvr>
                                      <p:to>
                                        <p:strVal val="solid"/>
                                      </p:to>
                                    </p:set>
                                    <p:set>
                                      <p:cBhvr>
                                        <p:cTn id="42"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50" fill="hold"/>
                                        <p:tgtEl>
                                          <p:spTgt spid="7"/>
                                        </p:tgtEl>
                                        <p:attrNameLst>
                                          <p:attrName>fillcolor</p:attrName>
                                        </p:attrNameLst>
                                      </p:cBhvr>
                                      <p:to>
                                        <a:srgbClr val="FFF2CC"/>
                                      </p:to>
                                    </p:animClr>
                                    <p:set>
                                      <p:cBhvr>
                                        <p:cTn id="48" dur="250" fill="hold"/>
                                        <p:tgtEl>
                                          <p:spTgt spid="7"/>
                                        </p:tgtEl>
                                        <p:attrNameLst>
                                          <p:attrName>fill.type</p:attrName>
                                        </p:attrNameLst>
                                      </p:cBhvr>
                                      <p:to>
                                        <p:strVal val="solid"/>
                                      </p:to>
                                    </p:set>
                                    <p:set>
                                      <p:cBhvr>
                                        <p:cTn id="49" dur="25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50" presetID="23" presetClass="entr" presetSubtype="32" fill="hold" nodeType="with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p:cTn id="52" dur="250" fill="hold"/>
                                        <p:tgtEl>
                                          <p:spTgt spid="13"/>
                                        </p:tgtEl>
                                        <p:attrNameLst>
                                          <p:attrName>ppt_w</p:attrName>
                                        </p:attrNameLst>
                                      </p:cBhvr>
                                      <p:tavLst>
                                        <p:tav tm="0">
                                          <p:val>
                                            <p:strVal val="4*#ppt_w"/>
                                          </p:val>
                                        </p:tav>
                                        <p:tav tm="100000">
                                          <p:val>
                                            <p:strVal val="#ppt_w"/>
                                          </p:val>
                                        </p:tav>
                                      </p:tavLst>
                                    </p:anim>
                                    <p:anim calcmode="lin" valueType="num">
                                      <p:cBhvr>
                                        <p:cTn id="53"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4" name="Wrong Buzzer.wav"/>
                                        </p:tgtEl>
                                      </p:cMediaNode>
                                    </p:audio>
                                  </p:subTnLst>
                                </p:cTn>
                              </p:par>
                              <p:par>
                                <p:cTn id="54" presetID="1" presetClass="emph" presetSubtype="2" fill="hold" nodeType="withEffect">
                                  <p:stCondLst>
                                    <p:cond delay="1000"/>
                                  </p:stCondLst>
                                  <p:childTnLst>
                                    <p:animClr clrSpc="rgb" dir="cw">
                                      <p:cBhvr>
                                        <p:cTn id="55" dur="250" fill="hold"/>
                                        <p:tgtEl>
                                          <p:spTgt spid="7"/>
                                        </p:tgtEl>
                                        <p:attrNameLst>
                                          <p:attrName>fillcolor</p:attrName>
                                        </p:attrNameLst>
                                      </p:cBhvr>
                                      <p:to>
                                        <a:srgbClr val="FFFF00"/>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50" fill="hold"/>
                                        <p:tgtEl>
                                          <p:spTgt spid="8"/>
                                        </p:tgtEl>
                                        <p:attrNameLst>
                                          <p:attrName>fillcolor</p:attrName>
                                        </p:attrNameLst>
                                      </p:cBhvr>
                                      <p:to>
                                        <a:srgbClr val="FFF2CC"/>
                                      </p:to>
                                    </p:animClr>
                                    <p:set>
                                      <p:cBhvr>
                                        <p:cTn id="63" dur="250" fill="hold"/>
                                        <p:tgtEl>
                                          <p:spTgt spid="8"/>
                                        </p:tgtEl>
                                        <p:attrNameLst>
                                          <p:attrName>fill.type</p:attrName>
                                        </p:attrNameLst>
                                      </p:cBhvr>
                                      <p:to>
                                        <p:strVal val="solid"/>
                                      </p:to>
                                    </p:set>
                                    <p:set>
                                      <p:cBhvr>
                                        <p:cTn id="64" dur="250" fill="hold"/>
                                        <p:tgtEl>
                                          <p:spTgt spid="8"/>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par>
                                <p:cTn id="65" presetID="23" presetClass="entr" presetSubtype="32" fill="hold" nodeType="withEffect">
                                  <p:stCondLst>
                                    <p:cond delay="1000"/>
                                  </p:stCondLst>
                                  <p:childTnLst>
                                    <p:set>
                                      <p:cBhvr>
                                        <p:cTn id="66" dur="1" fill="hold">
                                          <p:stCondLst>
                                            <p:cond delay="0"/>
                                          </p:stCondLst>
                                        </p:cTn>
                                        <p:tgtEl>
                                          <p:spTgt spid="11"/>
                                        </p:tgtEl>
                                        <p:attrNameLst>
                                          <p:attrName>style.visibility</p:attrName>
                                        </p:attrNameLst>
                                      </p:cBhvr>
                                      <p:to>
                                        <p:strVal val="visible"/>
                                      </p:to>
                                    </p:set>
                                    <p:anim calcmode="lin" valueType="num">
                                      <p:cBhvr>
                                        <p:cTn id="67" dur="250" fill="hold"/>
                                        <p:tgtEl>
                                          <p:spTgt spid="11"/>
                                        </p:tgtEl>
                                        <p:attrNameLst>
                                          <p:attrName>ppt_w</p:attrName>
                                        </p:attrNameLst>
                                      </p:cBhvr>
                                      <p:tavLst>
                                        <p:tav tm="0">
                                          <p:val>
                                            <p:strVal val="4*#ppt_w"/>
                                          </p:val>
                                        </p:tav>
                                        <p:tav tm="100000">
                                          <p:val>
                                            <p:strVal val="#ppt_w"/>
                                          </p:val>
                                        </p:tav>
                                      </p:tavLst>
                                    </p:anim>
                                    <p:anim calcmode="lin" valueType="num">
                                      <p:cBhvr>
                                        <p:cTn id="68"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4" name="Wrong Buzzer.wav"/>
                                        </p:tgtEl>
                                      </p:cMediaNode>
                                    </p:audio>
                                  </p:subTnLst>
                                </p:cTn>
                              </p:par>
                              <p:par>
                                <p:cTn id="69" presetID="1" presetClass="emph" presetSubtype="2" fill="hold" nodeType="withEffect">
                                  <p:stCondLst>
                                    <p:cond delay="1000"/>
                                  </p:stCondLst>
                                  <p:childTnLst>
                                    <p:animClr clrSpc="rgb" dir="cw">
                                      <p:cBhvr>
                                        <p:cTn id="70" dur="250" fill="hold"/>
                                        <p:tgtEl>
                                          <p:spTgt spid="8"/>
                                        </p:tgtEl>
                                        <p:attrNameLst>
                                          <p:attrName>fillcolor</p:attrName>
                                        </p:attrNameLst>
                                      </p:cBhvr>
                                      <p:to>
                                        <a:srgbClr val="FFFF00"/>
                                      </p:to>
                                    </p:animClr>
                                    <p:set>
                                      <p:cBhvr>
                                        <p:cTn id="71" dur="250" fill="hold"/>
                                        <p:tgtEl>
                                          <p:spTgt spid="8"/>
                                        </p:tgtEl>
                                        <p:attrNameLst>
                                          <p:attrName>fill.type</p:attrName>
                                        </p:attrNameLst>
                                      </p:cBhvr>
                                      <p:to>
                                        <p:strVal val="solid"/>
                                      </p:to>
                                    </p:set>
                                    <p:set>
                                      <p:cBhvr>
                                        <p:cTn id="72"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3" restart="whenNotActive" fill="hold" evtFilter="cancelBubble" nodeType="interactiveSeq">
                <p:stCondLst>
                  <p:cond evt="onClick" delay="0">
                    <p:tgtEl>
                      <p:spTgt spid="9"/>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50" fill="hold"/>
                                        <p:tgtEl>
                                          <p:spTgt spid="9"/>
                                        </p:tgtEl>
                                        <p:attrNameLst>
                                          <p:attrName>fillcolor</p:attrName>
                                        </p:attrNameLst>
                                      </p:cBhvr>
                                      <p:to>
                                        <a:srgbClr val="FFF2CC"/>
                                      </p:to>
                                    </p:animClr>
                                    <p:set>
                                      <p:cBhvr>
                                        <p:cTn id="78" dur="250" fill="hold"/>
                                        <p:tgtEl>
                                          <p:spTgt spid="9"/>
                                        </p:tgtEl>
                                        <p:attrNameLst>
                                          <p:attrName>fill.type</p:attrName>
                                        </p:attrNameLst>
                                      </p:cBhvr>
                                      <p:to>
                                        <p:strVal val="solid"/>
                                      </p:to>
                                    </p:set>
                                    <p:set>
                                      <p:cBhvr>
                                        <p:cTn id="79" dur="250" fill="hold"/>
                                        <p:tgtEl>
                                          <p:spTgt spid="9"/>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par>
                                <p:cTn id="80" presetID="23" presetClass="entr" presetSubtype="32" fill="hold" nodeType="withEffect">
                                  <p:stCondLst>
                                    <p:cond delay="1000"/>
                                  </p:stCondLst>
                                  <p:childTnLst>
                                    <p:set>
                                      <p:cBhvr>
                                        <p:cTn id="81" dur="1" fill="hold">
                                          <p:stCondLst>
                                            <p:cond delay="0"/>
                                          </p:stCondLst>
                                        </p:cTn>
                                        <p:tgtEl>
                                          <p:spTgt spid="12"/>
                                        </p:tgtEl>
                                        <p:attrNameLst>
                                          <p:attrName>style.visibility</p:attrName>
                                        </p:attrNameLst>
                                      </p:cBhvr>
                                      <p:to>
                                        <p:strVal val="visible"/>
                                      </p:to>
                                    </p:set>
                                    <p:anim calcmode="lin" valueType="num">
                                      <p:cBhvr>
                                        <p:cTn id="82" dur="250" fill="hold"/>
                                        <p:tgtEl>
                                          <p:spTgt spid="12"/>
                                        </p:tgtEl>
                                        <p:attrNameLst>
                                          <p:attrName>ppt_w</p:attrName>
                                        </p:attrNameLst>
                                      </p:cBhvr>
                                      <p:tavLst>
                                        <p:tav tm="0">
                                          <p:val>
                                            <p:strVal val="4*#ppt_w"/>
                                          </p:val>
                                        </p:tav>
                                        <p:tav tm="100000">
                                          <p:val>
                                            <p:strVal val="#ppt_w"/>
                                          </p:val>
                                        </p:tav>
                                      </p:tavLst>
                                    </p:anim>
                                    <p:anim calcmode="lin" valueType="num">
                                      <p:cBhvr>
                                        <p:cTn id="83"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4" name="Wrong Buzzer.wav"/>
                                        </p:tgtEl>
                                      </p:cMediaNode>
                                    </p:audio>
                                  </p:subTnLst>
                                </p:cTn>
                              </p:par>
                              <p:par>
                                <p:cTn id="84" presetID="1" presetClass="emph" presetSubtype="2" fill="hold" nodeType="withEffect">
                                  <p:stCondLst>
                                    <p:cond delay="1000"/>
                                  </p:stCondLst>
                                  <p:childTnLst>
                                    <p:animClr clrSpc="rgb" dir="cw">
                                      <p:cBhvr>
                                        <p:cTn id="85" dur="250" fill="hold"/>
                                        <p:tgtEl>
                                          <p:spTgt spid="9"/>
                                        </p:tgtEl>
                                        <p:attrNameLst>
                                          <p:attrName>fillcolor</p:attrName>
                                        </p:attrNameLst>
                                      </p:cBhvr>
                                      <p:to>
                                        <a:srgbClr val="FFFF00"/>
                                      </p:to>
                                    </p:animClr>
                                    <p:set>
                                      <p:cBhvr>
                                        <p:cTn id="86" dur="250" fill="hold"/>
                                        <p:tgtEl>
                                          <p:spTgt spid="9"/>
                                        </p:tgtEl>
                                        <p:attrNameLst>
                                          <p:attrName>fill.type</p:attrName>
                                        </p:attrNameLst>
                                      </p:cBhvr>
                                      <p:to>
                                        <p:strVal val="solid"/>
                                      </p:to>
                                    </p:set>
                                    <p:set>
                                      <p:cBhvr>
                                        <p:cTn id="87"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Snip Diagonal Corner Rectangle 3"/>
          <p:cNvSpPr/>
          <p:nvPr/>
        </p:nvSpPr>
        <p:spPr>
          <a:xfrm>
            <a:off x="155575" y="224790"/>
            <a:ext cx="11869420" cy="3204210"/>
          </a:xfrm>
          <a:prstGeom prst="snip2DiagRect">
            <a:avLst/>
          </a:prstGeom>
          <a:solidFill>
            <a:schemeClr val="accent1">
              <a:lumMod val="60000"/>
              <a:lumOff val="40000"/>
              <a:alpha val="56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fontAlgn="base">
              <a:spcBef>
                <a:spcPct val="0"/>
              </a:spcBef>
              <a:spcAft>
                <a:spcPct val="0"/>
              </a:spcAft>
            </a:pPr>
            <a:r>
              <a:rPr lang="en-US" sz="3600" b="1" i="0" dirty="0" err="1">
                <a:solidFill>
                  <a:schemeClr val="tx1"/>
                </a:solidFill>
                <a:effectLst/>
                <a:latin typeface="Muli"/>
              </a:rPr>
              <a:t>Sắp</a:t>
            </a:r>
            <a:r>
              <a:rPr lang="en-US" sz="3600" b="1" i="0" dirty="0">
                <a:solidFill>
                  <a:schemeClr val="tx1"/>
                </a:solidFill>
                <a:effectLst/>
                <a:latin typeface="Muli"/>
              </a:rPr>
              <a:t> </a:t>
            </a:r>
            <a:r>
              <a:rPr lang="en-US" sz="3600" b="1" i="0" dirty="0" err="1">
                <a:solidFill>
                  <a:schemeClr val="tx1"/>
                </a:solidFill>
                <a:effectLst/>
                <a:latin typeface="Muli"/>
              </a:rPr>
              <a:t>xếp</a:t>
            </a:r>
            <a:r>
              <a:rPr lang="en-US" sz="3600" b="1" i="0" dirty="0">
                <a:solidFill>
                  <a:schemeClr val="tx1"/>
                </a:solidFill>
                <a:effectLst/>
                <a:latin typeface="Muli"/>
              </a:rPr>
              <a:t> </a:t>
            </a:r>
            <a:r>
              <a:rPr lang="en-US" sz="3600" b="1" i="0" dirty="0" err="1">
                <a:solidFill>
                  <a:schemeClr val="tx1"/>
                </a:solidFill>
                <a:effectLst/>
                <a:latin typeface="Muli"/>
              </a:rPr>
              <a:t>các</a:t>
            </a:r>
            <a:r>
              <a:rPr lang="en-US" sz="3600" b="1" i="0" dirty="0">
                <a:solidFill>
                  <a:schemeClr val="tx1"/>
                </a:solidFill>
                <a:effectLst/>
                <a:latin typeface="Muli"/>
              </a:rPr>
              <a:t> </a:t>
            </a:r>
            <a:r>
              <a:rPr lang="en-US" sz="3600" b="1" i="0" dirty="0" err="1">
                <a:solidFill>
                  <a:schemeClr val="tx1"/>
                </a:solidFill>
                <a:effectLst/>
                <a:latin typeface="Muli"/>
              </a:rPr>
              <a:t>dòng</a:t>
            </a:r>
            <a:r>
              <a:rPr lang="en-US" sz="3600" b="1" i="0" dirty="0">
                <a:solidFill>
                  <a:schemeClr val="tx1"/>
                </a:solidFill>
                <a:effectLst/>
                <a:latin typeface="Muli"/>
              </a:rPr>
              <a:t> </a:t>
            </a:r>
            <a:r>
              <a:rPr lang="en-US" sz="3600" b="1" i="0" dirty="0" err="1">
                <a:solidFill>
                  <a:schemeClr val="tx1"/>
                </a:solidFill>
                <a:effectLst/>
                <a:latin typeface="Muli"/>
              </a:rPr>
              <a:t>sau</a:t>
            </a:r>
            <a:r>
              <a:rPr lang="en-US" sz="3600" b="1" i="0" dirty="0">
                <a:solidFill>
                  <a:schemeClr val="tx1"/>
                </a:solidFill>
                <a:effectLst/>
                <a:latin typeface="Muli"/>
              </a:rPr>
              <a:t> </a:t>
            </a:r>
            <a:r>
              <a:rPr lang="en-US" sz="3600" b="1" i="0" dirty="0" err="1">
                <a:solidFill>
                  <a:schemeClr val="tx1"/>
                </a:solidFill>
                <a:effectLst/>
                <a:latin typeface="Muli"/>
              </a:rPr>
              <a:t>để</a:t>
            </a:r>
            <a:r>
              <a:rPr lang="en-US" sz="3600" b="1" i="0" dirty="0">
                <a:solidFill>
                  <a:schemeClr val="tx1"/>
                </a:solidFill>
                <a:effectLst/>
                <a:latin typeface="Muli"/>
              </a:rPr>
              <a:t> </a:t>
            </a:r>
            <a:r>
              <a:rPr lang="en-US" sz="3600" b="1" i="0" dirty="0" err="1">
                <a:solidFill>
                  <a:schemeClr val="tx1"/>
                </a:solidFill>
                <a:effectLst/>
                <a:latin typeface="Muli"/>
              </a:rPr>
              <a:t>hoàn</a:t>
            </a:r>
            <a:r>
              <a:rPr lang="en-US" sz="3600" b="1" i="0" dirty="0">
                <a:solidFill>
                  <a:schemeClr val="tx1"/>
                </a:solidFill>
                <a:effectLst/>
                <a:latin typeface="Muli"/>
              </a:rPr>
              <a:t> </a:t>
            </a:r>
            <a:r>
              <a:rPr lang="en-US" sz="3600" b="1" i="0" dirty="0" err="1">
                <a:solidFill>
                  <a:schemeClr val="tx1"/>
                </a:solidFill>
                <a:effectLst/>
                <a:latin typeface="Muli"/>
              </a:rPr>
              <a:t>thành</a:t>
            </a:r>
            <a:r>
              <a:rPr lang="en-US" sz="3600" b="1" i="0" dirty="0">
                <a:solidFill>
                  <a:schemeClr val="tx1"/>
                </a:solidFill>
                <a:effectLst/>
                <a:latin typeface="Muli"/>
              </a:rPr>
              <a:t> </a:t>
            </a:r>
            <a:r>
              <a:rPr lang="en-US" sz="3600" b="1" i="0" dirty="0" err="1">
                <a:solidFill>
                  <a:schemeClr val="tx1"/>
                </a:solidFill>
                <a:effectLst/>
                <a:latin typeface="Muli"/>
              </a:rPr>
              <a:t>thứ</a:t>
            </a:r>
            <a:r>
              <a:rPr lang="en-US" sz="3600" b="1" i="0" dirty="0">
                <a:solidFill>
                  <a:schemeClr val="tx1"/>
                </a:solidFill>
                <a:effectLst/>
                <a:latin typeface="Muli"/>
              </a:rPr>
              <a:t> </a:t>
            </a:r>
            <a:r>
              <a:rPr lang="en-US" sz="3600" b="1" i="0" dirty="0" err="1">
                <a:solidFill>
                  <a:schemeClr val="tx1"/>
                </a:solidFill>
                <a:effectLst/>
                <a:latin typeface="Muli"/>
              </a:rPr>
              <a:t>tự</a:t>
            </a:r>
            <a:r>
              <a:rPr lang="en-US" sz="3600" b="1" i="0" dirty="0">
                <a:solidFill>
                  <a:schemeClr val="tx1"/>
                </a:solidFill>
                <a:effectLst/>
                <a:latin typeface="Muli"/>
              </a:rPr>
              <a:t> </a:t>
            </a:r>
            <a:r>
              <a:rPr lang="en-US" sz="3600" b="1" i="0" dirty="0" err="1">
                <a:solidFill>
                  <a:schemeClr val="tx1"/>
                </a:solidFill>
                <a:effectLst/>
                <a:latin typeface="Muli"/>
              </a:rPr>
              <a:t>khi</a:t>
            </a:r>
            <a:r>
              <a:rPr lang="en-US" sz="3600" b="1" i="0" dirty="0">
                <a:solidFill>
                  <a:schemeClr val="tx1"/>
                </a:solidFill>
                <a:effectLst/>
                <a:latin typeface="Muli"/>
              </a:rPr>
              <a:t> </a:t>
            </a:r>
            <a:r>
              <a:rPr lang="en-US" sz="3600" b="1" i="0" dirty="0" err="1">
                <a:solidFill>
                  <a:schemeClr val="tx1"/>
                </a:solidFill>
                <a:effectLst/>
                <a:latin typeface="Muli"/>
              </a:rPr>
              <a:t>miêu</a:t>
            </a:r>
            <a:r>
              <a:rPr lang="en-US" sz="3600" b="1" i="0" dirty="0">
                <a:solidFill>
                  <a:schemeClr val="tx1"/>
                </a:solidFill>
                <a:effectLst/>
                <a:latin typeface="Muli"/>
              </a:rPr>
              <a:t> </a:t>
            </a:r>
            <a:r>
              <a:rPr lang="en-US" sz="3600" b="1" i="0" dirty="0" err="1">
                <a:solidFill>
                  <a:schemeClr val="tx1"/>
                </a:solidFill>
                <a:effectLst/>
                <a:latin typeface="Muli"/>
              </a:rPr>
              <a:t>tả</a:t>
            </a:r>
            <a:r>
              <a:rPr lang="en-US" sz="3600" b="1" i="0" dirty="0">
                <a:solidFill>
                  <a:schemeClr val="tx1"/>
                </a:solidFill>
                <a:effectLst/>
                <a:latin typeface="Muli"/>
              </a:rPr>
              <a:t> </a:t>
            </a:r>
            <a:r>
              <a:rPr lang="en-US" sz="3600" b="1" i="0" dirty="0" err="1">
                <a:solidFill>
                  <a:schemeClr val="tx1"/>
                </a:solidFill>
                <a:effectLst/>
                <a:latin typeface="Muli"/>
              </a:rPr>
              <a:t>một</a:t>
            </a:r>
            <a:r>
              <a:rPr lang="en-US" sz="3600" b="1" i="0" dirty="0">
                <a:solidFill>
                  <a:schemeClr val="tx1"/>
                </a:solidFill>
                <a:effectLst/>
                <a:latin typeface="Muli"/>
              </a:rPr>
              <a:t> </a:t>
            </a:r>
            <a:r>
              <a:rPr lang="en-US" sz="3600" b="1" i="0" dirty="0" err="1">
                <a:solidFill>
                  <a:schemeClr val="tx1"/>
                </a:solidFill>
                <a:effectLst/>
                <a:latin typeface="Muli"/>
              </a:rPr>
              <a:t>đồ</a:t>
            </a:r>
            <a:r>
              <a:rPr lang="en-US" sz="3600" b="1" i="0" dirty="0">
                <a:solidFill>
                  <a:schemeClr val="tx1"/>
                </a:solidFill>
                <a:effectLst/>
                <a:latin typeface="Muli"/>
              </a:rPr>
              <a:t> </a:t>
            </a:r>
            <a:r>
              <a:rPr lang="en-US" sz="3600" b="1" i="0" dirty="0" err="1">
                <a:solidFill>
                  <a:schemeClr val="tx1"/>
                </a:solidFill>
                <a:effectLst/>
                <a:latin typeface="Muli"/>
              </a:rPr>
              <a:t>vật</a:t>
            </a:r>
            <a:r>
              <a:rPr lang="en-US" sz="3600" b="1" i="0" dirty="0">
                <a:solidFill>
                  <a:schemeClr val="tx1"/>
                </a:solidFill>
                <a:effectLst/>
                <a:latin typeface="Muli"/>
              </a:rPr>
              <a:t>:</a:t>
            </a:r>
          </a:p>
          <a:p>
            <a:pPr marL="914400" indent="-462280" fontAlgn="base">
              <a:spcBef>
                <a:spcPct val="0"/>
              </a:spcBef>
              <a:spcAft>
                <a:spcPct val="0"/>
              </a:spcAft>
              <a:buAutoNum type="arabicPeriod"/>
            </a:pPr>
            <a:r>
              <a:rPr lang="en-US" sz="3600" b="0" i="0" dirty="0" err="1">
                <a:solidFill>
                  <a:schemeClr val="tx1"/>
                </a:solidFill>
                <a:effectLst/>
                <a:latin typeface="Muli"/>
              </a:rPr>
              <a:t>Tả</a:t>
            </a:r>
            <a:r>
              <a:rPr lang="en-US" sz="3600" b="0" i="0" dirty="0">
                <a:solidFill>
                  <a:schemeClr val="tx1"/>
                </a:solidFill>
                <a:effectLst/>
                <a:latin typeface="Muli"/>
              </a:rPr>
              <a:t> bao </a:t>
            </a:r>
            <a:r>
              <a:rPr lang="en-US" sz="3600" b="0" i="0" dirty="0" err="1">
                <a:solidFill>
                  <a:schemeClr val="tx1"/>
                </a:solidFill>
                <a:effectLst/>
                <a:latin typeface="Muli"/>
              </a:rPr>
              <a:t>quát</a:t>
            </a:r>
            <a:r>
              <a:rPr lang="en-US" sz="3600" b="0" i="0" dirty="0">
                <a:solidFill>
                  <a:schemeClr val="tx1"/>
                </a:solidFill>
                <a:effectLst/>
                <a:latin typeface="Muli"/>
              </a:rPr>
              <a:t> </a:t>
            </a:r>
            <a:r>
              <a:rPr lang="en-US" sz="3600" b="0" i="0" dirty="0" err="1">
                <a:solidFill>
                  <a:schemeClr val="tx1"/>
                </a:solidFill>
                <a:effectLst/>
                <a:latin typeface="Muli"/>
              </a:rPr>
              <a:t>toàn</a:t>
            </a:r>
            <a:r>
              <a:rPr lang="en-US" sz="3600" b="0" i="0" dirty="0">
                <a:solidFill>
                  <a:schemeClr val="tx1"/>
                </a:solidFill>
                <a:effectLst/>
                <a:latin typeface="Muli"/>
              </a:rPr>
              <a:t> </a:t>
            </a:r>
            <a:r>
              <a:rPr lang="en-US" sz="3600" b="0" i="0" dirty="0" err="1">
                <a:solidFill>
                  <a:schemeClr val="tx1"/>
                </a:solidFill>
                <a:effectLst/>
                <a:latin typeface="Muli"/>
              </a:rPr>
              <a:t>bộ</a:t>
            </a:r>
            <a:r>
              <a:rPr lang="en-US" sz="3600" b="0" i="0" dirty="0">
                <a:solidFill>
                  <a:schemeClr val="tx1"/>
                </a:solidFill>
                <a:effectLst/>
                <a:latin typeface="Muli"/>
              </a:rPr>
              <a:t> </a:t>
            </a:r>
            <a:r>
              <a:rPr lang="en-US" sz="3600" b="0" i="0" dirty="0" err="1">
                <a:solidFill>
                  <a:schemeClr val="tx1"/>
                </a:solidFill>
                <a:effectLst/>
                <a:latin typeface="Muli"/>
              </a:rPr>
              <a:t>đồ</a:t>
            </a:r>
            <a:r>
              <a:rPr lang="en-US" sz="3600" b="0" i="0" dirty="0">
                <a:solidFill>
                  <a:schemeClr val="tx1"/>
                </a:solidFill>
                <a:effectLst/>
                <a:latin typeface="Muli"/>
              </a:rPr>
              <a:t> </a:t>
            </a:r>
            <a:r>
              <a:rPr lang="en-US" sz="3600" b="0" i="0" dirty="0" err="1">
                <a:solidFill>
                  <a:schemeClr val="tx1"/>
                </a:solidFill>
                <a:effectLst/>
                <a:latin typeface="Muli"/>
              </a:rPr>
              <a:t>vật</a:t>
            </a:r>
            <a:r>
              <a:rPr lang="en-US" sz="3600" b="0" i="0" dirty="0">
                <a:solidFill>
                  <a:schemeClr val="tx1"/>
                </a:solidFill>
                <a:effectLst/>
                <a:latin typeface="Muli"/>
              </a:rPr>
              <a:t>.</a:t>
            </a:r>
            <a:endParaRPr lang="en-US" sz="3600" b="1" i="0" dirty="0">
              <a:solidFill>
                <a:schemeClr val="tx1"/>
              </a:solidFill>
              <a:effectLst/>
              <a:latin typeface="Arial" panose="020B0604020202020204" pitchFamily="34" charset="0"/>
              <a:cs typeface="Arial" panose="020B0604020202020204" pitchFamily="34" charset="0"/>
            </a:endParaRPr>
          </a:p>
          <a:p>
            <a:pPr marL="914400" indent="-462280" fontAlgn="base">
              <a:spcBef>
                <a:spcPct val="0"/>
              </a:spcBef>
              <a:spcAft>
                <a:spcPct val="0"/>
              </a:spcAft>
              <a:buAutoNum type="arabicPeriod"/>
            </a:pPr>
            <a:r>
              <a:rPr lang="en-US" sz="3600" b="0" i="0" dirty="0" err="1">
                <a:solidFill>
                  <a:schemeClr val="tx1"/>
                </a:solidFill>
                <a:effectLst/>
                <a:latin typeface="Muli"/>
              </a:rPr>
              <a:t>Tả</a:t>
            </a:r>
            <a:r>
              <a:rPr lang="en-US" sz="3600" b="0" i="0" dirty="0">
                <a:solidFill>
                  <a:schemeClr val="tx1"/>
                </a:solidFill>
                <a:effectLst/>
                <a:latin typeface="Muli"/>
              </a:rPr>
              <a:t> </a:t>
            </a:r>
            <a:r>
              <a:rPr lang="en-US" sz="3600" b="0" i="0" dirty="0" err="1">
                <a:solidFill>
                  <a:schemeClr val="tx1"/>
                </a:solidFill>
                <a:effectLst/>
                <a:latin typeface="Muli"/>
              </a:rPr>
              <a:t>cách</a:t>
            </a:r>
            <a:r>
              <a:rPr lang="en-US" sz="3600" b="0" i="0" dirty="0">
                <a:solidFill>
                  <a:schemeClr val="tx1"/>
                </a:solidFill>
                <a:effectLst/>
                <a:latin typeface="Muli"/>
              </a:rPr>
              <a:t> </a:t>
            </a:r>
            <a:r>
              <a:rPr lang="en-US" sz="3600" b="0" i="0" dirty="0" err="1">
                <a:solidFill>
                  <a:schemeClr val="tx1"/>
                </a:solidFill>
                <a:effectLst/>
                <a:latin typeface="Muli"/>
              </a:rPr>
              <a:t>dùng</a:t>
            </a:r>
            <a:r>
              <a:rPr lang="en-US" sz="3600" b="0" i="0" dirty="0">
                <a:solidFill>
                  <a:schemeClr val="tx1"/>
                </a:solidFill>
                <a:effectLst/>
                <a:latin typeface="Muli"/>
              </a:rPr>
              <a:t> </a:t>
            </a:r>
            <a:r>
              <a:rPr lang="en-US" sz="3600" b="0" i="0" dirty="0" err="1">
                <a:solidFill>
                  <a:schemeClr val="tx1"/>
                </a:solidFill>
                <a:effectLst/>
                <a:latin typeface="Muli"/>
              </a:rPr>
              <a:t>và</a:t>
            </a:r>
            <a:r>
              <a:rPr lang="en-US" sz="3600" b="0" i="0" dirty="0">
                <a:solidFill>
                  <a:schemeClr val="tx1"/>
                </a:solidFill>
                <a:effectLst/>
                <a:latin typeface="Muli"/>
              </a:rPr>
              <a:t> </a:t>
            </a:r>
            <a:r>
              <a:rPr lang="en-US" sz="3600" b="0" i="0" dirty="0" err="1">
                <a:solidFill>
                  <a:schemeClr val="tx1"/>
                </a:solidFill>
                <a:effectLst/>
                <a:latin typeface="Muli"/>
              </a:rPr>
              <a:t>công</a:t>
            </a:r>
            <a:r>
              <a:rPr lang="en-US" sz="3600" b="0" i="0" dirty="0">
                <a:solidFill>
                  <a:schemeClr val="tx1"/>
                </a:solidFill>
                <a:effectLst/>
                <a:latin typeface="Muli"/>
              </a:rPr>
              <a:t> </a:t>
            </a:r>
            <a:r>
              <a:rPr lang="en-US" sz="3600" b="0" i="0" dirty="0" err="1">
                <a:solidFill>
                  <a:schemeClr val="tx1"/>
                </a:solidFill>
                <a:effectLst/>
                <a:latin typeface="Muli"/>
              </a:rPr>
              <a:t>dụng</a:t>
            </a:r>
            <a:r>
              <a:rPr lang="en-US" sz="3600" b="0" i="0" dirty="0">
                <a:solidFill>
                  <a:schemeClr val="tx1"/>
                </a:solidFill>
                <a:effectLst/>
                <a:latin typeface="Muli"/>
              </a:rPr>
              <a:t> </a:t>
            </a:r>
            <a:r>
              <a:rPr lang="en-US" sz="3600" b="0" i="0" dirty="0" err="1">
                <a:solidFill>
                  <a:schemeClr val="tx1"/>
                </a:solidFill>
                <a:effectLst/>
                <a:latin typeface="Muli"/>
              </a:rPr>
              <a:t>của</a:t>
            </a:r>
            <a:r>
              <a:rPr lang="en-US" sz="3600" b="0" i="0" dirty="0">
                <a:solidFill>
                  <a:schemeClr val="tx1"/>
                </a:solidFill>
                <a:effectLst/>
                <a:latin typeface="Muli"/>
              </a:rPr>
              <a:t> </a:t>
            </a:r>
            <a:r>
              <a:rPr lang="en-US" sz="3600" b="0" i="0" dirty="0" err="1">
                <a:solidFill>
                  <a:schemeClr val="tx1"/>
                </a:solidFill>
                <a:effectLst/>
                <a:latin typeface="Muli"/>
              </a:rPr>
              <a:t>đồ</a:t>
            </a:r>
            <a:r>
              <a:rPr lang="en-US" sz="3600" b="0" i="0" dirty="0">
                <a:solidFill>
                  <a:schemeClr val="tx1"/>
                </a:solidFill>
                <a:effectLst/>
                <a:latin typeface="Muli"/>
              </a:rPr>
              <a:t> </a:t>
            </a:r>
            <a:r>
              <a:rPr lang="en-US" sz="3600" b="0" i="0" dirty="0" err="1">
                <a:solidFill>
                  <a:schemeClr val="tx1"/>
                </a:solidFill>
                <a:effectLst/>
                <a:latin typeface="Muli"/>
              </a:rPr>
              <a:t>vật</a:t>
            </a:r>
            <a:r>
              <a:rPr lang="en-US" sz="3600" b="0" i="0" dirty="0">
                <a:solidFill>
                  <a:schemeClr val="tx1"/>
                </a:solidFill>
                <a:effectLst/>
                <a:latin typeface="Muli"/>
              </a:rPr>
              <a:t>.</a:t>
            </a:r>
            <a:endParaRPr lang="en-US" sz="3600" b="1" dirty="0">
              <a:solidFill>
                <a:schemeClr val="tx1"/>
              </a:solidFill>
              <a:latin typeface="Arial" panose="020B0604020202020204" pitchFamily="34" charset="0"/>
              <a:cs typeface="Arial" panose="020B0604020202020204" pitchFamily="34" charset="0"/>
            </a:endParaRPr>
          </a:p>
          <a:p>
            <a:pPr marL="914400" indent="-462280" fontAlgn="base">
              <a:spcBef>
                <a:spcPct val="0"/>
              </a:spcBef>
              <a:spcAft>
                <a:spcPct val="0"/>
              </a:spcAft>
              <a:buAutoNum type="arabicPeriod"/>
            </a:pPr>
            <a:r>
              <a:rPr lang="en-US" sz="3600" b="0" i="0" dirty="0" err="1">
                <a:solidFill>
                  <a:schemeClr val="tx1"/>
                </a:solidFill>
                <a:effectLst/>
                <a:latin typeface="Muli"/>
              </a:rPr>
              <a:t>Tả</a:t>
            </a:r>
            <a:r>
              <a:rPr lang="en-US" sz="3600" b="0" i="0" dirty="0">
                <a:solidFill>
                  <a:schemeClr val="tx1"/>
                </a:solidFill>
                <a:effectLst/>
                <a:latin typeface="Muli"/>
              </a:rPr>
              <a:t> </a:t>
            </a:r>
            <a:r>
              <a:rPr lang="en-US" sz="3600" b="0" i="0" dirty="0" err="1">
                <a:solidFill>
                  <a:schemeClr val="tx1"/>
                </a:solidFill>
                <a:effectLst/>
                <a:latin typeface="Muli"/>
              </a:rPr>
              <a:t>những</a:t>
            </a:r>
            <a:r>
              <a:rPr lang="en-US" sz="3600" b="0" i="0" dirty="0">
                <a:solidFill>
                  <a:schemeClr val="tx1"/>
                </a:solidFill>
                <a:effectLst/>
                <a:latin typeface="Muli"/>
              </a:rPr>
              <a:t> </a:t>
            </a:r>
            <a:r>
              <a:rPr lang="en-US" sz="3600" b="0" i="0" dirty="0" err="1">
                <a:solidFill>
                  <a:schemeClr val="tx1"/>
                </a:solidFill>
                <a:effectLst/>
                <a:latin typeface="Muli"/>
              </a:rPr>
              <a:t>bộ</a:t>
            </a:r>
            <a:r>
              <a:rPr lang="en-US" sz="3600" b="0" i="0" dirty="0">
                <a:solidFill>
                  <a:schemeClr val="tx1"/>
                </a:solidFill>
                <a:effectLst/>
                <a:latin typeface="Muli"/>
              </a:rPr>
              <a:t> </a:t>
            </a:r>
            <a:r>
              <a:rPr lang="en-US" sz="3600" b="0" i="0" dirty="0" err="1">
                <a:solidFill>
                  <a:schemeClr val="tx1"/>
                </a:solidFill>
                <a:effectLst/>
                <a:latin typeface="Muli"/>
              </a:rPr>
              <a:t>phận</a:t>
            </a:r>
            <a:r>
              <a:rPr lang="en-US" sz="3600" b="0" i="0" dirty="0">
                <a:solidFill>
                  <a:schemeClr val="tx1"/>
                </a:solidFill>
                <a:effectLst/>
                <a:latin typeface="Muli"/>
              </a:rPr>
              <a:t> </a:t>
            </a:r>
            <a:r>
              <a:rPr lang="en-US" sz="3600" b="0" i="0" dirty="0" err="1">
                <a:solidFill>
                  <a:schemeClr val="tx1"/>
                </a:solidFill>
                <a:effectLst/>
                <a:latin typeface="Muli"/>
              </a:rPr>
              <a:t>có</a:t>
            </a:r>
            <a:r>
              <a:rPr lang="en-US" sz="3600" b="0" i="0" dirty="0">
                <a:solidFill>
                  <a:schemeClr val="tx1"/>
                </a:solidFill>
                <a:effectLst/>
                <a:latin typeface="Muli"/>
              </a:rPr>
              <a:t> </a:t>
            </a:r>
            <a:r>
              <a:rPr lang="en-US" sz="3600" b="0" i="0" dirty="0" err="1">
                <a:solidFill>
                  <a:schemeClr val="tx1"/>
                </a:solidFill>
                <a:effectLst/>
                <a:latin typeface="Muli"/>
              </a:rPr>
              <a:t>đặc</a:t>
            </a:r>
            <a:r>
              <a:rPr lang="en-US" sz="3600" b="0" i="0" dirty="0">
                <a:solidFill>
                  <a:schemeClr val="tx1"/>
                </a:solidFill>
                <a:effectLst/>
                <a:latin typeface="Muli"/>
              </a:rPr>
              <a:t> </a:t>
            </a:r>
            <a:r>
              <a:rPr lang="en-US" sz="3600" b="0" i="0" dirty="0" err="1">
                <a:solidFill>
                  <a:schemeClr val="tx1"/>
                </a:solidFill>
                <a:effectLst/>
                <a:latin typeface="Muli"/>
              </a:rPr>
              <a:t>điểm</a:t>
            </a:r>
            <a:r>
              <a:rPr lang="en-US" sz="3600" b="0" i="0" dirty="0">
                <a:solidFill>
                  <a:schemeClr val="tx1"/>
                </a:solidFill>
                <a:effectLst/>
                <a:latin typeface="Muli"/>
              </a:rPr>
              <a:t> </a:t>
            </a:r>
            <a:r>
              <a:rPr lang="en-US" sz="3600" b="0" i="0" dirty="0" err="1">
                <a:solidFill>
                  <a:schemeClr val="tx1"/>
                </a:solidFill>
                <a:effectLst/>
                <a:latin typeface="Muli"/>
              </a:rPr>
              <a:t>nổi</a:t>
            </a:r>
            <a:r>
              <a:rPr lang="en-US" sz="3600" b="0" i="0" dirty="0">
                <a:solidFill>
                  <a:schemeClr val="tx1"/>
                </a:solidFill>
                <a:effectLst/>
                <a:latin typeface="Muli"/>
              </a:rPr>
              <a:t> </a:t>
            </a:r>
            <a:r>
              <a:rPr lang="en-US" sz="3600" b="0" i="0" dirty="0" err="1">
                <a:solidFill>
                  <a:schemeClr val="tx1"/>
                </a:solidFill>
                <a:effectLst/>
                <a:latin typeface="Muli"/>
              </a:rPr>
              <a:t>bật</a:t>
            </a:r>
            <a:r>
              <a:rPr lang="en-US" sz="3600" b="0" i="0" dirty="0">
                <a:solidFill>
                  <a:schemeClr val="tx1"/>
                </a:solidFill>
                <a:effectLst/>
                <a:latin typeface="Muli"/>
              </a:rPr>
              <a:t>.</a:t>
            </a:r>
            <a:endParaRPr lang="en-US" sz="3600" b="1" i="0" dirty="0">
              <a:solidFill>
                <a:schemeClr val="tx1"/>
              </a:solidFill>
              <a:effectLst/>
              <a:latin typeface="Arial" panose="020B0604020202020204" pitchFamily="34" charset="0"/>
              <a:cs typeface="Arial" panose="020B0604020202020204" pitchFamily="34" charset="0"/>
            </a:endParaRPr>
          </a:p>
        </p:txBody>
      </p:sp>
      <p:sp>
        <p:nvSpPr>
          <p:cNvPr id="6" name="Rectangle 5"/>
          <p:cNvSpPr/>
          <p:nvPr/>
        </p:nvSpPr>
        <p:spPr>
          <a:xfrm>
            <a:off x="6815125" y="3626224"/>
            <a:ext cx="3285316" cy="519085"/>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B</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1 – 3 - 2</a:t>
            </a:r>
            <a:endParaRPr lang="en-US" sz="1400" b="1"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2219560" y="4317312"/>
            <a:ext cx="3285316"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C. 2 – 1 - 3</a:t>
            </a:r>
            <a:endParaRPr lang="en-US" sz="2800" b="1" dirty="0">
              <a:solidFill>
                <a:srgbClr val="0070C0"/>
              </a:solidFill>
              <a:latin typeface="Arial" panose="020B0604020202020204" pitchFamily="34" charset="0"/>
            </a:endParaRPr>
          </a:p>
        </p:txBody>
      </p:sp>
      <p:sp>
        <p:nvSpPr>
          <p:cNvPr id="8" name="Rectangle 7"/>
          <p:cNvSpPr/>
          <p:nvPr/>
        </p:nvSpPr>
        <p:spPr>
          <a:xfrm>
            <a:off x="6810071" y="4273539"/>
            <a:ext cx="3285316" cy="555191"/>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D</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3 – 2 – 1 </a:t>
            </a:r>
            <a:endParaRPr lang="en-US" sz="2800" b="1" dirty="0">
              <a:solidFill>
                <a:srgbClr val="0070C0"/>
              </a:solidFill>
              <a:latin typeface="Arial" panose="020B0604020202020204" pitchFamily="34" charset="0"/>
            </a:endParaRPr>
          </a:p>
        </p:txBody>
      </p:sp>
      <p:sp>
        <p:nvSpPr>
          <p:cNvPr id="9" name="Rectangle 8"/>
          <p:cNvSpPr/>
          <p:nvPr/>
        </p:nvSpPr>
        <p:spPr>
          <a:xfrm>
            <a:off x="2219560" y="3668257"/>
            <a:ext cx="3285316"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A</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1 – 2 - 3</a:t>
            </a:r>
            <a:endParaRPr lang="en-US" sz="2800" b="1" dirty="0">
              <a:solidFill>
                <a:srgbClr val="0070C0"/>
              </a:solidFill>
              <a:latin typeface="Arial" panose="020B0604020202020204" pitchFamily="34" charset="0"/>
            </a:endParaRPr>
          </a:p>
        </p:txBody>
      </p:sp>
      <p:pic>
        <p:nvPicPr>
          <p:cNvPr id="10" name="Picture 9"/>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9435624" y="3586988"/>
            <a:ext cx="615075" cy="558321"/>
          </a:xfrm>
          <a:prstGeom prst="rect">
            <a:avLst/>
          </a:prstGeom>
        </p:spPr>
      </p:pic>
      <p:pic>
        <p:nvPicPr>
          <p:cNvPr id="11" name="Picture 1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9435624" y="4304749"/>
            <a:ext cx="598735" cy="52398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4609" y="3680503"/>
            <a:ext cx="600568" cy="52777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7319" y="4322992"/>
            <a:ext cx="598735" cy="526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6"/>
                                        </p:tgtEl>
                                        <p:attrNameLst>
                                          <p:attrName>fillcolor</p:attrName>
                                        </p:attrNameLst>
                                      </p:cBhvr>
                                      <p:to>
                                        <a:srgbClr val="FFF2CC"/>
                                      </p:to>
                                    </p:animClr>
                                    <p:set>
                                      <p:cBhvr>
                                        <p:cTn id="30" dur="250" fill="hold"/>
                                        <p:tgtEl>
                                          <p:spTgt spid="6"/>
                                        </p:tgtEl>
                                        <p:attrNameLst>
                                          <p:attrName>fill.type</p:attrName>
                                        </p:attrNameLst>
                                      </p:cBhvr>
                                      <p:to>
                                        <p:strVal val="solid"/>
                                      </p:to>
                                    </p:set>
                                    <p:set>
                                      <p:cBhvr>
                                        <p:cTn id="31" dur="250" fill="hold"/>
                                        <p:tgtEl>
                                          <p:spTgt spid="6"/>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50" fill="hold"/>
                                        <p:tgtEl>
                                          <p:spTgt spid="10"/>
                                        </p:tgtEl>
                                        <p:attrNameLst>
                                          <p:attrName>ppt_w</p:attrName>
                                        </p:attrNameLst>
                                      </p:cBhvr>
                                      <p:tavLst>
                                        <p:tav tm="0">
                                          <p:val>
                                            <p:strVal val="4*#ppt_w"/>
                                          </p:val>
                                        </p:tav>
                                        <p:tav tm="100000">
                                          <p:val>
                                            <p:strVal val="#ppt_w"/>
                                          </p:val>
                                        </p:tav>
                                      </p:tavLst>
                                    </p:anim>
                                    <p:anim calcmode="lin" valueType="num">
                                      <p:cBhvr>
                                        <p:cTn id="3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Check mark.wav"/>
                                        </p:tgtEl>
                                      </p:cMediaNode>
                                    </p:audio>
                                  </p:subTnLst>
                                </p:cTn>
                              </p:par>
                              <p:par>
                                <p:cTn id="36" presetID="1" presetClass="emph" presetSubtype="2" fill="hold" nodeType="withEffect">
                                  <p:stCondLst>
                                    <p:cond delay="1000"/>
                                  </p:stCondLst>
                                  <p:childTnLst>
                                    <p:animClr clrSpc="rgb" dir="cw">
                                      <p:cBhvr>
                                        <p:cTn id="37" dur="250" fill="hold"/>
                                        <p:tgtEl>
                                          <p:spTgt spid="6"/>
                                        </p:tgtEl>
                                        <p:attrNameLst>
                                          <p:attrName>fillcolor</p:attrName>
                                        </p:attrNameLst>
                                      </p:cBhvr>
                                      <p:to>
                                        <a:srgbClr val="00B050"/>
                                      </p:to>
                                    </p:animClr>
                                    <p:set>
                                      <p:cBhvr>
                                        <p:cTn id="38" dur="250" fill="hold"/>
                                        <p:tgtEl>
                                          <p:spTgt spid="6"/>
                                        </p:tgtEl>
                                        <p:attrNameLst>
                                          <p:attrName>fill.type</p:attrName>
                                        </p:attrNameLst>
                                      </p:cBhvr>
                                      <p:to>
                                        <p:strVal val="solid"/>
                                      </p:to>
                                    </p:set>
                                    <p:set>
                                      <p:cBhvr>
                                        <p:cTn id="3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7"/>
                                        </p:tgtEl>
                                        <p:attrNameLst>
                                          <p:attrName>fillcolor</p:attrName>
                                        </p:attrNameLst>
                                      </p:cBhvr>
                                      <p:to>
                                        <a:srgbClr val="FFF2CC"/>
                                      </p:to>
                                    </p:animClr>
                                    <p:set>
                                      <p:cBhvr>
                                        <p:cTn id="45" dur="250" fill="hold"/>
                                        <p:tgtEl>
                                          <p:spTgt spid="7"/>
                                        </p:tgtEl>
                                        <p:attrNameLst>
                                          <p:attrName>fill.type</p:attrName>
                                        </p:attrNameLst>
                                      </p:cBhvr>
                                      <p:to>
                                        <p:strVal val="solid"/>
                                      </p:to>
                                    </p:set>
                                    <p:set>
                                      <p:cBhvr>
                                        <p:cTn id="46" dur="25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250" fill="hold"/>
                                        <p:tgtEl>
                                          <p:spTgt spid="13"/>
                                        </p:tgtEl>
                                        <p:attrNameLst>
                                          <p:attrName>ppt_w</p:attrName>
                                        </p:attrNameLst>
                                      </p:cBhvr>
                                      <p:tavLst>
                                        <p:tav tm="0">
                                          <p:val>
                                            <p:strVal val="4*#ppt_w"/>
                                          </p:val>
                                        </p:tav>
                                        <p:tav tm="100000">
                                          <p:val>
                                            <p:strVal val="#ppt_w"/>
                                          </p:val>
                                        </p:tav>
                                      </p:tavLst>
                                    </p:anim>
                                    <p:anim calcmode="lin" valueType="num">
                                      <p:cBhvr>
                                        <p:cTn id="5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Wrong Buzzer.wav"/>
                                        </p:tgtEl>
                                      </p:cMediaNode>
                                    </p:audio>
                                  </p:subTnLst>
                                </p:cTn>
                              </p:par>
                              <p:par>
                                <p:cTn id="51" presetID="1" presetClass="emph" presetSubtype="2" fill="hold" nodeType="withEffect">
                                  <p:stCondLst>
                                    <p:cond delay="1000"/>
                                  </p:stCondLst>
                                  <p:childTnLst>
                                    <p:animClr clrSpc="rgb" dir="cw">
                                      <p:cBhvr>
                                        <p:cTn id="52" dur="250" fill="hold"/>
                                        <p:tgtEl>
                                          <p:spTgt spid="7"/>
                                        </p:tgtEl>
                                        <p:attrNameLst>
                                          <p:attrName>fillcolor</p:attrName>
                                        </p:attrNameLst>
                                      </p:cBhvr>
                                      <p:to>
                                        <a:srgbClr val="FFFF00"/>
                                      </p:to>
                                    </p:animClr>
                                    <p:set>
                                      <p:cBhvr>
                                        <p:cTn id="53" dur="250" fill="hold"/>
                                        <p:tgtEl>
                                          <p:spTgt spid="7"/>
                                        </p:tgtEl>
                                        <p:attrNameLst>
                                          <p:attrName>fill.type</p:attrName>
                                        </p:attrNameLst>
                                      </p:cBhvr>
                                      <p:to>
                                        <p:strVal val="solid"/>
                                      </p:to>
                                    </p:set>
                                    <p:set>
                                      <p:cBhvr>
                                        <p:cTn id="5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8"/>
                                        </p:tgtEl>
                                        <p:attrNameLst>
                                          <p:attrName>fillcolor</p:attrName>
                                        </p:attrNameLst>
                                      </p:cBhvr>
                                      <p:to>
                                        <a:srgbClr val="FFF2CC"/>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ppt_w</p:attrName>
                                        </p:attrNameLst>
                                      </p:cBhvr>
                                      <p:tavLst>
                                        <p:tav tm="0">
                                          <p:val>
                                            <p:strVal val="4*#ppt_w"/>
                                          </p:val>
                                        </p:tav>
                                        <p:tav tm="100000">
                                          <p:val>
                                            <p:strVal val="#ppt_w"/>
                                          </p:val>
                                        </p:tav>
                                      </p:tavLst>
                                    </p:anim>
                                    <p:anim calcmode="lin" valueType="num">
                                      <p:cBhvr>
                                        <p:cTn id="6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par>
                                <p:cTn id="66" presetID="1" presetClass="emph" presetSubtype="2" fill="hold" nodeType="withEffect">
                                  <p:stCondLst>
                                    <p:cond delay="1000"/>
                                  </p:stCondLst>
                                  <p:childTnLst>
                                    <p:animClr clrSpc="rgb" dir="cw">
                                      <p:cBhvr>
                                        <p:cTn id="67" dur="250" fill="hold"/>
                                        <p:tgtEl>
                                          <p:spTgt spid="8"/>
                                        </p:tgtEl>
                                        <p:attrNameLst>
                                          <p:attrName>fillcolor</p:attrName>
                                        </p:attrNameLst>
                                      </p:cBhvr>
                                      <p:to>
                                        <a:srgbClr val="FFFF00"/>
                                      </p:to>
                                    </p:animClr>
                                    <p:set>
                                      <p:cBhvr>
                                        <p:cTn id="68" dur="250" fill="hold"/>
                                        <p:tgtEl>
                                          <p:spTgt spid="8"/>
                                        </p:tgtEl>
                                        <p:attrNameLst>
                                          <p:attrName>fill.type</p:attrName>
                                        </p:attrNameLst>
                                      </p:cBhvr>
                                      <p:to>
                                        <p:strVal val="solid"/>
                                      </p:to>
                                    </p:set>
                                    <p:set>
                                      <p:cBhvr>
                                        <p:cTn id="6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9"/>
                                        </p:tgtEl>
                                        <p:attrNameLst>
                                          <p:attrName>fillcolor</p:attrName>
                                        </p:attrNameLst>
                                      </p:cBhvr>
                                      <p:to>
                                        <a:srgbClr val="FFF2CC"/>
                                      </p:to>
                                    </p:animClr>
                                    <p:set>
                                      <p:cBhvr>
                                        <p:cTn id="75" dur="250" fill="hold"/>
                                        <p:tgtEl>
                                          <p:spTgt spid="9"/>
                                        </p:tgtEl>
                                        <p:attrNameLst>
                                          <p:attrName>fill.type</p:attrName>
                                        </p:attrNameLst>
                                      </p:cBhvr>
                                      <p:to>
                                        <p:strVal val="solid"/>
                                      </p:to>
                                    </p:set>
                                    <p:set>
                                      <p:cBhvr>
                                        <p:cTn id="76" dur="250" fill="hold"/>
                                        <p:tgtEl>
                                          <p:spTgt spid="9"/>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2"/>
                                        </p:tgtEl>
                                        <p:attrNameLst>
                                          <p:attrName>style.visibility</p:attrName>
                                        </p:attrNameLst>
                                      </p:cBhvr>
                                      <p:to>
                                        <p:strVal val="visible"/>
                                      </p:to>
                                    </p:set>
                                    <p:anim calcmode="lin" valueType="num">
                                      <p:cBhvr>
                                        <p:cTn id="79" dur="250" fill="hold"/>
                                        <p:tgtEl>
                                          <p:spTgt spid="12"/>
                                        </p:tgtEl>
                                        <p:attrNameLst>
                                          <p:attrName>ppt_w</p:attrName>
                                        </p:attrNameLst>
                                      </p:cBhvr>
                                      <p:tavLst>
                                        <p:tav tm="0">
                                          <p:val>
                                            <p:strVal val="4*#ppt_w"/>
                                          </p:val>
                                        </p:tav>
                                        <p:tav tm="100000">
                                          <p:val>
                                            <p:strVal val="#ppt_w"/>
                                          </p:val>
                                        </p:tav>
                                      </p:tavLst>
                                    </p:anim>
                                    <p:anim calcmode="lin" valueType="num">
                                      <p:cBhvr>
                                        <p:cTn id="8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4" name="Wrong Buzzer.wav"/>
                                        </p:tgtEl>
                                      </p:cMediaNode>
                                    </p:audio>
                                  </p:subTnLst>
                                </p:cTn>
                              </p:par>
                              <p:par>
                                <p:cTn id="81" presetID="1" presetClass="emph" presetSubtype="2" fill="hold" nodeType="withEffect">
                                  <p:stCondLst>
                                    <p:cond delay="1000"/>
                                  </p:stCondLst>
                                  <p:childTnLst>
                                    <p:animClr clrSpc="rgb" dir="cw">
                                      <p:cBhvr>
                                        <p:cTn id="82" dur="250" fill="hold"/>
                                        <p:tgtEl>
                                          <p:spTgt spid="9"/>
                                        </p:tgtEl>
                                        <p:attrNameLst>
                                          <p:attrName>fillcolor</p:attrName>
                                        </p:attrNameLst>
                                      </p:cBhvr>
                                      <p:to>
                                        <a:srgbClr val="FFFF00"/>
                                      </p:to>
                                    </p:animClr>
                                    <p:set>
                                      <p:cBhvr>
                                        <p:cTn id="83" dur="250" fill="hold"/>
                                        <p:tgtEl>
                                          <p:spTgt spid="9"/>
                                        </p:tgtEl>
                                        <p:attrNameLst>
                                          <p:attrName>fill.type</p:attrName>
                                        </p:attrNameLst>
                                      </p:cBhvr>
                                      <p:to>
                                        <p:strVal val="solid"/>
                                      </p:to>
                                    </p:set>
                                    <p:set>
                                      <p:cBhvr>
                                        <p:cTn id="8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10088" y="454573"/>
            <a:ext cx="6501524" cy="258532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6600">
                  <a:solidFill>
                    <a:prstClr val="white"/>
                  </a:solidFill>
                  <a:prstDash val="solid"/>
                </a:ln>
                <a:solidFill>
                  <a:schemeClr val="accent2">
                    <a:lumMod val="75000"/>
                  </a:schemeClr>
                </a:solidFill>
                <a:effectLst>
                  <a:glow rad="228600">
                    <a:schemeClr val="accent6">
                      <a:satMod val="175000"/>
                      <a:alpha val="40000"/>
                    </a:schemeClr>
                  </a:glow>
                  <a:outerShdw dist="38100" dir="2700000" algn="tl" rotWithShape="0">
                    <a:srgbClr val="ED7D31"/>
                  </a:outerShdw>
                </a:effectLst>
                <a:uLnTx/>
                <a:uFillTx/>
                <a:latin typeface="Calibri" panose="020F0502020204030204"/>
                <a:ea typeface="+mn-ea"/>
                <a:cs typeface="+mn-cs"/>
              </a:rPr>
              <a:t>CHÚC CÁC CON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6600">
                  <a:solidFill>
                    <a:prstClr val="white"/>
                  </a:solidFill>
                  <a:prstDash val="solid"/>
                </a:ln>
                <a:solidFill>
                  <a:schemeClr val="accent2">
                    <a:lumMod val="75000"/>
                  </a:schemeClr>
                </a:solidFill>
                <a:effectLst>
                  <a:glow rad="228600">
                    <a:schemeClr val="accent6">
                      <a:satMod val="175000"/>
                      <a:alpha val="40000"/>
                    </a:schemeClr>
                  </a:glow>
                  <a:outerShdw dist="38100" dir="2700000" algn="tl" rotWithShape="0">
                    <a:srgbClr val="ED7D31"/>
                  </a:outerShdw>
                </a:effectLst>
                <a:uLnTx/>
                <a:uFillTx/>
                <a:latin typeface="Calibri" panose="020F0502020204030204"/>
                <a:ea typeface="+mn-ea"/>
                <a:cs typeface="+mn-cs"/>
              </a:rPr>
              <a:t>CÓ MỘT TIẾT HỌC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6600">
                  <a:solidFill>
                    <a:prstClr val="white"/>
                  </a:solidFill>
                  <a:prstDash val="solid"/>
                </a:ln>
                <a:solidFill>
                  <a:schemeClr val="accent2">
                    <a:lumMod val="75000"/>
                  </a:schemeClr>
                </a:solidFill>
                <a:effectLst>
                  <a:glow rad="228600">
                    <a:schemeClr val="accent6">
                      <a:satMod val="175000"/>
                      <a:alpha val="40000"/>
                    </a:schemeClr>
                  </a:glow>
                  <a:outerShdw dist="38100" dir="2700000" algn="tl" rotWithShape="0">
                    <a:srgbClr val="ED7D31"/>
                  </a:outerShdw>
                </a:effectLst>
                <a:uLnTx/>
                <a:uFillTx/>
                <a:latin typeface="Calibri" panose="020F0502020204030204"/>
                <a:ea typeface="+mn-ea"/>
                <a:cs typeface="+mn-cs"/>
              </a:rPr>
              <a:t> THẬT HIỆU QUẢ NHÉ!</a:t>
            </a:r>
          </a:p>
        </p:txBody>
      </p:sp>
      <p:grpSp>
        <p:nvGrpSpPr>
          <p:cNvPr id="74" name="Group 73"/>
          <p:cNvGrpSpPr/>
          <p:nvPr/>
        </p:nvGrpSpPr>
        <p:grpSpPr>
          <a:xfrm>
            <a:off x="468085" y="3429000"/>
            <a:ext cx="2986743" cy="3077078"/>
            <a:chOff x="806586" y="819428"/>
            <a:chExt cx="5252961" cy="5338727"/>
          </a:xfrm>
        </p:grpSpPr>
        <p:grpSp>
          <p:nvGrpSpPr>
            <p:cNvPr id="75" name="Graphic 87"/>
            <p:cNvGrpSpPr/>
            <p:nvPr/>
          </p:nvGrpSpPr>
          <p:grpSpPr>
            <a:xfrm>
              <a:off x="806586" y="819428"/>
              <a:ext cx="4221990" cy="5338727"/>
              <a:chOff x="650601" y="2716230"/>
              <a:chExt cx="3105687" cy="3927156"/>
            </a:xfrm>
            <a:effectLst>
              <a:outerShdw blurRad="63500" sx="102000" sy="102000" algn="ctr" rotWithShape="0">
                <a:prstClr val="black">
                  <a:alpha val="40000"/>
                </a:prstClr>
              </a:outerShdw>
            </a:effectLst>
          </p:grpSpPr>
          <p:sp>
            <p:nvSpPr>
              <p:cNvPr id="102" name="Freeform: Shape 101"/>
              <p:cNvSpPr/>
              <p:nvPr/>
            </p:nvSpPr>
            <p:spPr>
              <a:xfrm>
                <a:off x="808784" y="4661620"/>
                <a:ext cx="650970" cy="885319"/>
              </a:xfrm>
              <a:custGeom>
                <a:avLst/>
                <a:gdLst>
                  <a:gd name="connsiteX0" fmla="*/ 618096 w 650969"/>
                  <a:gd name="connsiteY0" fmla="*/ 279445 h 885318"/>
                  <a:gd name="connsiteX1" fmla="*/ 314744 w 650969"/>
                  <a:gd name="connsiteY1" fmla="*/ 882243 h 885318"/>
                  <a:gd name="connsiteX2" fmla="*/ 4882 w 650969"/>
                  <a:gd name="connsiteY2" fmla="*/ 720151 h 885318"/>
                  <a:gd name="connsiteX3" fmla="*/ 306281 w 650969"/>
                  <a:gd name="connsiteY3" fmla="*/ 121259 h 885318"/>
                  <a:gd name="connsiteX4" fmla="*/ 618096 w 650969"/>
                  <a:gd name="connsiteY4" fmla="*/ 2794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69" h="885318">
                    <a:moveTo>
                      <a:pt x="618096" y="279445"/>
                    </a:moveTo>
                    <a:lnTo>
                      <a:pt x="314744" y="882243"/>
                    </a:lnTo>
                    <a:cubicBezTo>
                      <a:pt x="178040" y="897866"/>
                      <a:pt x="75838" y="841232"/>
                      <a:pt x="4882" y="720151"/>
                    </a:cubicBezTo>
                    <a:lnTo>
                      <a:pt x="306281" y="121259"/>
                    </a:lnTo>
                    <a:cubicBezTo>
                      <a:pt x="431919" y="-111137"/>
                      <a:pt x="745035" y="37284"/>
                      <a:pt x="618096" y="279445"/>
                    </a:cubicBezTo>
                    <a:close/>
                  </a:path>
                </a:pathLst>
              </a:custGeom>
              <a:solidFill>
                <a:srgbClr val="F27161">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3" name="Freeform: Shape 102"/>
              <p:cNvSpPr/>
              <p:nvPr/>
            </p:nvSpPr>
            <p:spPr>
              <a:xfrm>
                <a:off x="650601" y="5399524"/>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4" name="Freeform: Shape 103"/>
              <p:cNvSpPr/>
              <p:nvPr/>
            </p:nvSpPr>
            <p:spPr>
              <a:xfrm>
                <a:off x="733384" y="5334937"/>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5" name="Freeform: Shape 104"/>
              <p:cNvSpPr/>
              <p:nvPr/>
            </p:nvSpPr>
            <p:spPr>
              <a:xfrm>
                <a:off x="1489012" y="6207236"/>
                <a:ext cx="481718" cy="436150"/>
              </a:xfrm>
              <a:custGeom>
                <a:avLst/>
                <a:gdLst>
                  <a:gd name="connsiteX0" fmla="*/ 88242 w 481717"/>
                  <a:gd name="connsiteY0" fmla="*/ 98261 h 436149"/>
                  <a:gd name="connsiteX1" fmla="*/ 4918 w 481717"/>
                  <a:gd name="connsiteY1" fmla="*/ 246031 h 436149"/>
                  <a:gd name="connsiteX2" fmla="*/ 270514 w 481717"/>
                  <a:gd name="connsiteY2" fmla="*/ 427001 h 436149"/>
                  <a:gd name="connsiteX3" fmla="*/ 463201 w 481717"/>
                  <a:gd name="connsiteY3" fmla="*/ 94356 h 436149"/>
                  <a:gd name="connsiteX4" fmla="*/ 88242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88242" y="98261"/>
                    </a:moveTo>
                    <a:cubicBezTo>
                      <a:pt x="81732" y="134065"/>
                      <a:pt x="2965" y="166613"/>
                      <a:pt x="4918" y="246031"/>
                    </a:cubicBezTo>
                    <a:cubicBezTo>
                      <a:pt x="6871" y="325450"/>
                      <a:pt x="43976" y="457597"/>
                      <a:pt x="270514" y="427001"/>
                    </a:cubicBezTo>
                    <a:cubicBezTo>
                      <a:pt x="480777" y="398359"/>
                      <a:pt x="500957" y="221295"/>
                      <a:pt x="463201" y="94356"/>
                    </a:cubicBezTo>
                    <a:cubicBezTo>
                      <a:pt x="425444" y="-32584"/>
                      <a:pt x="110375" y="-18262"/>
                      <a:pt x="88242" y="98261"/>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6" name="Freeform: Shape 105"/>
              <p:cNvSpPr/>
              <p:nvPr/>
            </p:nvSpPr>
            <p:spPr>
              <a:xfrm>
                <a:off x="1558702" y="5199825"/>
                <a:ext cx="390582" cy="982964"/>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rgbClr val="F27161">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7" name="Freeform: Shape 106"/>
              <p:cNvSpPr/>
              <p:nvPr/>
            </p:nvSpPr>
            <p:spPr>
              <a:xfrm>
                <a:off x="1507865" y="6106963"/>
                <a:ext cx="475208" cy="247369"/>
              </a:xfrm>
              <a:custGeom>
                <a:avLst/>
                <a:gdLst>
                  <a:gd name="connsiteX0" fmla="*/ 435234 w 475207"/>
                  <a:gd name="connsiteY0" fmla="*/ 6498 h 247368"/>
                  <a:gd name="connsiteX1" fmla="*/ 57672 w 475207"/>
                  <a:gd name="connsiteY1" fmla="*/ 6498 h 247368"/>
                  <a:gd name="connsiteX2" fmla="*/ 20567 w 475207"/>
                  <a:gd name="connsiteY2" fmla="*/ 42301 h 247368"/>
                  <a:gd name="connsiteX3" fmla="*/ 4943 w 475207"/>
                  <a:gd name="connsiteY3" fmla="*/ 119116 h 247368"/>
                  <a:gd name="connsiteX4" fmla="*/ 64832 w 475207"/>
                  <a:gd name="connsiteY4" fmla="*/ 215459 h 247368"/>
                  <a:gd name="connsiteX5" fmla="*/ 431329 w 475207"/>
                  <a:gd name="connsiteY5" fmla="*/ 214808 h 247368"/>
                  <a:gd name="connsiteX6" fmla="*/ 472991 w 475207"/>
                  <a:gd name="connsiteY6" fmla="*/ 71595 h 247368"/>
                  <a:gd name="connsiteX7" fmla="*/ 472991 w 475207"/>
                  <a:gd name="connsiteY7" fmla="*/ 42952 h 247368"/>
                  <a:gd name="connsiteX8" fmla="*/ 435234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35234" y="6498"/>
                    </a:moveTo>
                    <a:cubicBezTo>
                      <a:pt x="322617" y="37745"/>
                      <a:pt x="145553" y="33188"/>
                      <a:pt x="57672" y="6498"/>
                    </a:cubicBezTo>
                    <a:cubicBezTo>
                      <a:pt x="30982" y="-1965"/>
                      <a:pt x="20567" y="24725"/>
                      <a:pt x="20567" y="42301"/>
                    </a:cubicBezTo>
                    <a:cubicBezTo>
                      <a:pt x="19916" y="53368"/>
                      <a:pt x="4292" y="108049"/>
                      <a:pt x="4943" y="119116"/>
                    </a:cubicBezTo>
                    <a:cubicBezTo>
                      <a:pt x="3641" y="171844"/>
                      <a:pt x="23170" y="199836"/>
                      <a:pt x="64832" y="215459"/>
                    </a:cubicBezTo>
                    <a:cubicBezTo>
                      <a:pt x="175497" y="256470"/>
                      <a:pt x="322617" y="255168"/>
                      <a:pt x="431329" y="214808"/>
                    </a:cubicBezTo>
                    <a:cubicBezTo>
                      <a:pt x="471689" y="199836"/>
                      <a:pt x="474293" y="121720"/>
                      <a:pt x="472991" y="71595"/>
                    </a:cubicBezTo>
                    <a:cubicBezTo>
                      <a:pt x="472991" y="61830"/>
                      <a:pt x="472991" y="52066"/>
                      <a:pt x="472991" y="42952"/>
                    </a:cubicBezTo>
                    <a:cubicBezTo>
                      <a:pt x="472991" y="19517"/>
                      <a:pt x="457367" y="639"/>
                      <a:pt x="435234" y="649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8" name="Freeform: Shape 107"/>
              <p:cNvSpPr/>
              <p:nvPr/>
            </p:nvSpPr>
            <p:spPr>
              <a:xfrm>
                <a:off x="2012008" y="6207236"/>
                <a:ext cx="481718" cy="436150"/>
              </a:xfrm>
              <a:custGeom>
                <a:avLst/>
                <a:gdLst>
                  <a:gd name="connsiteX0" fmla="*/ 395233 w 481717"/>
                  <a:gd name="connsiteY0" fmla="*/ 98261 h 436149"/>
                  <a:gd name="connsiteX1" fmla="*/ 478557 w 481717"/>
                  <a:gd name="connsiteY1" fmla="*/ 246031 h 436149"/>
                  <a:gd name="connsiteX2" fmla="*/ 212961 w 481717"/>
                  <a:gd name="connsiteY2" fmla="*/ 427001 h 436149"/>
                  <a:gd name="connsiteX3" fmla="*/ 20274 w 481717"/>
                  <a:gd name="connsiteY3" fmla="*/ 94356 h 436149"/>
                  <a:gd name="connsiteX4" fmla="*/ 395233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395233" y="98261"/>
                    </a:moveTo>
                    <a:cubicBezTo>
                      <a:pt x="401742" y="134065"/>
                      <a:pt x="480510" y="166613"/>
                      <a:pt x="478557" y="246031"/>
                    </a:cubicBezTo>
                    <a:cubicBezTo>
                      <a:pt x="476604" y="325450"/>
                      <a:pt x="439498" y="457597"/>
                      <a:pt x="212961" y="427001"/>
                    </a:cubicBezTo>
                    <a:cubicBezTo>
                      <a:pt x="2698" y="398359"/>
                      <a:pt x="-17482" y="221295"/>
                      <a:pt x="20274" y="94356"/>
                    </a:cubicBezTo>
                    <a:cubicBezTo>
                      <a:pt x="58681" y="-32584"/>
                      <a:pt x="373750" y="-18262"/>
                      <a:pt x="395233" y="98261"/>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9" name="Freeform: Shape 108"/>
              <p:cNvSpPr/>
              <p:nvPr/>
            </p:nvSpPr>
            <p:spPr>
              <a:xfrm>
                <a:off x="2033910" y="5199825"/>
                <a:ext cx="390582" cy="982964"/>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rgbClr val="F27161">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0" name="Freeform: Shape 109"/>
              <p:cNvSpPr/>
              <p:nvPr/>
            </p:nvSpPr>
            <p:spPr>
              <a:xfrm>
                <a:off x="1998514" y="6106963"/>
                <a:ext cx="475208" cy="247369"/>
              </a:xfrm>
              <a:custGeom>
                <a:avLst/>
                <a:gdLst>
                  <a:gd name="connsiteX0" fmla="*/ 42881 w 475207"/>
                  <a:gd name="connsiteY0" fmla="*/ 6498 h 247368"/>
                  <a:gd name="connsiteX1" fmla="*/ 420444 w 475207"/>
                  <a:gd name="connsiteY1" fmla="*/ 6498 h 247368"/>
                  <a:gd name="connsiteX2" fmla="*/ 457549 w 475207"/>
                  <a:gd name="connsiteY2" fmla="*/ 42301 h 247368"/>
                  <a:gd name="connsiteX3" fmla="*/ 473172 w 475207"/>
                  <a:gd name="connsiteY3" fmla="*/ 110002 h 247368"/>
                  <a:gd name="connsiteX4" fmla="*/ 413283 w 475207"/>
                  <a:gd name="connsiteY4" fmla="*/ 214808 h 247368"/>
                  <a:gd name="connsiteX5" fmla="*/ 46787 w 475207"/>
                  <a:gd name="connsiteY5" fmla="*/ 214157 h 247368"/>
                  <a:gd name="connsiteX6" fmla="*/ 5125 w 475207"/>
                  <a:gd name="connsiteY6" fmla="*/ 70944 h 247368"/>
                  <a:gd name="connsiteX7" fmla="*/ 5125 w 475207"/>
                  <a:gd name="connsiteY7" fmla="*/ 42301 h 247368"/>
                  <a:gd name="connsiteX8" fmla="*/ 42881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2881" y="6498"/>
                    </a:moveTo>
                    <a:cubicBezTo>
                      <a:pt x="155499" y="37745"/>
                      <a:pt x="332563" y="33188"/>
                      <a:pt x="420444" y="6498"/>
                    </a:cubicBezTo>
                    <a:cubicBezTo>
                      <a:pt x="447134" y="-1965"/>
                      <a:pt x="456898" y="24725"/>
                      <a:pt x="457549" y="42301"/>
                    </a:cubicBezTo>
                    <a:cubicBezTo>
                      <a:pt x="458200" y="53368"/>
                      <a:pt x="473824" y="99587"/>
                      <a:pt x="473172" y="110002"/>
                    </a:cubicBezTo>
                    <a:cubicBezTo>
                      <a:pt x="474475" y="162731"/>
                      <a:pt x="454945" y="199836"/>
                      <a:pt x="413283" y="214808"/>
                    </a:cubicBezTo>
                    <a:cubicBezTo>
                      <a:pt x="302618" y="255820"/>
                      <a:pt x="155499" y="254518"/>
                      <a:pt x="46787" y="214157"/>
                    </a:cubicBezTo>
                    <a:cubicBezTo>
                      <a:pt x="6427" y="199185"/>
                      <a:pt x="3823" y="121069"/>
                      <a:pt x="5125" y="70944"/>
                    </a:cubicBezTo>
                    <a:cubicBezTo>
                      <a:pt x="5125" y="61179"/>
                      <a:pt x="5125" y="51415"/>
                      <a:pt x="5125" y="42301"/>
                    </a:cubicBezTo>
                    <a:cubicBezTo>
                      <a:pt x="5776" y="19517"/>
                      <a:pt x="20748" y="639"/>
                      <a:pt x="42881" y="649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1" name="Freeform: Shape 110"/>
              <p:cNvSpPr/>
              <p:nvPr/>
            </p:nvSpPr>
            <p:spPr>
              <a:xfrm>
                <a:off x="2390703" y="4701182"/>
                <a:ext cx="989474" cy="423130"/>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rgbClr val="F27161">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2" name="Freeform: Shape 111"/>
              <p:cNvSpPr/>
              <p:nvPr/>
            </p:nvSpPr>
            <p:spPr>
              <a:xfrm>
                <a:off x="3352687" y="4641966"/>
                <a:ext cx="403601" cy="384072"/>
              </a:xfrm>
              <a:custGeom>
                <a:avLst/>
                <a:gdLst>
                  <a:gd name="connsiteX0" fmla="*/ 148183 w 403601"/>
                  <a:gd name="connsiteY0" fmla="*/ 28296 h 384072"/>
                  <a:gd name="connsiteX1" fmla="*/ 287491 w 403601"/>
                  <a:gd name="connsiteY1" fmla="*/ 107063 h 384072"/>
                  <a:gd name="connsiteX2" fmla="*/ 404665 w 403601"/>
                  <a:gd name="connsiteY2" fmla="*/ 209916 h 384072"/>
                  <a:gd name="connsiteX3" fmla="*/ 101313 w 403601"/>
                  <a:gd name="connsiteY3" fmla="*/ 360941 h 384072"/>
                  <a:gd name="connsiteX4" fmla="*/ 148183 w 403601"/>
                  <a:gd name="connsiteY4" fmla="*/ 28296 h 3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384072">
                    <a:moveTo>
                      <a:pt x="148183" y="28296"/>
                    </a:moveTo>
                    <a:cubicBezTo>
                      <a:pt x="267962" y="-18574"/>
                      <a:pt x="357795" y="3559"/>
                      <a:pt x="287491" y="107063"/>
                    </a:cubicBezTo>
                    <a:cubicBezTo>
                      <a:pt x="340870" y="93393"/>
                      <a:pt x="401410" y="90789"/>
                      <a:pt x="404665" y="209916"/>
                    </a:cubicBezTo>
                    <a:cubicBezTo>
                      <a:pt x="409873" y="379168"/>
                      <a:pt x="291397" y="405207"/>
                      <a:pt x="101313" y="360941"/>
                    </a:cubicBezTo>
                    <a:cubicBezTo>
                      <a:pt x="-9352" y="335553"/>
                      <a:pt x="-60778" y="110969"/>
                      <a:pt x="148183" y="28296"/>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3" name="Freeform: Shape 112"/>
              <p:cNvSpPr/>
              <p:nvPr/>
            </p:nvSpPr>
            <p:spPr>
              <a:xfrm>
                <a:off x="3274034" y="4646068"/>
                <a:ext cx="201801" cy="455679"/>
              </a:xfrm>
              <a:custGeom>
                <a:avLst/>
                <a:gdLst>
                  <a:gd name="connsiteX0" fmla="*/ 49772 w 201800"/>
                  <a:gd name="connsiteY0" fmla="*/ 406312 h 455678"/>
                  <a:gd name="connsiteX1" fmla="*/ 6808 w 201800"/>
                  <a:gd name="connsiteY1" fmla="*/ 63902 h 455678"/>
                  <a:gd name="connsiteX2" fmla="*/ 46517 w 201800"/>
                  <a:gd name="connsiteY2" fmla="*/ 6617 h 455678"/>
                  <a:gd name="connsiteX3" fmla="*/ 150672 w 201800"/>
                  <a:gd name="connsiteY3" fmla="*/ 52185 h 455678"/>
                  <a:gd name="connsiteX4" fmla="*/ 191683 w 201800"/>
                  <a:gd name="connsiteY4" fmla="*/ 384830 h 455678"/>
                  <a:gd name="connsiteX5" fmla="*/ 116171 w 201800"/>
                  <a:gd name="connsiteY5" fmla="*/ 453833 h 455678"/>
                  <a:gd name="connsiteX6" fmla="*/ 49772 w 201800"/>
                  <a:gd name="connsiteY6" fmla="*/ 406312 h 45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00" h="455678">
                    <a:moveTo>
                      <a:pt x="49772" y="406312"/>
                    </a:moveTo>
                    <a:cubicBezTo>
                      <a:pt x="65395" y="300204"/>
                      <a:pt x="40658" y="140066"/>
                      <a:pt x="6808" y="63902"/>
                    </a:cubicBezTo>
                    <a:cubicBezTo>
                      <a:pt x="-3608" y="40467"/>
                      <a:pt x="30894" y="9221"/>
                      <a:pt x="46517" y="6617"/>
                    </a:cubicBezTo>
                    <a:cubicBezTo>
                      <a:pt x="94038" y="-544"/>
                      <a:pt x="132445" y="14429"/>
                      <a:pt x="150672" y="52185"/>
                    </a:cubicBezTo>
                    <a:cubicBezTo>
                      <a:pt x="198193" y="150481"/>
                      <a:pt x="214467" y="283279"/>
                      <a:pt x="191683" y="384830"/>
                    </a:cubicBezTo>
                    <a:cubicBezTo>
                      <a:pt x="183221" y="423238"/>
                      <a:pt x="160437" y="449277"/>
                      <a:pt x="116171" y="453833"/>
                    </a:cubicBezTo>
                    <a:cubicBezTo>
                      <a:pt x="95340" y="455786"/>
                      <a:pt x="46517" y="427143"/>
                      <a:pt x="49772" y="4063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4" name="Freeform: Shape 113"/>
              <p:cNvSpPr/>
              <p:nvPr/>
            </p:nvSpPr>
            <p:spPr>
              <a:xfrm>
                <a:off x="1118890" y="4250304"/>
                <a:ext cx="1744599" cy="1731580"/>
              </a:xfrm>
              <a:custGeom>
                <a:avLst/>
                <a:gdLst>
                  <a:gd name="connsiteX0" fmla="*/ 873683 w 1744599"/>
                  <a:gd name="connsiteY0" fmla="*/ 1732313 h 1731579"/>
                  <a:gd name="connsiteX1" fmla="*/ 1743379 w 1744599"/>
                  <a:gd name="connsiteY1" fmla="*/ 810539 h 1731579"/>
                  <a:gd name="connsiteX2" fmla="*/ 873032 w 1744599"/>
                  <a:gd name="connsiteY2" fmla="*/ 3337 h 1731579"/>
                  <a:gd name="connsiteX3" fmla="*/ 3337 w 1744599"/>
                  <a:gd name="connsiteY3" fmla="*/ 810539 h 1731579"/>
                  <a:gd name="connsiteX4" fmla="*/ 873683 w 1744599"/>
                  <a:gd name="connsiteY4" fmla="*/ 1732313 h 173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599" h="1731579">
                    <a:moveTo>
                      <a:pt x="873683" y="1732313"/>
                    </a:moveTo>
                    <a:cubicBezTo>
                      <a:pt x="1352797" y="1732313"/>
                      <a:pt x="1743379" y="1255152"/>
                      <a:pt x="1743379" y="810539"/>
                    </a:cubicBezTo>
                    <a:cubicBezTo>
                      <a:pt x="1743379" y="365927"/>
                      <a:pt x="1352797" y="3337"/>
                      <a:pt x="873032" y="3337"/>
                    </a:cubicBezTo>
                    <a:cubicBezTo>
                      <a:pt x="393268" y="3337"/>
                      <a:pt x="3337" y="365276"/>
                      <a:pt x="3337" y="810539"/>
                    </a:cubicBezTo>
                    <a:cubicBezTo>
                      <a:pt x="3337" y="1255152"/>
                      <a:pt x="394570" y="1732313"/>
                      <a:pt x="873683" y="1732313"/>
                    </a:cubicBezTo>
                    <a:close/>
                  </a:path>
                </a:pathLst>
              </a:custGeom>
              <a:solidFill>
                <a:srgbClr val="F27161">
                  <a:lumMod val="75000"/>
                </a:srgb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5" name="Freeform: Shape 114"/>
              <p:cNvSpPr/>
              <p:nvPr/>
            </p:nvSpPr>
            <p:spPr>
              <a:xfrm>
                <a:off x="1158599" y="5327008"/>
                <a:ext cx="1666483" cy="371053"/>
              </a:xfrm>
              <a:custGeom>
                <a:avLst/>
                <a:gdLst>
                  <a:gd name="connsiteX0" fmla="*/ 1544833 w 1666482"/>
                  <a:gd name="connsiteY0" fmla="*/ 238337 h 371052"/>
                  <a:gd name="connsiteX1" fmla="*/ 125719 w 1666482"/>
                  <a:gd name="connsiteY1" fmla="*/ 241592 h 371052"/>
                  <a:gd name="connsiteX2" fmla="*/ 3337 w 1666482"/>
                  <a:gd name="connsiteY2" fmla="*/ 3337 h 371052"/>
                  <a:gd name="connsiteX3" fmla="*/ 1663961 w 1666482"/>
                  <a:gd name="connsiteY3" fmla="*/ 3337 h 371052"/>
                  <a:gd name="connsiteX4" fmla="*/ 1544833 w 1666482"/>
                  <a:gd name="connsiteY4" fmla="*/ 238337 h 37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482" h="371052">
                    <a:moveTo>
                      <a:pt x="1544833" y="238337"/>
                    </a:moveTo>
                    <a:cubicBezTo>
                      <a:pt x="1158808" y="407589"/>
                      <a:pt x="519556" y="414099"/>
                      <a:pt x="125719" y="241592"/>
                    </a:cubicBezTo>
                    <a:cubicBezTo>
                      <a:pt x="74943" y="168032"/>
                      <a:pt x="45650" y="90567"/>
                      <a:pt x="3337" y="3337"/>
                    </a:cubicBezTo>
                    <a:cubicBezTo>
                      <a:pt x="470082" y="300179"/>
                      <a:pt x="1196564" y="300179"/>
                      <a:pt x="1663961" y="3337"/>
                    </a:cubicBezTo>
                    <a:cubicBezTo>
                      <a:pt x="1620997" y="91869"/>
                      <a:pt x="1602119" y="153711"/>
                      <a:pt x="1544833" y="238337"/>
                    </a:cubicBezTo>
                    <a:close/>
                  </a:path>
                </a:pathLst>
              </a:custGeom>
              <a:solidFill>
                <a:sysClr val="windowText" lastClr="000000">
                  <a:lumMod val="75000"/>
                  <a:lumOff val="25000"/>
                </a:sys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6" name="Freeform: Shape 115"/>
              <p:cNvSpPr/>
              <p:nvPr/>
            </p:nvSpPr>
            <p:spPr>
              <a:xfrm>
                <a:off x="949638" y="3597381"/>
                <a:ext cx="2083103" cy="1243352"/>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7" name="Freeform: Shape 116"/>
              <p:cNvSpPr/>
              <p:nvPr/>
            </p:nvSpPr>
            <p:spPr>
              <a:xfrm>
                <a:off x="958751" y="3857118"/>
                <a:ext cx="813712" cy="755125"/>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8" name="Freeform: Shape 117"/>
              <p:cNvSpPr/>
              <p:nvPr/>
            </p:nvSpPr>
            <p:spPr>
              <a:xfrm>
                <a:off x="1262103" y="3502340"/>
                <a:ext cx="1458172" cy="1262881"/>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9" name="Freeform: Shape 118"/>
              <p:cNvSpPr/>
              <p:nvPr/>
            </p:nvSpPr>
            <p:spPr>
              <a:xfrm>
                <a:off x="1220197" y="4067138"/>
                <a:ext cx="865790" cy="755125"/>
              </a:xfrm>
              <a:custGeom>
                <a:avLst/>
                <a:gdLst>
                  <a:gd name="connsiteX0" fmla="*/ 435173 w 865789"/>
                  <a:gd name="connsiteY0" fmla="*/ 754800 h 755124"/>
                  <a:gd name="connsiteX1" fmla="*/ 865464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4" y="586198"/>
                      <a:pt x="865464" y="379841"/>
                    </a:cubicBezTo>
                    <a:cubicBezTo>
                      <a:pt x="865464" y="173483"/>
                      <a:pt x="672126" y="4882"/>
                      <a:pt x="435173" y="4882"/>
                    </a:cubicBezTo>
                    <a:cubicBezTo>
                      <a:pt x="198220" y="4882"/>
                      <a:pt x="4882" y="173483"/>
                      <a:pt x="4882" y="379841"/>
                    </a:cubicBezTo>
                    <a:cubicBezTo>
                      <a:pt x="4882" y="586198"/>
                      <a:pt x="198871" y="754800"/>
                      <a:pt x="435173" y="75480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0" name="Freeform: Shape 119"/>
              <p:cNvSpPr/>
              <p:nvPr/>
            </p:nvSpPr>
            <p:spPr>
              <a:xfrm>
                <a:off x="1893951" y="4067138"/>
                <a:ext cx="865790" cy="755125"/>
              </a:xfrm>
              <a:custGeom>
                <a:avLst/>
                <a:gdLst>
                  <a:gd name="connsiteX0" fmla="*/ 435173 w 865789"/>
                  <a:gd name="connsiteY0" fmla="*/ 754800 h 755124"/>
                  <a:gd name="connsiteX1" fmla="*/ 865465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5" y="586198"/>
                      <a:pt x="865465" y="379841"/>
                    </a:cubicBezTo>
                    <a:cubicBezTo>
                      <a:pt x="865465" y="173483"/>
                      <a:pt x="672126" y="4882"/>
                      <a:pt x="435173" y="4882"/>
                    </a:cubicBezTo>
                    <a:cubicBezTo>
                      <a:pt x="198220" y="4882"/>
                      <a:pt x="4882" y="173483"/>
                      <a:pt x="4882" y="379841"/>
                    </a:cubicBezTo>
                    <a:cubicBezTo>
                      <a:pt x="4882" y="586198"/>
                      <a:pt x="198220" y="754800"/>
                      <a:pt x="435173" y="75480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1" name="Freeform: Shape 120"/>
              <p:cNvSpPr/>
              <p:nvPr/>
            </p:nvSpPr>
            <p:spPr>
              <a:xfrm>
                <a:off x="1111078" y="4366177"/>
                <a:ext cx="813712" cy="820222"/>
              </a:xfrm>
              <a:custGeom>
                <a:avLst/>
                <a:gdLst>
                  <a:gd name="connsiteX0" fmla="*/ 408891 w 813712"/>
                  <a:gd name="connsiteY0" fmla="*/ 818351 h 820221"/>
                  <a:gd name="connsiteX1" fmla="*/ 814445 w 813712"/>
                  <a:gd name="connsiteY1" fmla="*/ 410844 h 820221"/>
                  <a:gd name="connsiteX2" fmla="*/ 408891 w 813712"/>
                  <a:gd name="connsiteY2" fmla="*/ 3337 h 820221"/>
                  <a:gd name="connsiteX3" fmla="*/ 3337 w 813712"/>
                  <a:gd name="connsiteY3" fmla="*/ 410844 h 820221"/>
                  <a:gd name="connsiteX4" fmla="*/ 408891 w 813712"/>
                  <a:gd name="connsiteY4" fmla="*/ 818351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408891" y="818351"/>
                    </a:moveTo>
                    <a:cubicBezTo>
                      <a:pt x="632174" y="818351"/>
                      <a:pt x="814445" y="635428"/>
                      <a:pt x="814445" y="410844"/>
                    </a:cubicBezTo>
                    <a:cubicBezTo>
                      <a:pt x="814445" y="186259"/>
                      <a:pt x="632174" y="3337"/>
                      <a:pt x="408891" y="3337"/>
                    </a:cubicBezTo>
                    <a:cubicBezTo>
                      <a:pt x="185608" y="3337"/>
                      <a:pt x="3337" y="186259"/>
                      <a:pt x="3337" y="410844"/>
                    </a:cubicBezTo>
                    <a:cubicBezTo>
                      <a:pt x="3337" y="635428"/>
                      <a:pt x="185608" y="818351"/>
                      <a:pt x="408891" y="818351"/>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2" name="Freeform: Shape 121"/>
              <p:cNvSpPr/>
              <p:nvPr/>
            </p:nvSpPr>
            <p:spPr>
              <a:xfrm>
                <a:off x="971771" y="4276343"/>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5484" y="3337"/>
                      <a:pt x="3337" y="136135"/>
                      <a:pt x="3337" y="299528"/>
                    </a:cubicBezTo>
                    <a:cubicBezTo>
                      <a:pt x="3988" y="462921"/>
                      <a:pt x="136135" y="595719"/>
                      <a:pt x="298226" y="595719"/>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3" name="Freeform: Shape 122"/>
              <p:cNvSpPr/>
              <p:nvPr/>
            </p:nvSpPr>
            <p:spPr>
              <a:xfrm>
                <a:off x="2421480" y="4276343"/>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6135" y="3337"/>
                      <a:pt x="3337" y="136135"/>
                      <a:pt x="3337" y="299528"/>
                    </a:cubicBezTo>
                    <a:cubicBezTo>
                      <a:pt x="3337" y="462921"/>
                      <a:pt x="136135" y="595719"/>
                      <a:pt x="298226" y="595719"/>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4" name="Freeform: Shape 123"/>
              <p:cNvSpPr/>
              <p:nvPr/>
            </p:nvSpPr>
            <p:spPr>
              <a:xfrm>
                <a:off x="2074513" y="4366828"/>
                <a:ext cx="813712" cy="820222"/>
              </a:xfrm>
              <a:custGeom>
                <a:avLst/>
                <a:gdLst>
                  <a:gd name="connsiteX0" fmla="*/ 814445 w 813712"/>
                  <a:gd name="connsiteY0" fmla="*/ 410844 h 820221"/>
                  <a:gd name="connsiteX1" fmla="*/ 408891 w 813712"/>
                  <a:gd name="connsiteY1" fmla="*/ 818351 h 820221"/>
                  <a:gd name="connsiteX2" fmla="*/ 3337 w 813712"/>
                  <a:gd name="connsiteY2" fmla="*/ 410844 h 820221"/>
                  <a:gd name="connsiteX3" fmla="*/ 408891 w 813712"/>
                  <a:gd name="connsiteY3" fmla="*/ 3337 h 820221"/>
                  <a:gd name="connsiteX4" fmla="*/ 814445 w 813712"/>
                  <a:gd name="connsiteY4" fmla="*/ 410844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814445" y="410844"/>
                    </a:moveTo>
                    <a:cubicBezTo>
                      <a:pt x="814445" y="635904"/>
                      <a:pt x="632872" y="818351"/>
                      <a:pt x="408891" y="818351"/>
                    </a:cubicBezTo>
                    <a:cubicBezTo>
                      <a:pt x="184910" y="818351"/>
                      <a:pt x="3337" y="635904"/>
                      <a:pt x="3337" y="410844"/>
                    </a:cubicBezTo>
                    <a:cubicBezTo>
                      <a:pt x="3337" y="185784"/>
                      <a:pt x="184910" y="3337"/>
                      <a:pt x="408891" y="3337"/>
                    </a:cubicBezTo>
                    <a:cubicBezTo>
                      <a:pt x="632872" y="3337"/>
                      <a:pt x="814445" y="185784"/>
                      <a:pt x="814445" y="410844"/>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5" name="Freeform: Shape 124"/>
              <p:cNvSpPr/>
              <p:nvPr/>
            </p:nvSpPr>
            <p:spPr>
              <a:xfrm>
                <a:off x="1405967" y="4868725"/>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6" name="Freeform: Shape 125"/>
              <p:cNvSpPr/>
              <p:nvPr/>
            </p:nvSpPr>
            <p:spPr>
              <a:xfrm>
                <a:off x="2135054" y="4868725"/>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7" name="Freeform: Shape 126"/>
              <p:cNvSpPr/>
              <p:nvPr/>
            </p:nvSpPr>
            <p:spPr>
              <a:xfrm>
                <a:off x="1583031" y="4609639"/>
                <a:ext cx="813712" cy="885319"/>
              </a:xfrm>
              <a:custGeom>
                <a:avLst/>
                <a:gdLst>
                  <a:gd name="connsiteX0" fmla="*/ 814445 w 813712"/>
                  <a:gd name="connsiteY0" fmla="*/ 445345 h 885318"/>
                  <a:gd name="connsiteX1" fmla="*/ 408891 w 813712"/>
                  <a:gd name="connsiteY1" fmla="*/ 887354 h 885318"/>
                  <a:gd name="connsiteX2" fmla="*/ 3337 w 813712"/>
                  <a:gd name="connsiteY2" fmla="*/ 445345 h 885318"/>
                  <a:gd name="connsiteX3" fmla="*/ 408891 w 813712"/>
                  <a:gd name="connsiteY3" fmla="*/ 3337 h 885318"/>
                  <a:gd name="connsiteX4" fmla="*/ 814445 w 813712"/>
                  <a:gd name="connsiteY4" fmla="*/ 4453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85318">
                    <a:moveTo>
                      <a:pt x="814445" y="445345"/>
                    </a:moveTo>
                    <a:cubicBezTo>
                      <a:pt x="814445" y="689460"/>
                      <a:pt x="632872" y="887354"/>
                      <a:pt x="408891" y="887354"/>
                    </a:cubicBezTo>
                    <a:cubicBezTo>
                      <a:pt x="184910" y="887354"/>
                      <a:pt x="3337" y="689460"/>
                      <a:pt x="3337" y="445345"/>
                    </a:cubicBezTo>
                    <a:cubicBezTo>
                      <a:pt x="3337" y="201231"/>
                      <a:pt x="184909" y="3337"/>
                      <a:pt x="408891" y="3337"/>
                    </a:cubicBezTo>
                    <a:cubicBezTo>
                      <a:pt x="632872" y="3337"/>
                      <a:pt x="814445" y="201231"/>
                      <a:pt x="814445" y="445345"/>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8" name="Freeform: Shape 127"/>
              <p:cNvSpPr/>
              <p:nvPr/>
            </p:nvSpPr>
            <p:spPr>
              <a:xfrm>
                <a:off x="1791342" y="3920913"/>
                <a:ext cx="397092" cy="397092"/>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9" name="Freeform: Shape 128"/>
              <p:cNvSpPr/>
              <p:nvPr/>
            </p:nvSpPr>
            <p:spPr>
              <a:xfrm>
                <a:off x="2094217" y="3712554"/>
                <a:ext cx="377563" cy="169252"/>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0" name="Freeform: Shape 129"/>
              <p:cNvSpPr/>
              <p:nvPr/>
            </p:nvSpPr>
            <p:spPr>
              <a:xfrm>
                <a:off x="1519973" y="3712554"/>
                <a:ext cx="377563" cy="169252"/>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1" name="Freeform: Shape 130"/>
              <p:cNvSpPr/>
              <p:nvPr/>
            </p:nvSpPr>
            <p:spPr>
              <a:xfrm>
                <a:off x="1799306" y="4327271"/>
                <a:ext cx="384072" cy="221330"/>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2" name="Freeform: Shape 131"/>
              <p:cNvSpPr/>
              <p:nvPr/>
            </p:nvSpPr>
            <p:spPr>
              <a:xfrm>
                <a:off x="1027639" y="2716230"/>
                <a:ext cx="1580586" cy="687568"/>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1" fmla="*/ 1424859 w 1424859"/>
                  <a:gd name="connsiteY0-2" fmla="*/ 642345 h 642747"/>
                  <a:gd name="connsiteX1-3" fmla="*/ 536285 w 1424859"/>
                  <a:gd name="connsiteY1-4" fmla="*/ 40849 h 642747"/>
                  <a:gd name="connsiteX2-5" fmla="*/ 357919 w 1424859"/>
                  <a:gd name="connsiteY2-6" fmla="*/ 440544 h 642747"/>
                  <a:gd name="connsiteX3-7" fmla="*/ 1424859 w 1424859"/>
                  <a:gd name="connsiteY3-8" fmla="*/ 642345 h 642747"/>
                  <a:gd name="connsiteX0-9" fmla="*/ 1424859 w 1424859"/>
                  <a:gd name="connsiteY0-10" fmla="*/ 713101 h 713503"/>
                  <a:gd name="connsiteX1-11" fmla="*/ 536285 w 1424859"/>
                  <a:gd name="connsiteY1-12" fmla="*/ 111605 h 713503"/>
                  <a:gd name="connsiteX2-13" fmla="*/ 357919 w 1424859"/>
                  <a:gd name="connsiteY2-14" fmla="*/ 511300 h 713503"/>
                  <a:gd name="connsiteX3-15" fmla="*/ 1424859 w 1424859"/>
                  <a:gd name="connsiteY3-16" fmla="*/ 713101 h 713503"/>
                  <a:gd name="connsiteX0-17" fmla="*/ 1424859 w 1424859"/>
                  <a:gd name="connsiteY0-18" fmla="*/ 760282 h 760684"/>
                  <a:gd name="connsiteX1-19" fmla="*/ 536285 w 1424859"/>
                  <a:gd name="connsiteY1-20" fmla="*/ 104195 h 760684"/>
                  <a:gd name="connsiteX2-21" fmla="*/ 357919 w 1424859"/>
                  <a:gd name="connsiteY2-22" fmla="*/ 558481 h 760684"/>
                  <a:gd name="connsiteX3-23" fmla="*/ 1424859 w 1424859"/>
                  <a:gd name="connsiteY3-24" fmla="*/ 760282 h 760684"/>
                  <a:gd name="connsiteX0-25" fmla="*/ 1424859 w 1424859"/>
                  <a:gd name="connsiteY0-26" fmla="*/ 760282 h 760557"/>
                  <a:gd name="connsiteX1-27" fmla="*/ 536285 w 1424859"/>
                  <a:gd name="connsiteY1-28" fmla="*/ 104195 h 760557"/>
                  <a:gd name="connsiteX2-29" fmla="*/ 357919 w 1424859"/>
                  <a:gd name="connsiteY2-30" fmla="*/ 476595 h 760557"/>
                  <a:gd name="connsiteX3-31" fmla="*/ 1424859 w 1424859"/>
                  <a:gd name="connsiteY3-32" fmla="*/ 760282 h 760557"/>
                  <a:gd name="connsiteX0-33" fmla="*/ 1424859 w 1424859"/>
                  <a:gd name="connsiteY0-34" fmla="*/ 772216 h 772491"/>
                  <a:gd name="connsiteX1-35" fmla="*/ 536285 w 1424859"/>
                  <a:gd name="connsiteY1-36" fmla="*/ 102481 h 772491"/>
                  <a:gd name="connsiteX2-37" fmla="*/ 357919 w 1424859"/>
                  <a:gd name="connsiteY2-38" fmla="*/ 488529 h 772491"/>
                  <a:gd name="connsiteX3-39" fmla="*/ 1424859 w 1424859"/>
                  <a:gd name="connsiteY3-40" fmla="*/ 772216 h 772491"/>
                  <a:gd name="connsiteX0-41" fmla="*/ 1424859 w 1424859"/>
                  <a:gd name="connsiteY0-42" fmla="*/ 784200 h 784475"/>
                  <a:gd name="connsiteX1-43" fmla="*/ 536285 w 1424859"/>
                  <a:gd name="connsiteY1-44" fmla="*/ 100817 h 784475"/>
                  <a:gd name="connsiteX2-45" fmla="*/ 357919 w 1424859"/>
                  <a:gd name="connsiteY2-46" fmla="*/ 500513 h 784475"/>
                  <a:gd name="connsiteX3-47" fmla="*/ 1424859 w 1424859"/>
                  <a:gd name="connsiteY3-48" fmla="*/ 784200 h 784475"/>
                  <a:gd name="connsiteX0-49" fmla="*/ 1424859 w 1424859"/>
                  <a:gd name="connsiteY0-50" fmla="*/ 687354 h 687629"/>
                  <a:gd name="connsiteX1-51" fmla="*/ 536285 w 1424859"/>
                  <a:gd name="connsiteY1-52" fmla="*/ 3971 h 687629"/>
                  <a:gd name="connsiteX2-53" fmla="*/ 357919 w 1424859"/>
                  <a:gd name="connsiteY2-54" fmla="*/ 403667 h 687629"/>
                  <a:gd name="connsiteX3-55" fmla="*/ 1424859 w 1424859"/>
                  <a:gd name="connsiteY3-56" fmla="*/ 687354 h 687629"/>
                  <a:gd name="connsiteX0-57" fmla="*/ 1424859 w 1424859"/>
                  <a:gd name="connsiteY0-58" fmla="*/ 687354 h 687629"/>
                  <a:gd name="connsiteX1-59" fmla="*/ 536285 w 1424859"/>
                  <a:gd name="connsiteY1-60" fmla="*/ 3971 h 687629"/>
                  <a:gd name="connsiteX2-61" fmla="*/ 357919 w 1424859"/>
                  <a:gd name="connsiteY2-62" fmla="*/ 403667 h 687629"/>
                  <a:gd name="connsiteX3-63" fmla="*/ 1424859 w 1424859"/>
                  <a:gd name="connsiteY3-64" fmla="*/ 687354 h 687629"/>
                  <a:gd name="connsiteX0-65" fmla="*/ 1424859 w 1424859"/>
                  <a:gd name="connsiteY0-66" fmla="*/ 687354 h 688329"/>
                  <a:gd name="connsiteX1-67" fmla="*/ 536285 w 1424859"/>
                  <a:gd name="connsiteY1-68" fmla="*/ 3971 h 688329"/>
                  <a:gd name="connsiteX2-69" fmla="*/ 357919 w 1424859"/>
                  <a:gd name="connsiteY2-70" fmla="*/ 403667 h 688329"/>
                  <a:gd name="connsiteX3-71" fmla="*/ 1424859 w 1424859"/>
                  <a:gd name="connsiteY3-72" fmla="*/ 687354 h 688329"/>
                  <a:gd name="connsiteX0-73" fmla="*/ 1424859 w 1424859"/>
                  <a:gd name="connsiteY0-74" fmla="*/ 687354 h 688329"/>
                  <a:gd name="connsiteX1-75" fmla="*/ 536285 w 1424859"/>
                  <a:gd name="connsiteY1-76" fmla="*/ 3971 h 688329"/>
                  <a:gd name="connsiteX2-77" fmla="*/ 357919 w 1424859"/>
                  <a:gd name="connsiteY2-78" fmla="*/ 403667 h 688329"/>
                  <a:gd name="connsiteX3-79" fmla="*/ 1424859 w 1424859"/>
                  <a:gd name="connsiteY3-80" fmla="*/ 687354 h 688329"/>
                  <a:gd name="connsiteX0-81" fmla="*/ 1424859 w 1453335"/>
                  <a:gd name="connsiteY0-82" fmla="*/ 686593 h 687568"/>
                  <a:gd name="connsiteX1-83" fmla="*/ 536285 w 1453335"/>
                  <a:gd name="connsiteY1-84" fmla="*/ 3210 h 687568"/>
                  <a:gd name="connsiteX2-85" fmla="*/ 357919 w 1453335"/>
                  <a:gd name="connsiteY2-86" fmla="*/ 402906 h 687568"/>
                  <a:gd name="connsiteX3-87" fmla="*/ 1424859 w 1453335"/>
                  <a:gd name="connsiteY3-88" fmla="*/ 686593 h 687568"/>
                  <a:gd name="connsiteX0-89" fmla="*/ 1424859 w 1453335"/>
                  <a:gd name="connsiteY0-90" fmla="*/ 686593 h 687568"/>
                  <a:gd name="connsiteX1-91" fmla="*/ 536285 w 1453335"/>
                  <a:gd name="connsiteY1-92" fmla="*/ 3210 h 687568"/>
                  <a:gd name="connsiteX2-93" fmla="*/ 357919 w 1453335"/>
                  <a:gd name="connsiteY2-94" fmla="*/ 402906 h 687568"/>
                  <a:gd name="connsiteX3-95" fmla="*/ 1424859 w 1453335"/>
                  <a:gd name="connsiteY3-96" fmla="*/ 686593 h 687568"/>
                  <a:gd name="connsiteX0-97" fmla="*/ 1552109 w 1580585"/>
                  <a:gd name="connsiteY0-98" fmla="*/ 686593 h 687568"/>
                  <a:gd name="connsiteX1-99" fmla="*/ 663535 w 1580585"/>
                  <a:gd name="connsiteY1-100" fmla="*/ 3210 h 687568"/>
                  <a:gd name="connsiteX2-101" fmla="*/ 485169 w 1580585"/>
                  <a:gd name="connsiteY2-102" fmla="*/ 402906 h 687568"/>
                  <a:gd name="connsiteX3-103" fmla="*/ 1552109 w 1580585"/>
                  <a:gd name="connsiteY3-104" fmla="*/ 686593 h 687568"/>
                </a:gdLst>
                <a:ahLst/>
                <a:cxnLst>
                  <a:cxn ang="0">
                    <a:pos x="connsiteX0-1" y="connsiteY0-2"/>
                  </a:cxn>
                  <a:cxn ang="0">
                    <a:pos x="connsiteX1-3" y="connsiteY1-4"/>
                  </a:cxn>
                  <a:cxn ang="0">
                    <a:pos x="connsiteX2-5" y="connsiteY2-6"/>
                  </a:cxn>
                  <a:cxn ang="0">
                    <a:pos x="connsiteX3-7" y="connsiteY3-8"/>
                  </a:cxn>
                </a:cxnLst>
                <a:rect l="l" t="t" r="r" b="b"/>
                <a:pathLst>
                  <a:path w="1580585" h="687568">
                    <a:moveTo>
                      <a:pt x="1552109" y="686593"/>
                    </a:moveTo>
                    <a:cubicBezTo>
                      <a:pt x="1703422" y="267907"/>
                      <a:pt x="1229160" y="-34726"/>
                      <a:pt x="663535" y="3210"/>
                    </a:cubicBezTo>
                    <a:cubicBezTo>
                      <a:pt x="46415" y="175717"/>
                      <a:pt x="-371661" y="307304"/>
                      <a:pt x="485169" y="402906"/>
                    </a:cubicBezTo>
                    <a:cubicBezTo>
                      <a:pt x="859770" y="634986"/>
                      <a:pt x="1169989" y="696358"/>
                      <a:pt x="1552109" y="686593"/>
                    </a:cubicBezTo>
                    <a:close/>
                  </a:path>
                </a:pathLst>
              </a:custGeom>
              <a:solidFill>
                <a:srgbClr val="F27161">
                  <a:lumMod val="75000"/>
                </a:srgb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3" name="Freeform: Shape 132"/>
              <p:cNvSpPr/>
              <p:nvPr/>
            </p:nvSpPr>
            <p:spPr>
              <a:xfrm>
                <a:off x="774806" y="2792760"/>
                <a:ext cx="475208" cy="475208"/>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a:effectLst>
                <a:outerShdw blurRad="63500" sx="102000" sy="102000" algn="ctr"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4" name="Freeform: Shape 133"/>
              <p:cNvSpPr/>
              <p:nvPr/>
            </p:nvSpPr>
            <p:spPr>
              <a:xfrm>
                <a:off x="1257546" y="3107852"/>
                <a:ext cx="1464682" cy="891829"/>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a:effectLst>
                <a:outerShdw blurRad="63500" sx="102000" sy="102000" algn="ctr"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5" name="Freeform: Shape 134"/>
              <p:cNvSpPr/>
              <p:nvPr/>
            </p:nvSpPr>
            <p:spPr>
              <a:xfrm>
                <a:off x="1821286" y="5484543"/>
                <a:ext cx="338504" cy="273407"/>
              </a:xfrm>
              <a:custGeom>
                <a:avLst/>
                <a:gdLst>
                  <a:gd name="connsiteX0" fmla="*/ 82104 w 338504"/>
                  <a:gd name="connsiteY0" fmla="*/ 3337 h 273407"/>
                  <a:gd name="connsiteX1" fmla="*/ 259819 w 338504"/>
                  <a:gd name="connsiteY1" fmla="*/ 3337 h 273407"/>
                  <a:gd name="connsiteX2" fmla="*/ 315151 w 338504"/>
                  <a:gd name="connsiteY2" fmla="*/ 26772 h 273407"/>
                  <a:gd name="connsiteX3" fmla="*/ 315151 w 338504"/>
                  <a:gd name="connsiteY3" fmla="*/ 26772 h 273407"/>
                  <a:gd name="connsiteX4" fmla="*/ 338586 w 338504"/>
                  <a:gd name="connsiteY4" fmla="*/ 82104 h 273407"/>
                  <a:gd name="connsiteX5" fmla="*/ 338586 w 338504"/>
                  <a:gd name="connsiteY5" fmla="*/ 193420 h 273407"/>
                  <a:gd name="connsiteX6" fmla="*/ 315151 w 338504"/>
                  <a:gd name="connsiteY6" fmla="*/ 248752 h 273407"/>
                  <a:gd name="connsiteX7" fmla="*/ 315151 w 338504"/>
                  <a:gd name="connsiteY7" fmla="*/ 248752 h 273407"/>
                  <a:gd name="connsiteX8" fmla="*/ 259819 w 338504"/>
                  <a:gd name="connsiteY8" fmla="*/ 272187 h 273407"/>
                  <a:gd name="connsiteX9" fmla="*/ 82104 w 338504"/>
                  <a:gd name="connsiteY9" fmla="*/ 272187 h 273407"/>
                  <a:gd name="connsiteX10" fmla="*/ 26772 w 338504"/>
                  <a:gd name="connsiteY10" fmla="*/ 248752 h 273407"/>
                  <a:gd name="connsiteX11" fmla="*/ 26772 w 338504"/>
                  <a:gd name="connsiteY11" fmla="*/ 248752 h 273407"/>
                  <a:gd name="connsiteX12" fmla="*/ 3337 w 338504"/>
                  <a:gd name="connsiteY12" fmla="*/ 193420 h 273407"/>
                  <a:gd name="connsiteX13" fmla="*/ 3337 w 338504"/>
                  <a:gd name="connsiteY13" fmla="*/ 82104 h 273407"/>
                  <a:gd name="connsiteX14" fmla="*/ 26772 w 338504"/>
                  <a:gd name="connsiteY14" fmla="*/ 26772 h 273407"/>
                  <a:gd name="connsiteX15" fmla="*/ 26772 w 338504"/>
                  <a:gd name="connsiteY15" fmla="*/ 26772 h 273407"/>
                  <a:gd name="connsiteX16" fmla="*/ 82104 w 338504"/>
                  <a:gd name="connsiteY16" fmla="*/ 3337 h 273407"/>
                  <a:gd name="connsiteX17" fmla="*/ 82104 w 338504"/>
                  <a:gd name="connsiteY17" fmla="*/ 3337 h 273407"/>
                  <a:gd name="connsiteX18" fmla="*/ 259819 w 338504"/>
                  <a:gd name="connsiteY18" fmla="*/ 71037 h 273407"/>
                  <a:gd name="connsiteX19" fmla="*/ 82104 w 338504"/>
                  <a:gd name="connsiteY19" fmla="*/ 71037 h 273407"/>
                  <a:gd name="connsiteX20" fmla="*/ 74292 w 338504"/>
                  <a:gd name="connsiteY20" fmla="*/ 74292 h 273407"/>
                  <a:gd name="connsiteX21" fmla="*/ 74292 w 338504"/>
                  <a:gd name="connsiteY21" fmla="*/ 74292 h 273407"/>
                  <a:gd name="connsiteX22" fmla="*/ 71038 w 338504"/>
                  <a:gd name="connsiteY22" fmla="*/ 82104 h 273407"/>
                  <a:gd name="connsiteX23" fmla="*/ 71038 w 338504"/>
                  <a:gd name="connsiteY23" fmla="*/ 193420 h 273407"/>
                  <a:gd name="connsiteX24" fmla="*/ 74292 w 338504"/>
                  <a:gd name="connsiteY24" fmla="*/ 201231 h 273407"/>
                  <a:gd name="connsiteX25" fmla="*/ 74292 w 338504"/>
                  <a:gd name="connsiteY25" fmla="*/ 201231 h 273407"/>
                  <a:gd name="connsiteX26" fmla="*/ 82104 w 338504"/>
                  <a:gd name="connsiteY26" fmla="*/ 204486 h 273407"/>
                  <a:gd name="connsiteX27" fmla="*/ 259819 w 338504"/>
                  <a:gd name="connsiteY27" fmla="*/ 204486 h 273407"/>
                  <a:gd name="connsiteX28" fmla="*/ 267630 w 338504"/>
                  <a:gd name="connsiteY28" fmla="*/ 201231 h 273407"/>
                  <a:gd name="connsiteX29" fmla="*/ 267630 w 338504"/>
                  <a:gd name="connsiteY29" fmla="*/ 201231 h 273407"/>
                  <a:gd name="connsiteX30" fmla="*/ 270885 w 338504"/>
                  <a:gd name="connsiteY30" fmla="*/ 193420 h 273407"/>
                  <a:gd name="connsiteX31" fmla="*/ 270885 w 338504"/>
                  <a:gd name="connsiteY31" fmla="*/ 82104 h 273407"/>
                  <a:gd name="connsiteX32" fmla="*/ 267630 w 338504"/>
                  <a:gd name="connsiteY32" fmla="*/ 74292 h 273407"/>
                  <a:gd name="connsiteX33" fmla="*/ 267630 w 338504"/>
                  <a:gd name="connsiteY33" fmla="*/ 74292 h 273407"/>
                  <a:gd name="connsiteX34" fmla="*/ 259819 w 338504"/>
                  <a:gd name="connsiteY34" fmla="*/ 71037 h 27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8504" h="273407">
                    <a:moveTo>
                      <a:pt x="82104" y="3337"/>
                    </a:moveTo>
                    <a:lnTo>
                      <a:pt x="259819" y="3337"/>
                    </a:lnTo>
                    <a:cubicBezTo>
                      <a:pt x="281301" y="3337"/>
                      <a:pt x="301481" y="12450"/>
                      <a:pt x="315151" y="26772"/>
                    </a:cubicBezTo>
                    <a:lnTo>
                      <a:pt x="315151" y="26772"/>
                    </a:lnTo>
                    <a:cubicBezTo>
                      <a:pt x="329473" y="41093"/>
                      <a:pt x="338586" y="60622"/>
                      <a:pt x="338586" y="82104"/>
                    </a:cubicBezTo>
                    <a:lnTo>
                      <a:pt x="338586" y="193420"/>
                    </a:lnTo>
                    <a:cubicBezTo>
                      <a:pt x="338586" y="214902"/>
                      <a:pt x="329473" y="235082"/>
                      <a:pt x="315151" y="248752"/>
                    </a:cubicBezTo>
                    <a:lnTo>
                      <a:pt x="315151" y="248752"/>
                    </a:lnTo>
                    <a:cubicBezTo>
                      <a:pt x="300830" y="263074"/>
                      <a:pt x="281301" y="272187"/>
                      <a:pt x="259819" y="272187"/>
                    </a:cubicBezTo>
                    <a:lnTo>
                      <a:pt x="82104" y="272187"/>
                    </a:lnTo>
                    <a:cubicBezTo>
                      <a:pt x="60622" y="272187"/>
                      <a:pt x="40442" y="263074"/>
                      <a:pt x="26772" y="248752"/>
                    </a:cubicBezTo>
                    <a:lnTo>
                      <a:pt x="26772" y="248752"/>
                    </a:lnTo>
                    <a:cubicBezTo>
                      <a:pt x="12450" y="234431"/>
                      <a:pt x="3337" y="214902"/>
                      <a:pt x="3337" y="193420"/>
                    </a:cubicBezTo>
                    <a:lnTo>
                      <a:pt x="3337" y="82104"/>
                    </a:lnTo>
                    <a:cubicBezTo>
                      <a:pt x="3337" y="60622"/>
                      <a:pt x="12450" y="40442"/>
                      <a:pt x="26772" y="26772"/>
                    </a:cubicBezTo>
                    <a:lnTo>
                      <a:pt x="26772" y="26772"/>
                    </a:lnTo>
                    <a:cubicBezTo>
                      <a:pt x="41093" y="12450"/>
                      <a:pt x="60622" y="3337"/>
                      <a:pt x="82104" y="3337"/>
                    </a:cubicBezTo>
                    <a:lnTo>
                      <a:pt x="82104" y="3337"/>
                    </a:lnTo>
                    <a:close/>
                    <a:moveTo>
                      <a:pt x="259819" y="71037"/>
                    </a:moveTo>
                    <a:lnTo>
                      <a:pt x="82104" y="71037"/>
                    </a:lnTo>
                    <a:cubicBezTo>
                      <a:pt x="78849" y="71037"/>
                      <a:pt x="76245" y="72340"/>
                      <a:pt x="74292" y="74292"/>
                    </a:cubicBezTo>
                    <a:lnTo>
                      <a:pt x="74292" y="74292"/>
                    </a:lnTo>
                    <a:cubicBezTo>
                      <a:pt x="72339" y="76245"/>
                      <a:pt x="71038" y="78849"/>
                      <a:pt x="71038" y="82104"/>
                    </a:cubicBezTo>
                    <a:lnTo>
                      <a:pt x="71038" y="193420"/>
                    </a:lnTo>
                    <a:cubicBezTo>
                      <a:pt x="71038" y="196675"/>
                      <a:pt x="72339" y="199279"/>
                      <a:pt x="74292" y="201231"/>
                    </a:cubicBezTo>
                    <a:lnTo>
                      <a:pt x="74292" y="201231"/>
                    </a:lnTo>
                    <a:cubicBezTo>
                      <a:pt x="76245" y="203184"/>
                      <a:pt x="79500" y="204486"/>
                      <a:pt x="82104" y="204486"/>
                    </a:cubicBezTo>
                    <a:lnTo>
                      <a:pt x="259819" y="204486"/>
                    </a:lnTo>
                    <a:cubicBezTo>
                      <a:pt x="263074" y="204486"/>
                      <a:pt x="265677" y="203184"/>
                      <a:pt x="267630" y="201231"/>
                    </a:cubicBezTo>
                    <a:lnTo>
                      <a:pt x="267630" y="201231"/>
                    </a:lnTo>
                    <a:cubicBezTo>
                      <a:pt x="269583" y="199279"/>
                      <a:pt x="270885" y="196024"/>
                      <a:pt x="270885" y="193420"/>
                    </a:cubicBezTo>
                    <a:lnTo>
                      <a:pt x="270885" y="82104"/>
                    </a:lnTo>
                    <a:cubicBezTo>
                      <a:pt x="270885" y="78849"/>
                      <a:pt x="269583" y="76245"/>
                      <a:pt x="267630" y="74292"/>
                    </a:cubicBezTo>
                    <a:lnTo>
                      <a:pt x="267630" y="74292"/>
                    </a:lnTo>
                    <a:cubicBezTo>
                      <a:pt x="265677" y="72340"/>
                      <a:pt x="263074" y="71037"/>
                      <a:pt x="259819" y="71037"/>
                    </a:cubicBezTo>
                    <a:close/>
                  </a:path>
                </a:pathLst>
              </a:custGeom>
              <a:solidFill>
                <a:sysClr val="window" lastClr="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6" name="Freeform: Shape 135"/>
              <p:cNvSpPr/>
              <p:nvPr/>
            </p:nvSpPr>
            <p:spPr>
              <a:xfrm>
                <a:off x="3584112" y="4728116"/>
                <a:ext cx="162742" cy="279917"/>
              </a:xfrm>
              <a:custGeom>
                <a:avLst/>
                <a:gdLst>
                  <a:gd name="connsiteX0" fmla="*/ 87963 w 162742"/>
                  <a:gd name="connsiteY0" fmla="*/ 278046 h 279917"/>
                  <a:gd name="connsiteX1" fmla="*/ 161522 w 162742"/>
                  <a:gd name="connsiteY1" fmla="*/ 141993 h 279917"/>
                  <a:gd name="connsiteX2" fmla="*/ 89916 w 162742"/>
                  <a:gd name="connsiteY2" fmla="*/ 3337 h 279917"/>
                  <a:gd name="connsiteX3" fmla="*/ 3337 w 162742"/>
                  <a:gd name="connsiteY3" fmla="*/ 146550 h 279917"/>
                  <a:gd name="connsiteX4" fmla="*/ 87963 w 162742"/>
                  <a:gd name="connsiteY4" fmla="*/ 278046 h 27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2" h="279917">
                    <a:moveTo>
                      <a:pt x="87963" y="278046"/>
                    </a:moveTo>
                    <a:cubicBezTo>
                      <a:pt x="134833" y="278046"/>
                      <a:pt x="161522" y="214902"/>
                      <a:pt x="161522" y="141993"/>
                    </a:cubicBezTo>
                    <a:cubicBezTo>
                      <a:pt x="161522" y="69085"/>
                      <a:pt x="136785" y="3337"/>
                      <a:pt x="89916" y="3337"/>
                    </a:cubicBezTo>
                    <a:cubicBezTo>
                      <a:pt x="43046" y="3337"/>
                      <a:pt x="3337" y="73642"/>
                      <a:pt x="3337" y="146550"/>
                    </a:cubicBezTo>
                    <a:cubicBezTo>
                      <a:pt x="3337" y="218157"/>
                      <a:pt x="41744" y="278046"/>
                      <a:pt x="87963" y="278046"/>
                    </a:cubicBezTo>
                    <a:close/>
                  </a:path>
                </a:pathLst>
              </a:custGeom>
              <a:solidFill>
                <a:sysClr val="windowText" lastClr="000000">
                  <a:lumMod val="75000"/>
                  <a:lumOff val="25000"/>
                </a:sys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7" name="Freeform: Shape 136"/>
              <p:cNvSpPr/>
              <p:nvPr/>
            </p:nvSpPr>
            <p:spPr>
              <a:xfrm>
                <a:off x="3465294" y="4643709"/>
                <a:ext cx="227839" cy="91136"/>
              </a:xfrm>
              <a:custGeom>
                <a:avLst/>
                <a:gdLst>
                  <a:gd name="connsiteX0" fmla="*/ 228264 w 227839"/>
                  <a:gd name="connsiteY0" fmla="*/ 33062 h 91135"/>
                  <a:gd name="connsiteX1" fmla="*/ 155355 w 227839"/>
                  <a:gd name="connsiteY1" fmla="*/ 84488 h 91135"/>
                  <a:gd name="connsiteX2" fmla="*/ 3679 w 227839"/>
                  <a:gd name="connsiteY2" fmla="*/ 78630 h 91135"/>
                  <a:gd name="connsiteX3" fmla="*/ 131920 w 227839"/>
                  <a:gd name="connsiteY3" fmla="*/ 5070 h 91135"/>
                  <a:gd name="connsiteX4" fmla="*/ 228264 w 227839"/>
                  <a:gd name="connsiteY4" fmla="*/ 33062 h 9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39" h="91135">
                    <a:moveTo>
                      <a:pt x="228264" y="33062"/>
                    </a:moveTo>
                    <a:cubicBezTo>
                      <a:pt x="234773" y="55195"/>
                      <a:pt x="202225" y="77979"/>
                      <a:pt x="155355" y="84488"/>
                    </a:cubicBezTo>
                    <a:cubicBezTo>
                      <a:pt x="108485" y="90998"/>
                      <a:pt x="10189" y="100763"/>
                      <a:pt x="3679" y="78630"/>
                    </a:cubicBezTo>
                    <a:cubicBezTo>
                      <a:pt x="-2831" y="56497"/>
                      <a:pt x="85050" y="11580"/>
                      <a:pt x="131920" y="5070"/>
                    </a:cubicBezTo>
                    <a:cubicBezTo>
                      <a:pt x="178790" y="-1440"/>
                      <a:pt x="221754" y="10929"/>
                      <a:pt x="228264" y="33062"/>
                    </a:cubicBezTo>
                    <a:close/>
                  </a:path>
                </a:pathLst>
              </a:custGeom>
              <a:solidFill>
                <a:sysClr val="windowText" lastClr="000000">
                  <a:lumMod val="75000"/>
                  <a:lumOff val="25000"/>
                </a:sys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8" name="Freeform: Shape 137"/>
              <p:cNvSpPr/>
              <p:nvPr/>
            </p:nvSpPr>
            <p:spPr>
              <a:xfrm>
                <a:off x="1695649" y="3874694"/>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9" name="Freeform: Shape 138"/>
              <p:cNvSpPr/>
              <p:nvPr/>
            </p:nvSpPr>
            <p:spPr>
              <a:xfrm>
                <a:off x="2235954" y="3865581"/>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40" name="Freeform: Shape 139"/>
              <p:cNvSpPr/>
              <p:nvPr/>
            </p:nvSpPr>
            <p:spPr>
              <a:xfrm>
                <a:off x="2019181" y="5606274"/>
                <a:ext cx="78116" cy="32548"/>
              </a:xfrm>
              <a:custGeom>
                <a:avLst/>
                <a:gdLst>
                  <a:gd name="connsiteX0" fmla="*/ 3337 w 78116"/>
                  <a:gd name="connsiteY0" fmla="*/ 3337 h 32548"/>
                  <a:gd name="connsiteX1" fmla="*/ 74943 w 78116"/>
                  <a:gd name="connsiteY1" fmla="*/ 3337 h 32548"/>
                  <a:gd name="connsiteX2" fmla="*/ 74943 w 78116"/>
                  <a:gd name="connsiteY2" fmla="*/ 33932 h 32548"/>
                  <a:gd name="connsiteX3" fmla="*/ 3337 w 78116"/>
                  <a:gd name="connsiteY3" fmla="*/ 33932 h 32548"/>
                </a:gdLst>
                <a:ahLst/>
                <a:cxnLst>
                  <a:cxn ang="0">
                    <a:pos x="connsiteX0" y="connsiteY0"/>
                  </a:cxn>
                  <a:cxn ang="0">
                    <a:pos x="connsiteX1" y="connsiteY1"/>
                  </a:cxn>
                  <a:cxn ang="0">
                    <a:pos x="connsiteX2" y="connsiteY2"/>
                  </a:cxn>
                  <a:cxn ang="0">
                    <a:pos x="connsiteX3" y="connsiteY3"/>
                  </a:cxn>
                </a:cxnLst>
                <a:rect l="l" t="t" r="r" b="b"/>
                <a:pathLst>
                  <a:path w="78116" h="32548">
                    <a:moveTo>
                      <a:pt x="3337" y="3337"/>
                    </a:moveTo>
                    <a:lnTo>
                      <a:pt x="74943" y="3337"/>
                    </a:lnTo>
                    <a:lnTo>
                      <a:pt x="74943" y="33932"/>
                    </a:lnTo>
                    <a:lnTo>
                      <a:pt x="3337" y="33932"/>
                    </a:lnTo>
                    <a:close/>
                  </a:path>
                </a:pathLst>
              </a:custGeom>
              <a:solidFill>
                <a:sysClr val="window" lastClr="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grpSp>
        <p:grpSp>
          <p:nvGrpSpPr>
            <p:cNvPr id="76" name="Group 75"/>
            <p:cNvGrpSpPr/>
            <p:nvPr/>
          </p:nvGrpSpPr>
          <p:grpSpPr>
            <a:xfrm>
              <a:off x="3769737" y="1614636"/>
              <a:ext cx="2289810" cy="2144876"/>
              <a:chOff x="4043298" y="3456489"/>
              <a:chExt cx="2289810" cy="2144876"/>
            </a:xfrm>
          </p:grpSpPr>
          <p:grpSp>
            <p:nvGrpSpPr>
              <p:cNvPr id="77" name="Group 76"/>
              <p:cNvGrpSpPr/>
              <p:nvPr/>
            </p:nvGrpSpPr>
            <p:grpSpPr>
              <a:xfrm>
                <a:off x="4403681" y="4207251"/>
                <a:ext cx="1679258" cy="1394114"/>
                <a:chOff x="6936201" y="1826897"/>
                <a:chExt cx="1679258" cy="1394114"/>
              </a:xfrm>
            </p:grpSpPr>
            <p:sp>
              <p:nvSpPr>
                <p:cNvPr id="96" name="Freeform: Shape 95"/>
                <p:cNvSpPr/>
                <p:nvPr/>
              </p:nvSpPr>
              <p:spPr>
                <a:xfrm>
                  <a:off x="6936201" y="1826897"/>
                  <a:ext cx="1676400" cy="314325"/>
                </a:xfrm>
                <a:custGeom>
                  <a:avLst/>
                  <a:gdLst>
                    <a:gd name="connsiteX0" fmla="*/ 7144 w 1676400"/>
                    <a:gd name="connsiteY0" fmla="*/ 167164 h 314325"/>
                    <a:gd name="connsiteX1" fmla="*/ 800576 w 1676400"/>
                    <a:gd name="connsiteY1" fmla="*/ 7144 h 314325"/>
                    <a:gd name="connsiteX2" fmla="*/ 1678781 w 1676400"/>
                    <a:gd name="connsiteY2" fmla="*/ 138589 h 314325"/>
                    <a:gd name="connsiteX3" fmla="*/ 987266 w 1676400"/>
                    <a:gd name="connsiteY3" fmla="*/ 310991 h 314325"/>
                  </a:gdLst>
                  <a:ahLst/>
                  <a:cxnLst>
                    <a:cxn ang="0">
                      <a:pos x="connsiteX0" y="connsiteY0"/>
                    </a:cxn>
                    <a:cxn ang="0">
                      <a:pos x="connsiteX1" y="connsiteY1"/>
                    </a:cxn>
                    <a:cxn ang="0">
                      <a:pos x="connsiteX2" y="connsiteY2"/>
                    </a:cxn>
                    <a:cxn ang="0">
                      <a:pos x="connsiteX3" y="connsiteY3"/>
                    </a:cxn>
                  </a:cxnLst>
                  <a:rect l="l" t="t" r="r" b="b"/>
                  <a:pathLst>
                    <a:path w="1676400" h="314325">
                      <a:moveTo>
                        <a:pt x="7144" y="167164"/>
                      </a:moveTo>
                      <a:lnTo>
                        <a:pt x="800576" y="7144"/>
                      </a:lnTo>
                      <a:lnTo>
                        <a:pt x="1678781" y="138589"/>
                      </a:lnTo>
                      <a:lnTo>
                        <a:pt x="987266" y="310991"/>
                      </a:lnTo>
                      <a:close/>
                    </a:path>
                  </a:pathLst>
                </a:custGeom>
                <a:solidFill>
                  <a:srgbClr val="84CC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7" name="Freeform: Shape 96"/>
                <p:cNvSpPr/>
                <p:nvPr/>
              </p:nvSpPr>
              <p:spPr>
                <a:xfrm>
                  <a:off x="7729634" y="1826897"/>
                  <a:ext cx="885825" cy="1171575"/>
                </a:xfrm>
                <a:custGeom>
                  <a:avLst/>
                  <a:gdLst>
                    <a:gd name="connsiteX0" fmla="*/ 7144 w 885825"/>
                    <a:gd name="connsiteY0" fmla="*/ 7144 h 1171575"/>
                    <a:gd name="connsiteX1" fmla="*/ 29051 w 885825"/>
                    <a:gd name="connsiteY1" fmla="*/ 1033939 h 1171575"/>
                    <a:gd name="connsiteX2" fmla="*/ 792956 w 885825"/>
                    <a:gd name="connsiteY2" fmla="*/ 1164431 h 1171575"/>
                    <a:gd name="connsiteX3" fmla="*/ 885349 w 885825"/>
                    <a:gd name="connsiteY3" fmla="*/ 138589 h 1171575"/>
                  </a:gdLst>
                  <a:ahLst/>
                  <a:cxnLst>
                    <a:cxn ang="0">
                      <a:pos x="connsiteX0" y="connsiteY0"/>
                    </a:cxn>
                    <a:cxn ang="0">
                      <a:pos x="connsiteX1" y="connsiteY1"/>
                    </a:cxn>
                    <a:cxn ang="0">
                      <a:pos x="connsiteX2" y="connsiteY2"/>
                    </a:cxn>
                    <a:cxn ang="0">
                      <a:pos x="connsiteX3" y="connsiteY3"/>
                    </a:cxn>
                  </a:cxnLst>
                  <a:rect l="l" t="t" r="r" b="b"/>
                  <a:pathLst>
                    <a:path w="885825" h="1171575">
                      <a:moveTo>
                        <a:pt x="7144" y="7144"/>
                      </a:moveTo>
                      <a:lnTo>
                        <a:pt x="29051" y="1033939"/>
                      </a:lnTo>
                      <a:lnTo>
                        <a:pt x="792956" y="1164431"/>
                      </a:lnTo>
                      <a:lnTo>
                        <a:pt x="885349" y="138589"/>
                      </a:lnTo>
                      <a:close/>
                    </a:path>
                  </a:pathLst>
                </a:custGeom>
                <a:solidFill>
                  <a:srgbClr val="84CCC6">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8" name="Freeform: Shape 97"/>
                <p:cNvSpPr/>
                <p:nvPr/>
              </p:nvSpPr>
              <p:spPr>
                <a:xfrm>
                  <a:off x="6936201" y="1982761"/>
                  <a:ext cx="990600" cy="1238250"/>
                </a:xfrm>
                <a:custGeom>
                  <a:avLst/>
                  <a:gdLst>
                    <a:gd name="connsiteX0" fmla="*/ 987266 w 990600"/>
                    <a:gd name="connsiteY0" fmla="*/ 1231106 h 1238250"/>
                    <a:gd name="connsiteX1" fmla="*/ 121444 w 990600"/>
                    <a:gd name="connsiteY1" fmla="*/ 1030129 h 1238250"/>
                    <a:gd name="connsiteX2" fmla="*/ 7144 w 990600"/>
                    <a:gd name="connsiteY2" fmla="*/ 7144 h 1238250"/>
                    <a:gd name="connsiteX3" fmla="*/ 987266 w 990600"/>
                    <a:gd name="connsiteY3" fmla="*/ 150971 h 1238250"/>
                  </a:gdLst>
                  <a:ahLst/>
                  <a:cxnLst>
                    <a:cxn ang="0">
                      <a:pos x="connsiteX0" y="connsiteY0"/>
                    </a:cxn>
                    <a:cxn ang="0">
                      <a:pos x="connsiteX1" y="connsiteY1"/>
                    </a:cxn>
                    <a:cxn ang="0">
                      <a:pos x="connsiteX2" y="connsiteY2"/>
                    </a:cxn>
                    <a:cxn ang="0">
                      <a:pos x="connsiteX3" y="connsiteY3"/>
                    </a:cxn>
                  </a:cxnLst>
                  <a:rect l="l" t="t" r="r" b="b"/>
                  <a:pathLst>
                    <a:path w="990600" h="1238250">
                      <a:moveTo>
                        <a:pt x="987266" y="1231106"/>
                      </a:moveTo>
                      <a:lnTo>
                        <a:pt x="121444" y="1030129"/>
                      </a:lnTo>
                      <a:lnTo>
                        <a:pt x="7144" y="7144"/>
                      </a:lnTo>
                      <a:lnTo>
                        <a:pt x="987266" y="150971"/>
                      </a:lnTo>
                      <a:close/>
                    </a:path>
                  </a:pathLst>
                </a:custGeom>
                <a:solidFill>
                  <a:srgbClr val="84CCC6">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9" name="Freeform: Shape 98"/>
                <p:cNvSpPr/>
                <p:nvPr/>
              </p:nvSpPr>
              <p:spPr>
                <a:xfrm>
                  <a:off x="7923467" y="1961330"/>
                  <a:ext cx="691515" cy="1252883"/>
                </a:xfrm>
                <a:custGeom>
                  <a:avLst/>
                  <a:gdLst>
                    <a:gd name="connsiteX0" fmla="*/ 11906 w 704850"/>
                    <a:gd name="connsiteY0" fmla="*/ 1255871 h 1257300"/>
                    <a:gd name="connsiteX1" fmla="*/ 7144 w 704850"/>
                    <a:gd name="connsiteY1" fmla="*/ 179546 h 1257300"/>
                    <a:gd name="connsiteX2" fmla="*/ 698659 w 704850"/>
                    <a:gd name="connsiteY2" fmla="*/ 7144 h 1257300"/>
                    <a:gd name="connsiteX3" fmla="*/ 611029 w 704850"/>
                    <a:gd name="connsiteY3" fmla="*/ 1030129 h 1257300"/>
                    <a:gd name="connsiteX0-1" fmla="*/ 116984 w 691515"/>
                    <a:gd name="connsiteY0-2" fmla="*/ 1277821 h 1277821"/>
                    <a:gd name="connsiteX1-3" fmla="*/ 0 w 691515"/>
                    <a:gd name="connsiteY1-4" fmla="*/ 172402 h 1277821"/>
                    <a:gd name="connsiteX2-5" fmla="*/ 691515 w 691515"/>
                    <a:gd name="connsiteY2-6" fmla="*/ 0 h 1277821"/>
                    <a:gd name="connsiteX3-7" fmla="*/ 603885 w 691515"/>
                    <a:gd name="connsiteY3-8" fmla="*/ 1022985 h 1277821"/>
                    <a:gd name="connsiteX0-9" fmla="*/ 606 w 691515"/>
                    <a:gd name="connsiteY0-10" fmla="*/ 1252883 h 1252883"/>
                    <a:gd name="connsiteX1-11" fmla="*/ 0 w 691515"/>
                    <a:gd name="connsiteY1-12" fmla="*/ 172402 h 1252883"/>
                    <a:gd name="connsiteX2-13" fmla="*/ 691515 w 691515"/>
                    <a:gd name="connsiteY2-14" fmla="*/ 0 h 1252883"/>
                    <a:gd name="connsiteX3-15" fmla="*/ 603885 w 691515"/>
                    <a:gd name="connsiteY3-16" fmla="*/ 1022985 h 1252883"/>
                  </a:gdLst>
                  <a:ahLst/>
                  <a:cxnLst>
                    <a:cxn ang="0">
                      <a:pos x="connsiteX0-1" y="connsiteY0-2"/>
                    </a:cxn>
                    <a:cxn ang="0">
                      <a:pos x="connsiteX1-3" y="connsiteY1-4"/>
                    </a:cxn>
                    <a:cxn ang="0">
                      <a:pos x="connsiteX2-5" y="connsiteY2-6"/>
                    </a:cxn>
                    <a:cxn ang="0">
                      <a:pos x="connsiteX3-7" y="connsiteY3-8"/>
                    </a:cxn>
                  </a:cxnLst>
                  <a:rect l="l" t="t" r="r" b="b"/>
                  <a:pathLst>
                    <a:path w="691515" h="1252883">
                      <a:moveTo>
                        <a:pt x="606" y="1252883"/>
                      </a:moveTo>
                      <a:lnTo>
                        <a:pt x="0" y="172402"/>
                      </a:lnTo>
                      <a:lnTo>
                        <a:pt x="691515" y="0"/>
                      </a:lnTo>
                      <a:lnTo>
                        <a:pt x="603885" y="1022985"/>
                      </a:lnTo>
                    </a:path>
                  </a:pathLst>
                </a:custGeom>
                <a:solidFill>
                  <a:srgbClr val="84CC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0" name="Freeform: Shape 99"/>
                <p:cNvSpPr/>
                <p:nvPr/>
              </p:nvSpPr>
              <p:spPr>
                <a:xfrm>
                  <a:off x="8178261" y="1998001"/>
                  <a:ext cx="266700" cy="1114425"/>
                </a:xfrm>
                <a:custGeom>
                  <a:avLst/>
                  <a:gdLst>
                    <a:gd name="connsiteX0" fmla="*/ 7144 w 266700"/>
                    <a:gd name="connsiteY0" fmla="*/ 1115854 h 1114425"/>
                    <a:gd name="connsiteX1" fmla="*/ 190024 w 266700"/>
                    <a:gd name="connsiteY1" fmla="*/ 1048226 h 1114425"/>
                    <a:gd name="connsiteX2" fmla="*/ 261461 w 266700"/>
                    <a:gd name="connsiteY2" fmla="*/ 7144 h 1114425"/>
                    <a:gd name="connsiteX3" fmla="*/ 52864 w 266700"/>
                    <a:gd name="connsiteY3" fmla="*/ 60484 h 1114425"/>
                  </a:gdLst>
                  <a:ahLst/>
                  <a:cxnLst>
                    <a:cxn ang="0">
                      <a:pos x="connsiteX0" y="connsiteY0"/>
                    </a:cxn>
                    <a:cxn ang="0">
                      <a:pos x="connsiteX1" y="connsiteY1"/>
                    </a:cxn>
                    <a:cxn ang="0">
                      <a:pos x="connsiteX2" y="connsiteY2"/>
                    </a:cxn>
                    <a:cxn ang="0">
                      <a:pos x="connsiteX3" y="connsiteY3"/>
                    </a:cxn>
                  </a:cxnLst>
                  <a:rect l="l" t="t" r="r" b="b"/>
                  <a:pathLst>
                    <a:path w="266700" h="1114425">
                      <a:moveTo>
                        <a:pt x="7144" y="1115854"/>
                      </a:moveTo>
                      <a:lnTo>
                        <a:pt x="190024" y="1048226"/>
                      </a:lnTo>
                      <a:lnTo>
                        <a:pt x="261461" y="7144"/>
                      </a:lnTo>
                      <a:lnTo>
                        <a:pt x="52864" y="60484"/>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1" name="Freeform: Shape 100"/>
                <p:cNvSpPr/>
                <p:nvPr/>
              </p:nvSpPr>
              <p:spPr>
                <a:xfrm>
                  <a:off x="7210521" y="2022766"/>
                  <a:ext cx="342900" cy="1104900"/>
                </a:xfrm>
                <a:custGeom>
                  <a:avLst/>
                  <a:gdLst>
                    <a:gd name="connsiteX0" fmla="*/ 118586 w 342900"/>
                    <a:gd name="connsiteY0" fmla="*/ 1052989 h 1104900"/>
                    <a:gd name="connsiteX1" fmla="*/ 7144 w 342900"/>
                    <a:gd name="connsiteY1" fmla="*/ 7144 h 1104900"/>
                    <a:gd name="connsiteX2" fmla="*/ 255746 w 342900"/>
                    <a:gd name="connsiteY2" fmla="*/ 43339 h 1104900"/>
                    <a:gd name="connsiteX3" fmla="*/ 344329 w 342900"/>
                    <a:gd name="connsiteY3" fmla="*/ 1103471 h 1104900"/>
                  </a:gdLst>
                  <a:ahLst/>
                  <a:cxnLst>
                    <a:cxn ang="0">
                      <a:pos x="connsiteX0" y="connsiteY0"/>
                    </a:cxn>
                    <a:cxn ang="0">
                      <a:pos x="connsiteX1" y="connsiteY1"/>
                    </a:cxn>
                    <a:cxn ang="0">
                      <a:pos x="connsiteX2" y="connsiteY2"/>
                    </a:cxn>
                    <a:cxn ang="0">
                      <a:pos x="connsiteX3" y="connsiteY3"/>
                    </a:cxn>
                  </a:cxnLst>
                  <a:rect l="l" t="t" r="r" b="b"/>
                  <a:pathLst>
                    <a:path w="342900" h="1104900">
                      <a:moveTo>
                        <a:pt x="118586" y="1052989"/>
                      </a:moveTo>
                      <a:lnTo>
                        <a:pt x="7144" y="7144"/>
                      </a:lnTo>
                      <a:lnTo>
                        <a:pt x="255746" y="43339"/>
                      </a:lnTo>
                      <a:lnTo>
                        <a:pt x="344329" y="1103471"/>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grpSp>
          <p:grpSp>
            <p:nvGrpSpPr>
              <p:cNvPr id="78" name="Group 77"/>
              <p:cNvGrpSpPr/>
              <p:nvPr/>
            </p:nvGrpSpPr>
            <p:grpSpPr>
              <a:xfrm rot="288076">
                <a:off x="4043298" y="3456489"/>
                <a:ext cx="2289810" cy="1189921"/>
                <a:chOff x="6646641" y="294683"/>
                <a:chExt cx="2289810" cy="1189921"/>
              </a:xfrm>
            </p:grpSpPr>
            <p:sp>
              <p:nvSpPr>
                <p:cNvPr id="79" name="Freeform: Shape 78"/>
                <p:cNvSpPr/>
                <p:nvPr/>
              </p:nvSpPr>
              <p:spPr>
                <a:xfrm>
                  <a:off x="8022801" y="944535"/>
                  <a:ext cx="728830" cy="485775"/>
                </a:xfrm>
                <a:custGeom>
                  <a:avLst/>
                  <a:gdLst>
                    <a:gd name="connsiteX0" fmla="*/ 654844 w 657225"/>
                    <a:gd name="connsiteY0" fmla="*/ 7144 h 485775"/>
                    <a:gd name="connsiteX1" fmla="*/ 7144 w 657225"/>
                    <a:gd name="connsiteY1" fmla="*/ 253841 h 485775"/>
                    <a:gd name="connsiteX2" fmla="*/ 19526 w 657225"/>
                    <a:gd name="connsiteY2" fmla="*/ 487204 h 485775"/>
                    <a:gd name="connsiteX3" fmla="*/ 644366 w 657225"/>
                    <a:gd name="connsiteY3" fmla="*/ 225266 h 485775"/>
                  </a:gdLst>
                  <a:ahLst/>
                  <a:cxnLst>
                    <a:cxn ang="0">
                      <a:pos x="connsiteX0" y="connsiteY0"/>
                    </a:cxn>
                    <a:cxn ang="0">
                      <a:pos x="connsiteX1" y="connsiteY1"/>
                    </a:cxn>
                    <a:cxn ang="0">
                      <a:pos x="connsiteX2" y="connsiteY2"/>
                    </a:cxn>
                    <a:cxn ang="0">
                      <a:pos x="connsiteX3" y="connsiteY3"/>
                    </a:cxn>
                  </a:cxnLst>
                  <a:rect l="l" t="t" r="r" b="b"/>
                  <a:pathLst>
                    <a:path w="657225" h="485775">
                      <a:moveTo>
                        <a:pt x="654844" y="7144"/>
                      </a:moveTo>
                      <a:lnTo>
                        <a:pt x="7144" y="253841"/>
                      </a:lnTo>
                      <a:lnTo>
                        <a:pt x="19526" y="487204"/>
                      </a:lnTo>
                      <a:lnTo>
                        <a:pt x="644366" y="225266"/>
                      </a:lnTo>
                      <a:close/>
                    </a:path>
                  </a:pathLst>
                </a:custGeom>
                <a:solidFill>
                  <a:srgbClr val="84CCC6">
                    <a:lumMod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0" name="Freeform: Shape 79"/>
                <p:cNvSpPr/>
                <p:nvPr/>
              </p:nvSpPr>
              <p:spPr>
                <a:xfrm>
                  <a:off x="6958780" y="883939"/>
                  <a:ext cx="1800032" cy="309606"/>
                </a:xfrm>
                <a:custGeom>
                  <a:avLst/>
                  <a:gdLst>
                    <a:gd name="connsiteX0" fmla="*/ 1771174 w 1771650"/>
                    <a:gd name="connsiteY0" fmla="*/ 67151 h 314325"/>
                    <a:gd name="connsiteX1" fmla="*/ 1092041 w 1771650"/>
                    <a:gd name="connsiteY1" fmla="*/ 21431 h 314325"/>
                    <a:gd name="connsiteX2" fmla="*/ 865346 w 1771650"/>
                    <a:gd name="connsiteY2" fmla="*/ 7144 h 314325"/>
                    <a:gd name="connsiteX3" fmla="*/ 7144 w 1771650"/>
                    <a:gd name="connsiteY3" fmla="*/ 276701 h 314325"/>
                    <a:gd name="connsiteX4" fmla="*/ 1123474 w 1771650"/>
                    <a:gd name="connsiteY4" fmla="*/ 313849 h 314325"/>
                    <a:gd name="connsiteX0-1" fmla="*/ 1764030 w 1764030"/>
                    <a:gd name="connsiteY0-2" fmla="*/ 60007 h 303846"/>
                    <a:gd name="connsiteX1-3" fmla="*/ 1084897 w 1764030"/>
                    <a:gd name="connsiteY1-4" fmla="*/ 14287 h 303846"/>
                    <a:gd name="connsiteX2-5" fmla="*/ 858202 w 1764030"/>
                    <a:gd name="connsiteY2-6" fmla="*/ 0 h 303846"/>
                    <a:gd name="connsiteX3-7" fmla="*/ 0 w 1764030"/>
                    <a:gd name="connsiteY3-8" fmla="*/ 269557 h 303846"/>
                    <a:gd name="connsiteX4-9" fmla="*/ 1087805 w 1764030"/>
                    <a:gd name="connsiteY4-10" fmla="*/ 303846 h 303846"/>
                    <a:gd name="connsiteX5" fmla="*/ 1764030 w 1764030"/>
                    <a:gd name="connsiteY5" fmla="*/ 60007 h 303846"/>
                    <a:gd name="connsiteX0-11" fmla="*/ 1764030 w 1764030"/>
                    <a:gd name="connsiteY0-12" fmla="*/ 60007 h 296121"/>
                    <a:gd name="connsiteX1-13" fmla="*/ 1084897 w 1764030"/>
                    <a:gd name="connsiteY1-14" fmla="*/ 14287 h 296121"/>
                    <a:gd name="connsiteX2-15" fmla="*/ 858202 w 1764030"/>
                    <a:gd name="connsiteY2-16" fmla="*/ 0 h 296121"/>
                    <a:gd name="connsiteX3-17" fmla="*/ 0 w 1764030"/>
                    <a:gd name="connsiteY3-18" fmla="*/ 269557 h 296121"/>
                    <a:gd name="connsiteX4-19" fmla="*/ 1053739 w 1764030"/>
                    <a:gd name="connsiteY4-20" fmla="*/ 296121 h 296121"/>
                    <a:gd name="connsiteX5-21" fmla="*/ 1764030 w 1764030"/>
                    <a:gd name="connsiteY5-22" fmla="*/ 60007 h 296121"/>
                    <a:gd name="connsiteX0-23" fmla="*/ 1764030 w 1764030"/>
                    <a:gd name="connsiteY0-24" fmla="*/ 60007 h 309606"/>
                    <a:gd name="connsiteX1-25" fmla="*/ 1084897 w 1764030"/>
                    <a:gd name="connsiteY1-26" fmla="*/ 14287 h 309606"/>
                    <a:gd name="connsiteX2-27" fmla="*/ 858202 w 1764030"/>
                    <a:gd name="connsiteY2-28" fmla="*/ 0 h 309606"/>
                    <a:gd name="connsiteX3-29" fmla="*/ 0 w 1764030"/>
                    <a:gd name="connsiteY3-30" fmla="*/ 269557 h 309606"/>
                    <a:gd name="connsiteX4-31" fmla="*/ 1083125 w 1764030"/>
                    <a:gd name="connsiteY4-32" fmla="*/ 309606 h 309606"/>
                    <a:gd name="connsiteX5-33" fmla="*/ 1764030 w 1764030"/>
                    <a:gd name="connsiteY5-34" fmla="*/ 60007 h 309606"/>
                    <a:gd name="connsiteX0-35" fmla="*/ 1769996 w 1769996"/>
                    <a:gd name="connsiteY0-36" fmla="*/ 70187 h 309606"/>
                    <a:gd name="connsiteX1-37" fmla="*/ 1084897 w 1769996"/>
                    <a:gd name="connsiteY1-38" fmla="*/ 14287 h 309606"/>
                    <a:gd name="connsiteX2-39" fmla="*/ 858202 w 1769996"/>
                    <a:gd name="connsiteY2-40" fmla="*/ 0 h 309606"/>
                    <a:gd name="connsiteX3-41" fmla="*/ 0 w 1769996"/>
                    <a:gd name="connsiteY3-42" fmla="*/ 269557 h 309606"/>
                    <a:gd name="connsiteX4-43" fmla="*/ 1083125 w 1769996"/>
                    <a:gd name="connsiteY4-44" fmla="*/ 309606 h 309606"/>
                    <a:gd name="connsiteX5-45" fmla="*/ 1769996 w 1769996"/>
                    <a:gd name="connsiteY5-46" fmla="*/ 70187 h 309606"/>
                    <a:gd name="connsiteX0-47" fmla="*/ 1761689 w 1761689"/>
                    <a:gd name="connsiteY0-48" fmla="*/ 70187 h 309606"/>
                    <a:gd name="connsiteX1-49" fmla="*/ 1076590 w 1761689"/>
                    <a:gd name="connsiteY1-50" fmla="*/ 14287 h 309606"/>
                    <a:gd name="connsiteX2-51" fmla="*/ 849895 w 1761689"/>
                    <a:gd name="connsiteY2-52" fmla="*/ 0 h 309606"/>
                    <a:gd name="connsiteX3-53" fmla="*/ 0 w 1761689"/>
                    <a:gd name="connsiteY3-54" fmla="*/ 276857 h 309606"/>
                    <a:gd name="connsiteX4-55" fmla="*/ 1074818 w 1761689"/>
                    <a:gd name="connsiteY4-56" fmla="*/ 309606 h 309606"/>
                    <a:gd name="connsiteX5-57" fmla="*/ 1761689 w 1761689"/>
                    <a:gd name="connsiteY5-58" fmla="*/ 70187 h 309606"/>
                    <a:gd name="connsiteX0-59" fmla="*/ 1730821 w 1730821"/>
                    <a:gd name="connsiteY0-60" fmla="*/ 70187 h 309606"/>
                    <a:gd name="connsiteX1-61" fmla="*/ 1045722 w 1730821"/>
                    <a:gd name="connsiteY1-62" fmla="*/ 14287 h 309606"/>
                    <a:gd name="connsiteX2-63" fmla="*/ 819027 w 1730821"/>
                    <a:gd name="connsiteY2-64" fmla="*/ 0 h 309606"/>
                    <a:gd name="connsiteX3-65" fmla="*/ 0 w 1730821"/>
                    <a:gd name="connsiteY3-66" fmla="*/ 276836 h 309606"/>
                    <a:gd name="connsiteX4-67" fmla="*/ 1043950 w 1730821"/>
                    <a:gd name="connsiteY4-68" fmla="*/ 309606 h 309606"/>
                    <a:gd name="connsiteX5-69" fmla="*/ 1730821 w 1730821"/>
                    <a:gd name="connsiteY5-70" fmla="*/ 70187 h 3096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730821" h="309606">
                      <a:moveTo>
                        <a:pt x="1730821" y="70187"/>
                      </a:moveTo>
                      <a:lnTo>
                        <a:pt x="1045722" y="14287"/>
                      </a:lnTo>
                      <a:lnTo>
                        <a:pt x="819027" y="0"/>
                      </a:lnTo>
                      <a:lnTo>
                        <a:pt x="0" y="276836"/>
                      </a:lnTo>
                      <a:lnTo>
                        <a:pt x="1043950" y="309606"/>
                      </a:lnTo>
                      <a:cubicBezTo>
                        <a:pt x="1259850" y="227373"/>
                        <a:pt x="1514921" y="152420"/>
                        <a:pt x="1730821" y="70187"/>
                      </a:cubicBezTo>
                      <a:close/>
                    </a:path>
                  </a:pathLst>
                </a:custGeom>
                <a:solidFill>
                  <a:srgbClr val="84CC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1" name="Freeform: Shape 80"/>
                <p:cNvSpPr/>
                <p:nvPr/>
              </p:nvSpPr>
              <p:spPr>
                <a:xfrm>
                  <a:off x="6960125" y="1152328"/>
                  <a:ext cx="1099744" cy="276225"/>
                </a:xfrm>
                <a:custGeom>
                  <a:avLst/>
                  <a:gdLst>
                    <a:gd name="connsiteX0" fmla="*/ 56674 w 1143000"/>
                    <a:gd name="connsiteY0" fmla="*/ 213836 h 276225"/>
                    <a:gd name="connsiteX1" fmla="*/ 1135856 w 1143000"/>
                    <a:gd name="connsiteY1" fmla="*/ 277654 h 276225"/>
                    <a:gd name="connsiteX2" fmla="*/ 1123474 w 1143000"/>
                    <a:gd name="connsiteY2" fmla="*/ 44291 h 276225"/>
                    <a:gd name="connsiteX3" fmla="*/ 7144 w 1143000"/>
                    <a:gd name="connsiteY3" fmla="*/ 7144 h 276225"/>
                  </a:gdLst>
                  <a:ahLst/>
                  <a:cxnLst>
                    <a:cxn ang="0">
                      <a:pos x="connsiteX0" y="connsiteY0"/>
                    </a:cxn>
                    <a:cxn ang="0">
                      <a:pos x="connsiteX1" y="connsiteY1"/>
                    </a:cxn>
                    <a:cxn ang="0">
                      <a:pos x="connsiteX2" y="connsiteY2"/>
                    </a:cxn>
                    <a:cxn ang="0">
                      <a:pos x="connsiteX3" y="connsiteY3"/>
                    </a:cxn>
                  </a:cxnLst>
                  <a:rect l="l" t="t" r="r" b="b"/>
                  <a:pathLst>
                    <a:path w="1143000" h="276225">
                      <a:moveTo>
                        <a:pt x="56674" y="213836"/>
                      </a:moveTo>
                      <a:lnTo>
                        <a:pt x="1135856" y="277654"/>
                      </a:lnTo>
                      <a:lnTo>
                        <a:pt x="1123474" y="44291"/>
                      </a:lnTo>
                      <a:lnTo>
                        <a:pt x="7144" y="7144"/>
                      </a:lnTo>
                      <a:close/>
                    </a:path>
                  </a:pathLst>
                </a:custGeom>
                <a:solidFill>
                  <a:srgbClr val="84CCC6">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2" name="Freeform: Shape 81"/>
                <p:cNvSpPr/>
                <p:nvPr/>
              </p:nvSpPr>
              <p:spPr>
                <a:xfrm>
                  <a:off x="7183851" y="1162659"/>
                  <a:ext cx="285750" cy="238125"/>
                </a:xfrm>
                <a:custGeom>
                  <a:avLst/>
                  <a:gdLst>
                    <a:gd name="connsiteX0" fmla="*/ 7144 w 285750"/>
                    <a:gd name="connsiteY0" fmla="*/ 7144 h 238125"/>
                    <a:gd name="connsiteX1" fmla="*/ 232886 w 285750"/>
                    <a:gd name="connsiteY1" fmla="*/ 17621 h 238125"/>
                    <a:gd name="connsiteX2" fmla="*/ 281464 w 285750"/>
                    <a:gd name="connsiteY2" fmla="*/ 234791 h 238125"/>
                    <a:gd name="connsiteX3" fmla="*/ 81439 w 285750"/>
                    <a:gd name="connsiteY3" fmla="*/ 222409 h 238125"/>
                  </a:gdLst>
                  <a:ahLst/>
                  <a:cxnLst>
                    <a:cxn ang="0">
                      <a:pos x="connsiteX0" y="connsiteY0"/>
                    </a:cxn>
                    <a:cxn ang="0">
                      <a:pos x="connsiteX1" y="connsiteY1"/>
                    </a:cxn>
                    <a:cxn ang="0">
                      <a:pos x="connsiteX2" y="connsiteY2"/>
                    </a:cxn>
                    <a:cxn ang="0">
                      <a:pos x="connsiteX3" y="connsiteY3"/>
                    </a:cxn>
                  </a:cxnLst>
                  <a:rect l="l" t="t" r="r" b="b"/>
                  <a:pathLst>
                    <a:path w="285750" h="238125">
                      <a:moveTo>
                        <a:pt x="7144" y="7144"/>
                      </a:moveTo>
                      <a:lnTo>
                        <a:pt x="232886" y="17621"/>
                      </a:lnTo>
                      <a:lnTo>
                        <a:pt x="281464" y="234791"/>
                      </a:lnTo>
                      <a:lnTo>
                        <a:pt x="81439" y="222409"/>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3" name="Freeform: Shape 82"/>
                <p:cNvSpPr/>
                <p:nvPr/>
              </p:nvSpPr>
              <p:spPr>
                <a:xfrm>
                  <a:off x="7183851" y="898816"/>
                  <a:ext cx="1019175" cy="285750"/>
                </a:xfrm>
                <a:custGeom>
                  <a:avLst/>
                  <a:gdLst>
                    <a:gd name="connsiteX0" fmla="*/ 7144 w 1019175"/>
                    <a:gd name="connsiteY0" fmla="*/ 270986 h 285750"/>
                    <a:gd name="connsiteX1" fmla="*/ 824389 w 1019175"/>
                    <a:gd name="connsiteY1" fmla="*/ 7144 h 285750"/>
                    <a:gd name="connsiteX2" fmla="*/ 1013936 w 1019175"/>
                    <a:gd name="connsiteY2" fmla="*/ 20479 h 285750"/>
                    <a:gd name="connsiteX3" fmla="*/ 232886 w 1019175"/>
                    <a:gd name="connsiteY3" fmla="*/ 281464 h 285750"/>
                  </a:gdLst>
                  <a:ahLst/>
                  <a:cxnLst>
                    <a:cxn ang="0">
                      <a:pos x="connsiteX0" y="connsiteY0"/>
                    </a:cxn>
                    <a:cxn ang="0">
                      <a:pos x="connsiteX1" y="connsiteY1"/>
                    </a:cxn>
                    <a:cxn ang="0">
                      <a:pos x="connsiteX2" y="connsiteY2"/>
                    </a:cxn>
                    <a:cxn ang="0">
                      <a:pos x="connsiteX3" y="connsiteY3"/>
                    </a:cxn>
                  </a:cxnLst>
                  <a:rect l="l" t="t" r="r" b="b"/>
                  <a:pathLst>
                    <a:path w="1019175" h="285750">
                      <a:moveTo>
                        <a:pt x="7144" y="270986"/>
                      </a:moveTo>
                      <a:lnTo>
                        <a:pt x="824389" y="7144"/>
                      </a:lnTo>
                      <a:lnTo>
                        <a:pt x="1013936" y="20479"/>
                      </a:lnTo>
                      <a:lnTo>
                        <a:pt x="232886" y="281464"/>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4" name="Freeform: Shape 83"/>
                <p:cNvSpPr/>
                <p:nvPr/>
              </p:nvSpPr>
              <p:spPr>
                <a:xfrm>
                  <a:off x="8344474" y="1023348"/>
                  <a:ext cx="156625" cy="294912"/>
                </a:xfrm>
                <a:custGeom>
                  <a:avLst/>
                  <a:gdLst>
                    <a:gd name="connsiteX0" fmla="*/ 20479 w 161925"/>
                    <a:gd name="connsiteY0" fmla="*/ 64294 h 295275"/>
                    <a:gd name="connsiteX1" fmla="*/ 7144 w 161925"/>
                    <a:gd name="connsiteY1" fmla="*/ 292894 h 295275"/>
                    <a:gd name="connsiteX2" fmla="*/ 147161 w 161925"/>
                    <a:gd name="connsiteY2" fmla="*/ 234791 h 295275"/>
                    <a:gd name="connsiteX3" fmla="*/ 161449 w 161925"/>
                    <a:gd name="connsiteY3" fmla="*/ 7144 h 295275"/>
                    <a:gd name="connsiteX0-1" fmla="*/ 13335 w 156625"/>
                    <a:gd name="connsiteY0-2" fmla="*/ 57150 h 285750"/>
                    <a:gd name="connsiteX1-3" fmla="*/ 0 w 156625"/>
                    <a:gd name="connsiteY1-4" fmla="*/ 285750 h 285750"/>
                    <a:gd name="connsiteX2-5" fmla="*/ 156625 w 156625"/>
                    <a:gd name="connsiteY2-6" fmla="*/ 234072 h 285750"/>
                    <a:gd name="connsiteX3-7" fmla="*/ 154305 w 156625"/>
                    <a:gd name="connsiteY3-8" fmla="*/ 0 h 285750"/>
                    <a:gd name="connsiteX4" fmla="*/ 13335 w 156625"/>
                    <a:gd name="connsiteY4" fmla="*/ 57150 h 285750"/>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156625" h="285750">
                      <a:moveTo>
                        <a:pt x="13335" y="57150"/>
                      </a:moveTo>
                      <a:lnTo>
                        <a:pt x="0" y="285750"/>
                      </a:lnTo>
                      <a:lnTo>
                        <a:pt x="156625" y="234072"/>
                      </a:lnTo>
                      <a:cubicBezTo>
                        <a:pt x="155852" y="156048"/>
                        <a:pt x="155078" y="78024"/>
                        <a:pt x="154305" y="0"/>
                      </a:cubicBezTo>
                      <a:lnTo>
                        <a:pt x="13335" y="57150"/>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5" name="Freeform: Shape 84"/>
                <p:cNvSpPr/>
                <p:nvPr/>
              </p:nvSpPr>
              <p:spPr>
                <a:xfrm>
                  <a:off x="6995256" y="764790"/>
                  <a:ext cx="771525" cy="295275"/>
                </a:xfrm>
                <a:custGeom>
                  <a:avLst/>
                  <a:gdLst>
                    <a:gd name="connsiteX0" fmla="*/ 764381 w 771525"/>
                    <a:gd name="connsiteY0" fmla="*/ 250708 h 295275"/>
                    <a:gd name="connsiteX1" fmla="*/ 7144 w 771525"/>
                    <a:gd name="connsiteY1" fmla="*/ 37347 h 295275"/>
                    <a:gd name="connsiteX2" fmla="*/ 10954 w 771525"/>
                    <a:gd name="connsiteY2" fmla="*/ 288808 h 295275"/>
                    <a:gd name="connsiteX3" fmla="*/ 723424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64381" y="250708"/>
                      </a:moveTo>
                      <a:cubicBezTo>
                        <a:pt x="764381" y="250708"/>
                        <a:pt x="349091" y="-95050"/>
                        <a:pt x="7144" y="37347"/>
                      </a:cubicBezTo>
                      <a:lnTo>
                        <a:pt x="10954" y="288808"/>
                      </a:lnTo>
                      <a:cubicBezTo>
                        <a:pt x="10954" y="288808"/>
                        <a:pt x="544354" y="107833"/>
                        <a:pt x="723424" y="253565"/>
                      </a:cubicBezTo>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6" name="Freeform: Shape 85"/>
                <p:cNvSpPr/>
                <p:nvPr/>
              </p:nvSpPr>
              <p:spPr>
                <a:xfrm>
                  <a:off x="7334346" y="971206"/>
                  <a:ext cx="1171575" cy="114300"/>
                </a:xfrm>
                <a:custGeom>
                  <a:avLst/>
                  <a:gdLst>
                    <a:gd name="connsiteX0" fmla="*/ 1164431 w 1171575"/>
                    <a:gd name="connsiteY0" fmla="*/ 51911 h 114300"/>
                    <a:gd name="connsiteX1" fmla="*/ 168116 w 1171575"/>
                    <a:gd name="connsiteY1" fmla="*/ 7144 h 114300"/>
                    <a:gd name="connsiteX2" fmla="*/ 7144 w 1171575"/>
                    <a:gd name="connsiteY2" fmla="*/ 58579 h 114300"/>
                    <a:gd name="connsiteX3" fmla="*/ 1023461 w 1171575"/>
                    <a:gd name="connsiteY3" fmla="*/ 109061 h 114300"/>
                  </a:gdLst>
                  <a:ahLst/>
                  <a:cxnLst>
                    <a:cxn ang="0">
                      <a:pos x="connsiteX0" y="connsiteY0"/>
                    </a:cxn>
                    <a:cxn ang="0">
                      <a:pos x="connsiteX1" y="connsiteY1"/>
                    </a:cxn>
                    <a:cxn ang="0">
                      <a:pos x="connsiteX2" y="connsiteY2"/>
                    </a:cxn>
                    <a:cxn ang="0">
                      <a:pos x="connsiteX3" y="connsiteY3"/>
                    </a:cxn>
                  </a:cxnLst>
                  <a:rect l="l" t="t" r="r" b="b"/>
                  <a:pathLst>
                    <a:path w="1171575" h="114300">
                      <a:moveTo>
                        <a:pt x="1164431" y="51911"/>
                      </a:moveTo>
                      <a:lnTo>
                        <a:pt x="168116" y="7144"/>
                      </a:lnTo>
                      <a:lnTo>
                        <a:pt x="7144" y="58579"/>
                      </a:lnTo>
                      <a:lnTo>
                        <a:pt x="1023461" y="109061"/>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7" name="Freeform: Shape 86"/>
                <p:cNvSpPr/>
                <p:nvPr/>
              </p:nvSpPr>
              <p:spPr>
                <a:xfrm>
                  <a:off x="7163849" y="386291"/>
                  <a:ext cx="666750" cy="638175"/>
                </a:xfrm>
                <a:custGeom>
                  <a:avLst/>
                  <a:gdLst>
                    <a:gd name="connsiteX0" fmla="*/ 7144 w 666750"/>
                    <a:gd name="connsiteY0" fmla="*/ 332026 h 638175"/>
                    <a:gd name="connsiteX1" fmla="*/ 565309 w 666750"/>
                    <a:gd name="connsiteY1" fmla="*/ 635874 h 638175"/>
                    <a:gd name="connsiteX2" fmla="*/ 668179 w 666750"/>
                    <a:gd name="connsiteY2" fmla="*/ 607299 h 638175"/>
                    <a:gd name="connsiteX3" fmla="*/ 227171 w 666750"/>
                    <a:gd name="connsiteY3" fmla="*/ 321549 h 638175"/>
                    <a:gd name="connsiteX4" fmla="*/ 227171 w 666750"/>
                    <a:gd name="connsiteY4" fmla="*/ 321549 h 638175"/>
                    <a:gd name="connsiteX5" fmla="*/ 366236 w 666750"/>
                    <a:gd name="connsiteY5" fmla="*/ 71041 h 638175"/>
                    <a:gd name="connsiteX6" fmla="*/ 366236 w 666750"/>
                    <a:gd name="connsiteY6" fmla="*/ 71041 h 638175"/>
                    <a:gd name="connsiteX7" fmla="*/ 326231 w 666750"/>
                    <a:gd name="connsiteY7" fmla="*/ 10081 h 638175"/>
                    <a:gd name="connsiteX8" fmla="*/ 199549 w 666750"/>
                    <a:gd name="connsiteY8" fmla="*/ 60564 h 638175"/>
                    <a:gd name="connsiteX9" fmla="*/ 70009 w 666750"/>
                    <a:gd name="connsiteY9" fmla="*/ 185341 h 638175"/>
                    <a:gd name="connsiteX10" fmla="*/ 7144 w 666750"/>
                    <a:gd name="connsiteY10" fmla="*/ 33202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38175">
                      <a:moveTo>
                        <a:pt x="7144" y="332026"/>
                      </a:moveTo>
                      <a:cubicBezTo>
                        <a:pt x="7144" y="332026"/>
                        <a:pt x="260509" y="625396"/>
                        <a:pt x="565309" y="635874"/>
                      </a:cubicBezTo>
                      <a:cubicBezTo>
                        <a:pt x="635794" y="628254"/>
                        <a:pt x="668179" y="607299"/>
                        <a:pt x="668179" y="607299"/>
                      </a:cubicBezTo>
                      <a:lnTo>
                        <a:pt x="227171" y="321549"/>
                      </a:lnTo>
                      <a:lnTo>
                        <a:pt x="227171" y="321549"/>
                      </a:lnTo>
                      <a:cubicBezTo>
                        <a:pt x="249079" y="226299"/>
                        <a:pt x="296704" y="139621"/>
                        <a:pt x="366236" y="71041"/>
                      </a:cubicBezTo>
                      <a:lnTo>
                        <a:pt x="366236" y="71041"/>
                      </a:lnTo>
                      <a:cubicBezTo>
                        <a:pt x="394811" y="42466"/>
                        <a:pt x="364331" y="-5159"/>
                        <a:pt x="326231" y="10081"/>
                      </a:cubicBezTo>
                      <a:lnTo>
                        <a:pt x="199549" y="60564"/>
                      </a:lnTo>
                      <a:lnTo>
                        <a:pt x="70009" y="185341"/>
                      </a:lnTo>
                      <a:lnTo>
                        <a:pt x="7144" y="332026"/>
                      </a:lnTo>
                      <a:close/>
                    </a:path>
                  </a:pathLst>
                </a:custGeom>
                <a:solidFill>
                  <a:srgbClr val="F8D45E">
                    <a:lumMod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8" name="Freeform: Shape 87"/>
                <p:cNvSpPr/>
                <p:nvPr/>
              </p:nvSpPr>
              <p:spPr>
                <a:xfrm>
                  <a:off x="7163849" y="311027"/>
                  <a:ext cx="704850" cy="704850"/>
                </a:xfrm>
                <a:custGeom>
                  <a:avLst/>
                  <a:gdLst>
                    <a:gd name="connsiteX0" fmla="*/ 636746 w 704850"/>
                    <a:gd name="connsiteY0" fmla="*/ 703518 h 704850"/>
                    <a:gd name="connsiteX1" fmla="*/ 388144 w 704850"/>
                    <a:gd name="connsiteY1" fmla="*/ 256796 h 704850"/>
                    <a:gd name="connsiteX2" fmla="*/ 363379 w 704850"/>
                    <a:gd name="connsiteY2" fmla="*/ 239651 h 704850"/>
                    <a:gd name="connsiteX3" fmla="*/ 173831 w 704850"/>
                    <a:gd name="connsiteY3" fmla="*/ 264416 h 704850"/>
                    <a:gd name="connsiteX4" fmla="*/ 7144 w 704850"/>
                    <a:gd name="connsiteY4" fmla="*/ 406338 h 704850"/>
                    <a:gd name="connsiteX5" fmla="*/ 70009 w 704850"/>
                    <a:gd name="connsiteY5" fmla="*/ 260606 h 704850"/>
                    <a:gd name="connsiteX6" fmla="*/ 147161 w 704850"/>
                    <a:gd name="connsiteY6" fmla="*/ 151068 h 704850"/>
                    <a:gd name="connsiteX7" fmla="*/ 147161 w 704850"/>
                    <a:gd name="connsiteY7" fmla="*/ 151068 h 704850"/>
                    <a:gd name="connsiteX8" fmla="*/ 367189 w 704850"/>
                    <a:gd name="connsiteY8" fmla="*/ 12003 h 704850"/>
                    <a:gd name="connsiteX9" fmla="*/ 441484 w 704850"/>
                    <a:gd name="connsiteY9" fmla="*/ 8193 h 704850"/>
                    <a:gd name="connsiteX10" fmla="*/ 511969 w 704850"/>
                    <a:gd name="connsiteY10" fmla="*/ 51056 h 704850"/>
                    <a:gd name="connsiteX11" fmla="*/ 702469 w 704850"/>
                    <a:gd name="connsiteY11" fmla="*/ 660656 h 704850"/>
                    <a:gd name="connsiteX12" fmla="*/ 636746 w 704850"/>
                    <a:gd name="connsiteY12" fmla="*/ 703518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850" h="704850">
                      <a:moveTo>
                        <a:pt x="636746" y="703518"/>
                      </a:moveTo>
                      <a:lnTo>
                        <a:pt x="388144" y="256796"/>
                      </a:lnTo>
                      <a:cubicBezTo>
                        <a:pt x="383381" y="247271"/>
                        <a:pt x="373856" y="241556"/>
                        <a:pt x="363379" y="239651"/>
                      </a:cubicBezTo>
                      <a:cubicBezTo>
                        <a:pt x="331946" y="234888"/>
                        <a:pt x="259556" y="230126"/>
                        <a:pt x="173831" y="264416"/>
                      </a:cubicBezTo>
                      <a:cubicBezTo>
                        <a:pt x="57626" y="310136"/>
                        <a:pt x="7144" y="406338"/>
                        <a:pt x="7144" y="406338"/>
                      </a:cubicBezTo>
                      <a:lnTo>
                        <a:pt x="70009" y="260606"/>
                      </a:lnTo>
                      <a:cubicBezTo>
                        <a:pt x="88106" y="218696"/>
                        <a:pt x="113824" y="181548"/>
                        <a:pt x="147161" y="151068"/>
                      </a:cubicBezTo>
                      <a:lnTo>
                        <a:pt x="147161" y="151068"/>
                      </a:lnTo>
                      <a:cubicBezTo>
                        <a:pt x="208121" y="92966"/>
                        <a:pt x="284321" y="26291"/>
                        <a:pt x="367189" y="12003"/>
                      </a:cubicBezTo>
                      <a:lnTo>
                        <a:pt x="441484" y="8193"/>
                      </a:lnTo>
                      <a:cubicBezTo>
                        <a:pt x="471964" y="2478"/>
                        <a:pt x="502444" y="20576"/>
                        <a:pt x="511969" y="51056"/>
                      </a:cubicBezTo>
                      <a:lnTo>
                        <a:pt x="702469" y="660656"/>
                      </a:lnTo>
                      <a:lnTo>
                        <a:pt x="636746" y="703518"/>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9" name="Freeform: Shape 88"/>
                <p:cNvSpPr/>
                <p:nvPr/>
              </p:nvSpPr>
              <p:spPr>
                <a:xfrm>
                  <a:off x="7873722" y="760221"/>
                  <a:ext cx="735107" cy="281337"/>
                </a:xfrm>
                <a:custGeom>
                  <a:avLst/>
                  <a:gdLst>
                    <a:gd name="connsiteX0" fmla="*/ 7144 w 771525"/>
                    <a:gd name="connsiteY0" fmla="*/ 250708 h 295275"/>
                    <a:gd name="connsiteX1" fmla="*/ 764381 w 771525"/>
                    <a:gd name="connsiteY1" fmla="*/ 37347 h 295275"/>
                    <a:gd name="connsiteX2" fmla="*/ 760571 w 771525"/>
                    <a:gd name="connsiteY2" fmla="*/ 288808 h 295275"/>
                    <a:gd name="connsiteX3" fmla="*/ 48101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144" y="250708"/>
                      </a:moveTo>
                      <a:cubicBezTo>
                        <a:pt x="7144" y="250708"/>
                        <a:pt x="422434" y="-95050"/>
                        <a:pt x="764381" y="37347"/>
                      </a:cubicBezTo>
                      <a:lnTo>
                        <a:pt x="760571" y="288808"/>
                      </a:lnTo>
                      <a:cubicBezTo>
                        <a:pt x="760571" y="288808"/>
                        <a:pt x="227171" y="107832"/>
                        <a:pt x="48101" y="253565"/>
                      </a:cubicBezTo>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0" name="Freeform: Shape 89"/>
                <p:cNvSpPr/>
                <p:nvPr/>
              </p:nvSpPr>
              <p:spPr>
                <a:xfrm>
                  <a:off x="7825836" y="329601"/>
                  <a:ext cx="600075" cy="676275"/>
                </a:xfrm>
                <a:custGeom>
                  <a:avLst/>
                  <a:gdLst>
                    <a:gd name="connsiteX0" fmla="*/ 595789 w 600075"/>
                    <a:gd name="connsiteY0" fmla="*/ 255366 h 676275"/>
                    <a:gd name="connsiteX1" fmla="*/ 113824 w 600075"/>
                    <a:gd name="connsiteY1" fmla="*/ 669704 h 676275"/>
                    <a:gd name="connsiteX2" fmla="*/ 7144 w 600075"/>
                    <a:gd name="connsiteY2" fmla="*/ 663989 h 676275"/>
                    <a:gd name="connsiteX3" fmla="*/ 378619 w 600075"/>
                    <a:gd name="connsiteY3" fmla="*/ 291561 h 676275"/>
                    <a:gd name="connsiteX4" fmla="*/ 378619 w 600075"/>
                    <a:gd name="connsiteY4" fmla="*/ 291561 h 676275"/>
                    <a:gd name="connsiteX5" fmla="*/ 190024 w 600075"/>
                    <a:gd name="connsiteY5" fmla="*/ 76296 h 676275"/>
                    <a:gd name="connsiteX6" fmla="*/ 190024 w 600075"/>
                    <a:gd name="connsiteY6" fmla="*/ 76296 h 676275"/>
                    <a:gd name="connsiteX7" fmla="*/ 216694 w 600075"/>
                    <a:gd name="connsiteY7" fmla="*/ 7716 h 676275"/>
                    <a:gd name="connsiteX8" fmla="*/ 349091 w 600075"/>
                    <a:gd name="connsiteY8" fmla="*/ 29624 h 676275"/>
                    <a:gd name="connsiteX9" fmla="*/ 502444 w 600075"/>
                    <a:gd name="connsiteY9" fmla="*/ 125826 h 676275"/>
                    <a:gd name="connsiteX10" fmla="*/ 595789 w 600075"/>
                    <a:gd name="connsiteY10" fmla="*/ 255366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075" h="676275">
                      <a:moveTo>
                        <a:pt x="595789" y="255366"/>
                      </a:moveTo>
                      <a:cubicBezTo>
                        <a:pt x="595789" y="255366"/>
                        <a:pt x="410051" y="595409"/>
                        <a:pt x="113824" y="669704"/>
                      </a:cubicBezTo>
                      <a:cubicBezTo>
                        <a:pt x="43339" y="677324"/>
                        <a:pt x="7144" y="663989"/>
                        <a:pt x="7144" y="663989"/>
                      </a:cubicBezTo>
                      <a:lnTo>
                        <a:pt x="378619" y="291561"/>
                      </a:lnTo>
                      <a:lnTo>
                        <a:pt x="378619" y="291561"/>
                      </a:lnTo>
                      <a:cubicBezTo>
                        <a:pt x="337661" y="202979"/>
                        <a:pt x="271939" y="128684"/>
                        <a:pt x="190024" y="76296"/>
                      </a:cubicBezTo>
                      <a:lnTo>
                        <a:pt x="190024" y="76296"/>
                      </a:lnTo>
                      <a:cubicBezTo>
                        <a:pt x="155734" y="54389"/>
                        <a:pt x="176689" y="1049"/>
                        <a:pt x="216694" y="7716"/>
                      </a:cubicBezTo>
                      <a:lnTo>
                        <a:pt x="349091" y="29624"/>
                      </a:lnTo>
                      <a:lnTo>
                        <a:pt x="502444" y="125826"/>
                      </a:lnTo>
                      <a:lnTo>
                        <a:pt x="595789" y="255366"/>
                      </a:lnTo>
                      <a:close/>
                    </a:path>
                  </a:pathLst>
                </a:custGeom>
                <a:solidFill>
                  <a:srgbClr val="F8D45E">
                    <a:lumMod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1" name="Freeform: Shape 90"/>
                <p:cNvSpPr/>
                <p:nvPr/>
              </p:nvSpPr>
              <p:spPr>
                <a:xfrm>
                  <a:off x="7787736" y="294683"/>
                  <a:ext cx="638175" cy="714375"/>
                </a:xfrm>
                <a:custGeom>
                  <a:avLst/>
                  <a:gdLst>
                    <a:gd name="connsiteX0" fmla="*/ 80486 w 638175"/>
                    <a:gd name="connsiteY0" fmla="*/ 712242 h 714375"/>
                    <a:gd name="connsiteX1" fmla="*/ 229076 w 638175"/>
                    <a:gd name="connsiteY1" fmla="*/ 223609 h 714375"/>
                    <a:gd name="connsiteX2" fmla="*/ 250031 w 638175"/>
                    <a:gd name="connsiteY2" fmla="*/ 201702 h 714375"/>
                    <a:gd name="connsiteX3" fmla="*/ 440531 w 638175"/>
                    <a:gd name="connsiteY3" fmla="*/ 186462 h 714375"/>
                    <a:gd name="connsiteX4" fmla="*/ 632936 w 638175"/>
                    <a:gd name="connsiteY4" fmla="*/ 290284 h 714375"/>
                    <a:gd name="connsiteX5" fmla="*/ 540544 w 638175"/>
                    <a:gd name="connsiteY5" fmla="*/ 160744 h 714375"/>
                    <a:gd name="connsiteX6" fmla="*/ 442436 w 638175"/>
                    <a:gd name="connsiteY6" fmla="*/ 69304 h 714375"/>
                    <a:gd name="connsiteX7" fmla="*/ 442436 w 638175"/>
                    <a:gd name="connsiteY7" fmla="*/ 69304 h 714375"/>
                    <a:gd name="connsiteX8" fmla="*/ 204311 w 638175"/>
                    <a:gd name="connsiteY8" fmla="*/ 7392 h 714375"/>
                    <a:gd name="connsiteX9" fmla="*/ 129064 w 638175"/>
                    <a:gd name="connsiteY9" fmla="*/ 10249 h 714375"/>
                    <a:gd name="connsiteX10" fmla="*/ 69056 w 638175"/>
                    <a:gd name="connsiteY10" fmla="*/ 66447 h 714375"/>
                    <a:gd name="connsiteX11" fmla="*/ 7144 w 638175"/>
                    <a:gd name="connsiteY11" fmla="*/ 683667 h 714375"/>
                    <a:gd name="connsiteX12" fmla="*/ 80486 w 638175"/>
                    <a:gd name="connsiteY12" fmla="*/ 712242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175" h="714375">
                      <a:moveTo>
                        <a:pt x="80486" y="712242"/>
                      </a:moveTo>
                      <a:lnTo>
                        <a:pt x="229076" y="223609"/>
                      </a:lnTo>
                      <a:cubicBezTo>
                        <a:pt x="231934" y="213132"/>
                        <a:pt x="239554" y="205512"/>
                        <a:pt x="250031" y="201702"/>
                      </a:cubicBezTo>
                      <a:cubicBezTo>
                        <a:pt x="279559" y="190272"/>
                        <a:pt x="349091" y="171222"/>
                        <a:pt x="440531" y="186462"/>
                      </a:cubicBezTo>
                      <a:cubicBezTo>
                        <a:pt x="564356" y="207417"/>
                        <a:pt x="632936" y="290284"/>
                        <a:pt x="632936" y="290284"/>
                      </a:cubicBezTo>
                      <a:lnTo>
                        <a:pt x="540544" y="160744"/>
                      </a:lnTo>
                      <a:cubicBezTo>
                        <a:pt x="513874" y="123597"/>
                        <a:pt x="480536" y="93117"/>
                        <a:pt x="442436" y="69304"/>
                      </a:cubicBezTo>
                      <a:lnTo>
                        <a:pt x="442436" y="69304"/>
                      </a:lnTo>
                      <a:cubicBezTo>
                        <a:pt x="370999" y="26442"/>
                        <a:pt x="288131" y="4534"/>
                        <a:pt x="204311" y="7392"/>
                      </a:cubicBezTo>
                      <a:lnTo>
                        <a:pt x="129064" y="10249"/>
                      </a:lnTo>
                      <a:cubicBezTo>
                        <a:pt x="97631" y="11202"/>
                        <a:pt x="71914" y="35967"/>
                        <a:pt x="69056" y="66447"/>
                      </a:cubicBezTo>
                      <a:lnTo>
                        <a:pt x="7144" y="683667"/>
                      </a:lnTo>
                      <a:lnTo>
                        <a:pt x="80486" y="712242"/>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2" name="Freeform: Shape 91"/>
                <p:cNvSpPr/>
                <p:nvPr/>
              </p:nvSpPr>
              <p:spPr>
                <a:xfrm>
                  <a:off x="8337475" y="788999"/>
                  <a:ext cx="326714" cy="462845"/>
                </a:xfrm>
                <a:custGeom>
                  <a:avLst/>
                  <a:gdLst>
                    <a:gd name="connsiteX0" fmla="*/ 277654 w 342900"/>
                    <a:gd name="connsiteY0" fmla="*/ 7144 h 485775"/>
                    <a:gd name="connsiteX1" fmla="*/ 7144 w 342900"/>
                    <a:gd name="connsiteY1" fmla="*/ 296704 h 485775"/>
                    <a:gd name="connsiteX2" fmla="*/ 154781 w 342900"/>
                    <a:gd name="connsiteY2" fmla="*/ 484346 h 485775"/>
                    <a:gd name="connsiteX3" fmla="*/ 337661 w 342900"/>
                    <a:gd name="connsiteY3" fmla="*/ 301466 h 485775"/>
                    <a:gd name="connsiteX4" fmla="*/ 277654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277654" y="7144"/>
                      </a:moveTo>
                      <a:cubicBezTo>
                        <a:pt x="277654" y="7144"/>
                        <a:pt x="263366" y="139541"/>
                        <a:pt x="7144" y="296704"/>
                      </a:cubicBezTo>
                      <a:lnTo>
                        <a:pt x="154781" y="484346"/>
                      </a:lnTo>
                      <a:cubicBezTo>
                        <a:pt x="154781" y="484346"/>
                        <a:pt x="290989" y="442436"/>
                        <a:pt x="337661" y="301466"/>
                      </a:cubicBezTo>
                      <a:lnTo>
                        <a:pt x="277654" y="7144"/>
                      </a:lnTo>
                      <a:close/>
                    </a:path>
                  </a:pathLst>
                </a:custGeom>
                <a:solidFill>
                  <a:srgbClr val="F8D45E">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3" name="Freeform: Shape 92"/>
                <p:cNvSpPr/>
                <p:nvPr/>
              </p:nvSpPr>
              <p:spPr>
                <a:xfrm>
                  <a:off x="8337475" y="1063983"/>
                  <a:ext cx="598976" cy="381167"/>
                </a:xfrm>
                <a:custGeom>
                  <a:avLst/>
                  <a:gdLst>
                    <a:gd name="connsiteX0" fmla="*/ 7144 w 628650"/>
                    <a:gd name="connsiteY0" fmla="*/ 7144 h 400050"/>
                    <a:gd name="connsiteX1" fmla="*/ 332899 w 628650"/>
                    <a:gd name="connsiteY1" fmla="*/ 111919 h 400050"/>
                    <a:gd name="connsiteX2" fmla="*/ 625316 w 628650"/>
                    <a:gd name="connsiteY2" fmla="*/ 128111 h 400050"/>
                    <a:gd name="connsiteX3" fmla="*/ 536734 w 628650"/>
                    <a:gd name="connsiteY3" fmla="*/ 252889 h 400050"/>
                    <a:gd name="connsiteX4" fmla="*/ 596741 w 628650"/>
                    <a:gd name="connsiteY4" fmla="*/ 398621 h 400050"/>
                    <a:gd name="connsiteX5" fmla="*/ 360521 w 628650"/>
                    <a:gd name="connsiteY5" fmla="*/ 383381 h 400050"/>
                    <a:gd name="connsiteX6" fmla="*/ 122396 w 628650"/>
                    <a:gd name="connsiteY6" fmla="*/ 314801 h 400050"/>
                    <a:gd name="connsiteX7" fmla="*/ 7144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7144" y="7144"/>
                      </a:moveTo>
                      <a:cubicBezTo>
                        <a:pt x="7144" y="7144"/>
                        <a:pt x="110966" y="119539"/>
                        <a:pt x="332899" y="111919"/>
                      </a:cubicBezTo>
                      <a:cubicBezTo>
                        <a:pt x="554831" y="104299"/>
                        <a:pt x="625316" y="128111"/>
                        <a:pt x="625316" y="128111"/>
                      </a:cubicBezTo>
                      <a:lnTo>
                        <a:pt x="536734" y="252889"/>
                      </a:lnTo>
                      <a:lnTo>
                        <a:pt x="596741" y="398621"/>
                      </a:lnTo>
                      <a:cubicBezTo>
                        <a:pt x="596741" y="398621"/>
                        <a:pt x="496729" y="373856"/>
                        <a:pt x="360521" y="383381"/>
                      </a:cubicBezTo>
                      <a:cubicBezTo>
                        <a:pt x="224314" y="393859"/>
                        <a:pt x="122396" y="314801"/>
                        <a:pt x="122396" y="314801"/>
                      </a:cubicBezTo>
                      <a:lnTo>
                        <a:pt x="7144" y="7144"/>
                      </a:lnTo>
                      <a:close/>
                    </a:path>
                  </a:pathLst>
                </a:custGeom>
                <a:solidFill>
                  <a:srgbClr val="F8D45E">
                    <a:lumMod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4" name="Freeform: Shape 93"/>
                <p:cNvSpPr/>
                <p:nvPr/>
              </p:nvSpPr>
              <p:spPr>
                <a:xfrm>
                  <a:off x="6935249" y="794994"/>
                  <a:ext cx="342900" cy="485775"/>
                </a:xfrm>
                <a:custGeom>
                  <a:avLst/>
                  <a:gdLst>
                    <a:gd name="connsiteX0" fmla="*/ 67151 w 342900"/>
                    <a:gd name="connsiteY0" fmla="*/ 7144 h 485775"/>
                    <a:gd name="connsiteX1" fmla="*/ 337661 w 342900"/>
                    <a:gd name="connsiteY1" fmla="*/ 296704 h 485775"/>
                    <a:gd name="connsiteX2" fmla="*/ 190024 w 342900"/>
                    <a:gd name="connsiteY2" fmla="*/ 484346 h 485775"/>
                    <a:gd name="connsiteX3" fmla="*/ 7144 w 342900"/>
                    <a:gd name="connsiteY3" fmla="*/ 301466 h 485775"/>
                    <a:gd name="connsiteX4" fmla="*/ 67151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67151" y="7144"/>
                      </a:moveTo>
                      <a:cubicBezTo>
                        <a:pt x="67151" y="7144"/>
                        <a:pt x="81439" y="139541"/>
                        <a:pt x="337661" y="296704"/>
                      </a:cubicBezTo>
                      <a:lnTo>
                        <a:pt x="190024" y="484346"/>
                      </a:lnTo>
                      <a:cubicBezTo>
                        <a:pt x="190024" y="484346"/>
                        <a:pt x="53816" y="442436"/>
                        <a:pt x="7144" y="301466"/>
                      </a:cubicBezTo>
                      <a:lnTo>
                        <a:pt x="67151" y="7144"/>
                      </a:lnTo>
                      <a:close/>
                    </a:path>
                  </a:pathLst>
                </a:custGeom>
                <a:solidFill>
                  <a:srgbClr val="F8D45E">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5" name="Freeform: Shape 94"/>
                <p:cNvSpPr/>
                <p:nvPr/>
              </p:nvSpPr>
              <p:spPr>
                <a:xfrm>
                  <a:off x="6646641" y="1084554"/>
                  <a:ext cx="628650" cy="400050"/>
                </a:xfrm>
                <a:custGeom>
                  <a:avLst/>
                  <a:gdLst>
                    <a:gd name="connsiteX0" fmla="*/ 625316 w 628650"/>
                    <a:gd name="connsiteY0" fmla="*/ 7144 h 400050"/>
                    <a:gd name="connsiteX1" fmla="*/ 299561 w 628650"/>
                    <a:gd name="connsiteY1" fmla="*/ 111919 h 400050"/>
                    <a:gd name="connsiteX2" fmla="*/ 7144 w 628650"/>
                    <a:gd name="connsiteY2" fmla="*/ 128111 h 400050"/>
                    <a:gd name="connsiteX3" fmla="*/ 95726 w 628650"/>
                    <a:gd name="connsiteY3" fmla="*/ 252889 h 400050"/>
                    <a:gd name="connsiteX4" fmla="*/ 35719 w 628650"/>
                    <a:gd name="connsiteY4" fmla="*/ 397669 h 400050"/>
                    <a:gd name="connsiteX5" fmla="*/ 271939 w 628650"/>
                    <a:gd name="connsiteY5" fmla="*/ 382429 h 400050"/>
                    <a:gd name="connsiteX6" fmla="*/ 510064 w 628650"/>
                    <a:gd name="connsiteY6" fmla="*/ 313849 h 400050"/>
                    <a:gd name="connsiteX7" fmla="*/ 625316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625316" y="7144"/>
                      </a:moveTo>
                      <a:cubicBezTo>
                        <a:pt x="625316" y="7144"/>
                        <a:pt x="521494" y="119539"/>
                        <a:pt x="299561" y="111919"/>
                      </a:cubicBezTo>
                      <a:cubicBezTo>
                        <a:pt x="76676" y="104299"/>
                        <a:pt x="7144" y="128111"/>
                        <a:pt x="7144" y="128111"/>
                      </a:cubicBezTo>
                      <a:lnTo>
                        <a:pt x="95726" y="252889"/>
                      </a:lnTo>
                      <a:lnTo>
                        <a:pt x="35719" y="397669"/>
                      </a:lnTo>
                      <a:cubicBezTo>
                        <a:pt x="35719" y="397669"/>
                        <a:pt x="135731" y="372904"/>
                        <a:pt x="271939" y="382429"/>
                      </a:cubicBezTo>
                      <a:cubicBezTo>
                        <a:pt x="408146" y="392906"/>
                        <a:pt x="510064" y="313849"/>
                        <a:pt x="510064" y="313849"/>
                      </a:cubicBezTo>
                      <a:lnTo>
                        <a:pt x="625316" y="7144"/>
                      </a:lnTo>
                      <a:close/>
                    </a:path>
                  </a:pathLst>
                </a:custGeom>
                <a:solidFill>
                  <a:srgbClr val="F8D45E">
                    <a:lumMod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0833E-6 4.44444E-6 L 0.47851 -0.0051 " pathEditMode="relative" rAng="0" ptsTypes="AA">
                                      <p:cBhvr>
                                        <p:cTn id="6" dur="2000" fill="hold"/>
                                        <p:tgtEl>
                                          <p:spTgt spid="74"/>
                                        </p:tgtEl>
                                        <p:attrNameLst>
                                          <p:attrName>ppt_x</p:attrName>
                                          <p:attrName>ppt_y</p:attrName>
                                        </p:attrNameLst>
                                      </p:cBhvr>
                                      <p:rCtr x="23919"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3770" y="-281594"/>
            <a:ext cx="8198070" cy="2306955"/>
          </a:xfrm>
          <a:prstGeom prst="rect">
            <a:avLst/>
          </a:prstGeom>
          <a:no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en-US" altLang="ko-KR" sz="3200" b="1" i="0" u="none" strike="noStrike" kern="1200" cap="none" spc="0" normalizeH="0" baseline="0" noProof="0" dirty="0">
              <a:ln>
                <a:noFill/>
              </a:ln>
              <a:solidFill>
                <a:srgbClr val="274530"/>
              </a:solidFill>
              <a:effectLst/>
              <a:uLnTx/>
              <a:uFillTx/>
              <a:latin typeface="HP001" panose="020B0603050302020204" pitchFamily="34" charset="0"/>
              <a:ea typeface="HP001" panose="020B06030503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defRPr/>
            </a:pPr>
            <a:r>
              <a:rPr lang="en-US" altLang="ko-KR" sz="3200" b="1" u="sng" dirty="0" err="1">
                <a:solidFill>
                  <a:srgbClr val="FF0000"/>
                </a:solidFill>
                <a:latin typeface="HP001" panose="020B0603050302020204" pitchFamily="34" charset="0"/>
                <a:ea typeface="HP001" panose="020B0603050302020204" pitchFamily="34" charset="0"/>
                <a:cs typeface="Arial" panose="020B0604020202020204" pitchFamily="34" charset="0"/>
              </a:rPr>
              <a:t>Tập</a:t>
            </a:r>
            <a:r>
              <a:rPr lang="en-US" altLang="ko-KR" sz="3200" b="1" u="sng" dirty="0">
                <a:solidFill>
                  <a:srgbClr val="FF0000"/>
                </a:solidFill>
                <a:latin typeface="HP001" panose="020B0603050302020204" pitchFamily="34" charset="0"/>
                <a:ea typeface="HP001" panose="020B0603050302020204" pitchFamily="34" charset="0"/>
                <a:cs typeface="Arial" panose="020B0604020202020204" pitchFamily="34" charset="0"/>
              </a:rPr>
              <a:t> </a:t>
            </a:r>
            <a:r>
              <a:rPr lang="en-US" altLang="ko-KR" sz="3200" b="1" u="sng" dirty="0" err="1">
                <a:solidFill>
                  <a:srgbClr val="FF0000"/>
                </a:solidFill>
                <a:latin typeface="HP001" panose="020B0603050302020204" pitchFamily="34" charset="0"/>
                <a:ea typeface="HP001" panose="020B0603050302020204" pitchFamily="34" charset="0"/>
                <a:cs typeface="Arial" panose="020B0604020202020204" pitchFamily="34" charset="0"/>
              </a:rPr>
              <a:t>làm</a:t>
            </a:r>
            <a:r>
              <a:rPr lang="en-US" altLang="ko-KR" sz="3200" b="1" u="sng" dirty="0">
                <a:solidFill>
                  <a:srgbClr val="FF0000"/>
                </a:solidFill>
                <a:latin typeface="HP001" panose="020B0603050302020204" pitchFamily="34" charset="0"/>
                <a:ea typeface="HP001" panose="020B0603050302020204" pitchFamily="34" charset="0"/>
                <a:cs typeface="Arial" panose="020B0604020202020204" pitchFamily="34" charset="0"/>
              </a:rPr>
              <a:t> </a:t>
            </a:r>
            <a:r>
              <a:rPr lang="en-US" altLang="ko-KR" sz="3200" b="1" u="sng" dirty="0" err="1">
                <a:solidFill>
                  <a:srgbClr val="FF0000"/>
                </a:solidFill>
                <a:latin typeface="HP001" panose="020B0603050302020204" pitchFamily="34" charset="0"/>
                <a:ea typeface="HP001" panose="020B0603050302020204" pitchFamily="34" charset="0"/>
                <a:cs typeface="Arial" panose="020B0604020202020204" pitchFamily="34" charset="0"/>
              </a:rPr>
              <a:t>văn</a:t>
            </a:r>
            <a:endParaRPr lang="en-US" altLang="ko-KR" sz="3200" b="1" u="sng" dirty="0">
              <a:solidFill>
                <a:srgbClr val="FF0000"/>
              </a:solidFill>
              <a:latin typeface="HP001" panose="020B0603050302020204" pitchFamily="34" charset="0"/>
              <a:ea typeface="HP001" panose="020B06030503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ko-KR" sz="3200" b="1" i="0" u="sng"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Bài</a:t>
            </a:r>
            <a:r>
              <a:rPr kumimoji="0" lang="en-US" altLang="ko-KR" sz="3200" b="1" i="0" u="sng"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a:t>
            </a:r>
            <a:r>
              <a:rPr kumimoji="0" lang="en-US" altLang="ko-KR" sz="32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 </a:t>
            </a:r>
            <a:r>
              <a:rPr kumimoji="0" lang="en-US" altLang="ko-KR" sz="32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Luyện</a:t>
            </a:r>
            <a:r>
              <a:rPr kumimoji="0" lang="en-US" altLang="ko-KR" sz="32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 </a:t>
            </a:r>
            <a:r>
              <a:rPr kumimoji="0" lang="en-US" altLang="ko-KR" sz="32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tập</a:t>
            </a:r>
            <a:r>
              <a:rPr kumimoji="0" lang="en-US" altLang="ko-KR" sz="32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 </a:t>
            </a:r>
            <a:r>
              <a:rPr kumimoji="0" lang="en-US" altLang="ko-KR" sz="32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miêu</a:t>
            </a:r>
            <a:r>
              <a:rPr kumimoji="0" lang="en-US" altLang="ko-KR" sz="32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 </a:t>
            </a:r>
            <a:r>
              <a:rPr kumimoji="0" lang="en-US" altLang="ko-KR" sz="32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tả</a:t>
            </a:r>
            <a:r>
              <a:rPr kumimoji="0" lang="en-US" altLang="ko-KR" sz="32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 </a:t>
            </a:r>
            <a:r>
              <a:rPr kumimoji="0" lang="en-US" altLang="ko-KR" sz="32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đồ</a:t>
            </a:r>
            <a:r>
              <a:rPr kumimoji="0" lang="en-US" altLang="ko-KR" sz="32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 </a:t>
            </a:r>
            <a:r>
              <a:rPr kumimoji="0" lang="en-US" altLang="ko-KR" sz="32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vật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115614" y="84083"/>
            <a:ext cx="11981793" cy="6773917"/>
          </a:xfrm>
          <a:prstGeom prst="roundRect">
            <a:avLst>
              <a:gd name="adj" fmla="val 534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052238" y="3900744"/>
            <a:ext cx="4024148" cy="2873173"/>
          </a:xfrm>
          <a:prstGeom prst="rect">
            <a:avLst/>
          </a:prstGeom>
        </p:spPr>
      </p:pic>
      <p:sp>
        <p:nvSpPr>
          <p:cNvPr id="5122" name="Text Box 3"/>
          <p:cNvSpPr txBox="1"/>
          <p:nvPr/>
        </p:nvSpPr>
        <p:spPr>
          <a:xfrm>
            <a:off x="343174" y="215599"/>
            <a:ext cx="11733212" cy="4028667"/>
          </a:xfrm>
          <a:prstGeom prst="rect">
            <a:avLst/>
          </a:prstGeom>
          <a:noFill/>
          <a:ln w="9525">
            <a:noFill/>
          </a:ln>
        </p:spPr>
        <p:txBody>
          <a:bodyPr>
            <a:spAutoFit/>
          </a:bodyPr>
          <a:lstStyle/>
          <a:p>
            <a:pPr marL="342900" marR="0" lvl="0" indent="-342900" algn="just" defTabSz="914400" rtl="0" eaLnBrk="1" fontAlgn="auto" latinLnBrk="0" hangingPunct="1">
              <a:lnSpc>
                <a:spcPct val="100000"/>
              </a:lnSpc>
              <a:spcBef>
                <a:spcPct val="50000"/>
              </a:spcBef>
              <a:spcAft>
                <a:spcPts val="0"/>
              </a:spcAft>
              <a:buClrTx/>
              <a:buSzTx/>
              <a:buFontTx/>
              <a:buNone/>
              <a:defRPr/>
            </a:pPr>
            <a:r>
              <a:rPr kumimoji="0" lang="en-US" altLang="en-US" sz="2900" b="1" i="0" u="sng"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rPr>
              <a:t>Bài 1:</a:t>
            </a:r>
            <a:r>
              <a:rPr kumimoji="0" lang="en-US" altLang="en-US" sz="29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rPr>
              <a:t> Đọc đoạn văn “Chiếc xe đạp của chú Tư” và trả lời câu hỏi:</a:t>
            </a:r>
          </a:p>
          <a:p>
            <a:pPr marL="342900" marR="0" lvl="0" indent="-342900" algn="just" defTabSz="914400" rtl="0" eaLnBrk="1" fontAlgn="auto" latinLnBrk="0" hangingPunct="1">
              <a:lnSpc>
                <a:spcPct val="100000"/>
              </a:lnSpc>
              <a:spcBef>
                <a:spcPct val="50000"/>
              </a:spcBef>
              <a:spcAft>
                <a:spcPts val="0"/>
              </a:spcAft>
              <a:buClrTx/>
              <a:buSzTx/>
              <a:buFontTx/>
              <a:buNone/>
              <a:defRPr/>
            </a:pPr>
            <a:r>
              <a:rPr kumimoji="0" lang="en-US" altLang="en-US" sz="29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rPr>
              <a:t>a/ Tìm các phần mở bài, thân bài, kết bài trong bài văn trên</a:t>
            </a:r>
          </a:p>
          <a:p>
            <a:pPr marL="342900" marR="0" lvl="0" indent="-342900" algn="just" defTabSz="914400" rtl="0" eaLnBrk="1" fontAlgn="auto" latinLnBrk="0" hangingPunct="1">
              <a:lnSpc>
                <a:spcPct val="100000"/>
              </a:lnSpc>
              <a:spcBef>
                <a:spcPct val="50000"/>
              </a:spcBef>
              <a:spcAft>
                <a:spcPts val="0"/>
              </a:spcAft>
              <a:buClrTx/>
              <a:buSzTx/>
              <a:buFontTx/>
              <a:buNone/>
              <a:defRPr/>
            </a:pPr>
            <a:r>
              <a:rPr kumimoji="0" lang="en-US" altLang="en-US" sz="29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rPr>
              <a:t>b/ Ở phần thân bài, chiếc xe đạp được tả theo trình tự như thế nào?</a:t>
            </a:r>
          </a:p>
          <a:p>
            <a:pPr marL="342900" marR="0" lvl="0" indent="-342900" algn="just" defTabSz="914400" rtl="0" eaLnBrk="1" fontAlgn="auto" latinLnBrk="0" hangingPunct="1">
              <a:lnSpc>
                <a:spcPct val="100000"/>
              </a:lnSpc>
              <a:spcBef>
                <a:spcPct val="50000"/>
              </a:spcBef>
              <a:spcAft>
                <a:spcPts val="0"/>
              </a:spcAft>
              <a:buClrTx/>
              <a:buSzTx/>
              <a:buFontTx/>
              <a:buNone/>
              <a:defRPr/>
            </a:pPr>
            <a:r>
              <a:rPr kumimoji="0" lang="en-US" altLang="en-US" sz="29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rPr>
              <a:t>c/ </a:t>
            </a:r>
            <a:r>
              <a:rPr kumimoji="0" lang="en-US" altLang="en-US" sz="2900" b="1" i="0" u="none" strike="noStrike" kern="1200" cap="none" spc="0" normalizeH="0" baseline="0" noProof="0" dirty="0" err="1">
                <a:ln>
                  <a:noFill/>
                </a:ln>
                <a:solidFill>
                  <a:srgbClr val="274530"/>
                </a:solidFill>
                <a:effectLst/>
                <a:uLnTx/>
                <a:uFillTx/>
                <a:latin typeface="Times New Roman" panose="02020603050405020304" pitchFamily="18" charset="0"/>
                <a:cs typeface="Times New Roman" panose="02020603050405020304" pitchFamily="18" charset="0"/>
              </a:rPr>
              <a:t>Tác</a:t>
            </a:r>
            <a:r>
              <a:rPr kumimoji="0" lang="en-US" altLang="en-US" sz="29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rPr>
              <a:t> giả quan sát chiếc xe đạp bằng những giác quan nào?</a:t>
            </a:r>
          </a:p>
          <a:p>
            <a:pPr marL="342900" marR="0" lvl="0" indent="-342900" algn="just" defTabSz="914400" rtl="0" eaLnBrk="1" fontAlgn="auto" latinLnBrk="0" hangingPunct="1">
              <a:lnSpc>
                <a:spcPct val="150000"/>
              </a:lnSpc>
              <a:spcBef>
                <a:spcPct val="50000"/>
              </a:spcBef>
              <a:spcAft>
                <a:spcPts val="0"/>
              </a:spcAft>
              <a:buClrTx/>
              <a:buSzTx/>
              <a:buFontTx/>
              <a:buNone/>
              <a:defRPr/>
            </a:pPr>
            <a:r>
              <a:rPr kumimoji="0" lang="en-US" altLang="en-US" sz="2900" b="1" i="0" u="none" strike="noStrike" kern="1200" cap="none" spc="0" normalizeH="0" baseline="0" noProof="0" dirty="0">
                <a:ln>
                  <a:noFill/>
                </a:ln>
                <a:solidFill>
                  <a:srgbClr val="274530"/>
                </a:solidFill>
                <a:effectLst/>
                <a:uLnTx/>
                <a:uFillTx/>
                <a:latin typeface="Times New Roman" panose="02020603050405020304" pitchFamily="18" charset="0"/>
                <a:cs typeface="Times New Roman" panose="02020603050405020304" pitchFamily="18" charset="0"/>
              </a:rPr>
              <a:t>d/ Tìm lời kể chuyện xen lẫn lời miêu tả trong bài. Lời kể nói lên điều gì về tình cảm của chú Tư với chiếc xe đạp? </a:t>
            </a:r>
          </a:p>
        </p:txBody>
      </p:sp>
      <p:grpSp>
        <p:nvGrpSpPr>
          <p:cNvPr id="8" name="Group 7"/>
          <p:cNvGrpSpPr/>
          <p:nvPr/>
        </p:nvGrpSpPr>
        <p:grpSpPr>
          <a:xfrm>
            <a:off x="115614" y="4679077"/>
            <a:ext cx="1293322" cy="2094840"/>
            <a:chOff x="556315" y="449926"/>
            <a:chExt cx="2622351" cy="4247515"/>
          </a:xfrm>
        </p:grpSpPr>
        <p:sp>
          <p:nvSpPr>
            <p:cNvPr id="9" name="Graphic 47"/>
            <p:cNvSpPr/>
            <p:nvPr/>
          </p:nvSpPr>
          <p:spPr>
            <a:xfrm>
              <a:off x="556315" y="763914"/>
              <a:ext cx="2622351" cy="39335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1"/>
            </a:solidFill>
            <a:ln w="9525" cap="flat">
              <a:noFill/>
              <a:prstDash val="solid"/>
              <a:miter/>
            </a:ln>
          </p:spPr>
          <p:txBody>
            <a:bodyPr rtlCol="0" anchor="ctr"/>
            <a:lstStyle/>
            <a:p>
              <a:endParaRPr lang="en-US"/>
            </a:p>
          </p:txBody>
        </p:sp>
        <p:sp>
          <p:nvSpPr>
            <p:cNvPr id="10" name="Star: 5 Points 9"/>
            <p:cNvSpPr/>
            <p:nvPr/>
          </p:nvSpPr>
          <p:spPr>
            <a:xfrm>
              <a:off x="1516090" y="449926"/>
              <a:ext cx="526631" cy="526628"/>
            </a:xfrm>
            <a:prstGeom prst="star5">
              <a:avLst>
                <a:gd name="adj" fmla="val 20629"/>
                <a:gd name="hf" fmla="val 105146"/>
                <a:gd name="vf" fmla="val 110557"/>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ALLPPT-206">
      <a:dk1>
        <a:sysClr val="windowText" lastClr="000000"/>
      </a:dk1>
      <a:lt1>
        <a:sysClr val="window" lastClr="FFFFFF"/>
      </a:lt1>
      <a:dk2>
        <a:srgbClr val="44546A"/>
      </a:dk2>
      <a:lt2>
        <a:srgbClr val="E7E6E6"/>
      </a:lt2>
      <a:accent1>
        <a:srgbClr val="84CCC6"/>
      </a:accent1>
      <a:accent2>
        <a:srgbClr val="F8D45E"/>
      </a:accent2>
      <a:accent3>
        <a:srgbClr val="F27161"/>
      </a:accent3>
      <a:accent4>
        <a:srgbClr val="7CC8EC"/>
      </a:accent4>
      <a:accent5>
        <a:srgbClr val="525168"/>
      </a:accent5>
      <a:accent6>
        <a:srgbClr val="1A6BA5"/>
      </a:accent6>
      <a:hlink>
        <a:srgbClr val="000000"/>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ww.freeppt7.com">
  <a:themeElements>
    <a:clrScheme name="ALLPPT-206">
      <a:dk1>
        <a:sysClr val="windowText" lastClr="000000"/>
      </a:dk1>
      <a:lt1>
        <a:sysClr val="window" lastClr="FFFFFF"/>
      </a:lt1>
      <a:dk2>
        <a:srgbClr val="44546A"/>
      </a:dk2>
      <a:lt2>
        <a:srgbClr val="E7E6E6"/>
      </a:lt2>
      <a:accent1>
        <a:srgbClr val="84CCC6"/>
      </a:accent1>
      <a:accent2>
        <a:srgbClr val="F8D45E"/>
      </a:accent2>
      <a:accent3>
        <a:srgbClr val="F27161"/>
      </a:accent3>
      <a:accent4>
        <a:srgbClr val="7CC8EC"/>
      </a:accent4>
      <a:accent5>
        <a:srgbClr val="525168"/>
      </a:accent5>
      <a:accent6>
        <a:srgbClr val="1A6BA5"/>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2030</Words>
  <Application>Microsoft Office PowerPoint</Application>
  <PresentationFormat>Màn hình rộng</PresentationFormat>
  <Paragraphs>161</Paragraphs>
  <Slides>18</Slides>
  <Notes>0</Notes>
  <HiddenSlides>0</HiddenSlides>
  <MMClips>2</MMClips>
  <ScaleCrop>false</ScaleCrop>
  <HeadingPairs>
    <vt:vector size="6" baseType="variant">
      <vt:variant>
        <vt:lpstr>Phông được Dùng</vt:lpstr>
      </vt:variant>
      <vt:variant>
        <vt:i4>8</vt:i4>
      </vt:variant>
      <vt:variant>
        <vt:lpstr>Chủ đề</vt:lpstr>
      </vt:variant>
      <vt:variant>
        <vt:i4>3</vt:i4>
      </vt:variant>
      <vt:variant>
        <vt:lpstr>Tiêu đề Bản chiếu</vt:lpstr>
      </vt:variant>
      <vt:variant>
        <vt:i4>18</vt:i4>
      </vt:variant>
    </vt:vector>
  </HeadingPairs>
  <TitlesOfParts>
    <vt:vector size="29" baseType="lpstr">
      <vt:lpstr>Arial</vt:lpstr>
      <vt:lpstr>Calibri</vt:lpstr>
      <vt:lpstr>Calibri Light</vt:lpstr>
      <vt:lpstr>HP001</vt:lpstr>
      <vt:lpstr>Muli</vt:lpstr>
      <vt:lpstr>Tahoma</vt:lpstr>
      <vt:lpstr>Times New Roman</vt:lpstr>
      <vt:lpstr>VNI-Times</vt:lpstr>
      <vt:lpstr>1_Office Theme</vt:lpstr>
      <vt:lpstr>www.jpppt.com</vt:lpstr>
      <vt:lpstr>www.freeppt7.com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office104@lophocsangtao.vn</dc:creator>
  <cp:lastModifiedBy>Dao Thi Thao</cp:lastModifiedBy>
  <cp:revision>31</cp:revision>
  <dcterms:created xsi:type="dcterms:W3CDTF">2021-11-27T08:13:00Z</dcterms:created>
  <dcterms:modified xsi:type="dcterms:W3CDTF">2021-12-11T07:09:52Z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68D8253CD5584099B474C04CF5003331</vt:lpwstr>
  </property>
  <property fmtid="{D5CDD505-2E9C-101B-9397-08002B2CF9AE}" pid="3" name="KSOProductBuildVer">
    <vt:lpwstr>1033-11.2.0.10382</vt:lpwstr>
  </property>
</Properties>
</file>