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66" r:id="rId5"/>
    <p:sldId id="267" r:id="rId6"/>
    <p:sldId id="257" r:id="rId7"/>
    <p:sldId id="279" r:id="rId8"/>
    <p:sldId id="280" r:id="rId9"/>
    <p:sldId id="262" r:id="rId10"/>
    <p:sldId id="261" r:id="rId11"/>
    <p:sldId id="276" r:id="rId12"/>
    <p:sldId id="259" r:id="rId13"/>
    <p:sldId id="260" r:id="rId14"/>
    <p:sldId id="258" r:id="rId15"/>
    <p:sldId id="268" r:id="rId16"/>
    <p:sldId id="278" r:id="rId17"/>
    <p:sldId id="269" r:id="rId18"/>
    <p:sldId id="270" r:id="rId19"/>
    <p:sldId id="271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1213C-A96B-4B05-9EFE-C2C30BD08D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210FB-4794-4D48-BADE-7810F15F0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5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2B67-A6A9-4109-A8C5-380C75A7804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D0AF-8CDB-4013-8885-A253F31B6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1932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04A5E487-AB95-4A5F-8A9C-E0166FC13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22652161-3C3C-490A-A26E-16A0CA079DDD}"/>
              </a:ext>
            </a:extLst>
          </p:cNvPr>
          <p:cNvSpPr/>
          <p:nvPr/>
        </p:nvSpPr>
        <p:spPr>
          <a:xfrm>
            <a:off x="1052957" y="1981200"/>
            <a:ext cx="7384473" cy="1752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4 – 5 việc thường làm hằng ngày từ lúc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đi 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học về cho đến khi đi 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08408"/>
            <a:ext cx="9381490" cy="504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419100" y="1600201"/>
            <a:ext cx="7898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ai </a:t>
            </a:r>
            <a:r>
              <a:rPr lang="en-US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3702" y="864528"/>
            <a:ext cx="5923898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625423" y="3115270"/>
            <a:ext cx="293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Mở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7AC532-41FF-4D93-B63A-D64C3E69C9D3}"/>
              </a:ext>
            </a:extLst>
          </p:cNvPr>
          <p:cNvSpPr txBox="1"/>
          <p:nvPr/>
        </p:nvSpPr>
        <p:spPr>
          <a:xfrm>
            <a:off x="2438400" y="381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" name="Picture 2" descr="A group of children&#10;&#10;Description automatically generated with low confidence">
            <a:extLst>
              <a:ext uri="{FF2B5EF4-FFF2-40B4-BE49-F238E27FC236}">
                <a16:creationId xmlns:a16="http://schemas.microsoft.com/office/drawing/2014/main" xmlns="" id="{235B033D-CB2B-4427-8500-24697355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8886"/>
            <a:ext cx="8610600" cy="5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4">
            <a:extLst>
              <a:ext uri="{FF2B5EF4-FFF2-40B4-BE49-F238E27FC236}">
                <a16:creationId xmlns:a16="http://schemas.microsoft.com/office/drawing/2014/main" xmlns="" id="{8592D197-DF44-45E6-8B4E-027BBC004445}"/>
              </a:ext>
            </a:extLst>
          </p:cNvPr>
          <p:cNvSpPr/>
          <p:nvPr/>
        </p:nvSpPr>
        <p:spPr>
          <a:xfrm>
            <a:off x="685800" y="1371600"/>
            <a:ext cx="7543800" cy="3221421"/>
          </a:xfrm>
          <a:prstGeom prst="cloudCallout">
            <a:avLst>
              <a:gd name="adj1" fmla="val -43599"/>
              <a:gd name="adj2" fmla="val 529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chemeClr val="tx1"/>
                </a:solidFill>
              </a:rPr>
              <a:t>Những việc nào em làm cùng bố mẹ, gia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vi-VN" sz="4000" dirty="0">
                <a:solidFill>
                  <a:schemeClr val="tx1"/>
                </a:solidFill>
              </a:rPr>
              <a:t>đình, hàng xóm?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22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4">
            <a:extLst>
              <a:ext uri="{FF2B5EF4-FFF2-40B4-BE49-F238E27FC236}">
                <a16:creationId xmlns:a16="http://schemas.microsoft.com/office/drawing/2014/main" xmlns="" id="{8592D197-DF44-45E6-8B4E-027BBC004445}"/>
              </a:ext>
            </a:extLst>
          </p:cNvPr>
          <p:cNvSpPr/>
          <p:nvPr/>
        </p:nvSpPr>
        <p:spPr>
          <a:xfrm>
            <a:off x="685800" y="1371600"/>
            <a:ext cx="7543800" cy="3221421"/>
          </a:xfrm>
          <a:prstGeom prst="cloudCallout">
            <a:avLst>
              <a:gd name="adj1" fmla="val -43599"/>
              <a:gd name="adj2" fmla="val 529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639410"/>
            <a:ext cx="6553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tưới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vi, sang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609600" y="1905000"/>
            <a:ext cx="8322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cs typeface="Arial" panose="020B0604020202020204" pitchFamily="34" charset="0"/>
              </a:rPr>
              <a:t>Ngày cuối tuần thường có nhiều thời gian hơn nên công việc cũng nhiều và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vi-VN" sz="4000" dirty="0">
                <a:cs typeface="Arial" panose="020B0604020202020204" pitchFamily="34" charset="0"/>
              </a:rPr>
              <a:t>phong phú hơn.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55626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788211" y="3169804"/>
            <a:ext cx="2758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rgbClr val="0070C0"/>
                </a:solidFill>
                <a:latin typeface="Arial"/>
                <a:ea typeface="微软雅黑"/>
              </a:rPr>
              <a:t>Về</a:t>
            </a:r>
            <a:r>
              <a:rPr lang="en-US" sz="6000" dirty="0" smtClean="0">
                <a:solidFill>
                  <a:srgbClr val="0070C0"/>
                </a:solidFill>
                <a:latin typeface="Arial"/>
                <a:ea typeface="微软雅黑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/>
                <a:ea typeface="微软雅黑"/>
              </a:rPr>
              <a:t>nhà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1" y="1066800"/>
            <a:ext cx="7358319" cy="3352800"/>
          </a:xfrm>
          <a:prstGeom prst="rect">
            <a:avLst/>
          </a:prstGeom>
        </p:spPr>
      </p:pic>
      <p:pic>
        <p:nvPicPr>
          <p:cNvPr id="4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-1" y="4776395"/>
            <a:ext cx="9144001" cy="2081605"/>
          </a:xfrm>
          <a:prstGeom prst="rect">
            <a:avLst/>
          </a:prstGeom>
        </p:spPr>
      </p:pic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1219200" y="1698397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en-U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Thảo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luận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cùng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bố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về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gian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biểu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mình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lập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thực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hiện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7785" y="1745675"/>
            <a:ext cx="1251470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3890" y="1889351"/>
            <a:ext cx="7772400" cy="943904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nhắc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152400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2514600" y="196032"/>
            <a:ext cx="1427240" cy="52233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7315200" y="43633"/>
            <a:ext cx="1655840" cy="102316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0" y="683729"/>
            <a:ext cx="1676400" cy="82713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761999" y="1601413"/>
            <a:ext cx="739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Bí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93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78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2209800" y="2703493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4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19083" y="37895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63511" y="2528460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52400" y="113871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hằng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343400"/>
            <a:ext cx="9134398" cy="25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244441" y="3158830"/>
            <a:ext cx="386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10400" cy="4806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627915" y="2390232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chưa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6042662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057400" y="3200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Khám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9BE4EE-AC72-4759-8997-AEA39AA44A1E}"/>
              </a:ext>
            </a:extLst>
          </p:cNvPr>
          <p:cNvSpPr txBox="1"/>
          <p:nvPr/>
        </p:nvSpPr>
        <p:spPr>
          <a:xfrm>
            <a:off x="228600" y="6927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22029551247_078b8edee1ba1706dd675f14d63459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47"/>
            <a:ext cx="9144000" cy="62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3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62885"/>
              </p:ext>
            </p:extLst>
          </p:nvPr>
        </p:nvGraphicFramePr>
        <p:xfrm>
          <a:off x="214740" y="609600"/>
          <a:ext cx="8763000" cy="427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thân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246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Trước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208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ngủ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dậy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gấp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đánh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răng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sáng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246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lau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…..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9BE4EE-AC72-4759-8997-AEA39AA44A1E}"/>
              </a:ext>
            </a:extLst>
          </p:cNvPr>
          <p:cNvSpPr txBox="1"/>
          <p:nvPr/>
        </p:nvSpPr>
        <p:spPr>
          <a:xfrm>
            <a:off x="193955" y="5105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9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9BE4EE-AC72-4759-8997-AEA39AA44A1E}"/>
              </a:ext>
            </a:extLst>
          </p:cNvPr>
          <p:cNvSpPr txBox="1"/>
          <p:nvPr/>
        </p:nvSpPr>
        <p:spPr>
          <a:xfrm>
            <a:off x="228600" y="6927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8866CB-7BAA-4EEE-A3F4-8B1E6FE38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5" r="3637" b="2313"/>
          <a:stretch/>
        </p:blipFill>
        <p:spPr>
          <a:xfrm>
            <a:off x="0" y="1828801"/>
            <a:ext cx="91440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9BE4EE-AC72-4759-8997-AEA39AA44A1E}"/>
              </a:ext>
            </a:extLst>
          </p:cNvPr>
          <p:cNvSpPr txBox="1"/>
          <p:nvPr/>
        </p:nvSpPr>
        <p:spPr>
          <a:xfrm>
            <a:off x="588825" y="557852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kê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412</Words>
  <Application>Microsoft Office PowerPoint</Application>
  <PresentationFormat>On-screen Show (4:3)</PresentationFormat>
  <Paragraphs>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52</cp:revision>
  <dcterms:created xsi:type="dcterms:W3CDTF">2021-12-10T09:42:59Z</dcterms:created>
  <dcterms:modified xsi:type="dcterms:W3CDTF">2021-12-15T07:55:16Z</dcterms:modified>
</cp:coreProperties>
</file>