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5" r:id="rId2"/>
    <p:sldId id="258" r:id="rId3"/>
    <p:sldId id="259" r:id="rId4"/>
    <p:sldId id="260" r:id="rId5"/>
    <p:sldId id="261" r:id="rId6"/>
    <p:sldId id="262" r:id="rId7"/>
    <p:sldId id="267" r:id="rId8"/>
    <p:sldId id="266" r:id="rId9"/>
    <p:sldId id="263" r:id="rId10"/>
    <p:sldId id="268" r:id="rId11"/>
    <p:sldId id="264" r:id="rId12"/>
    <p:sldId id="271" r:id="rId13"/>
    <p:sldId id="270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E2252-7109-4A8C-AC16-C7C6BA4E7BF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2075E-3EBC-43B1-81FA-5682811BD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8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9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196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392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8724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0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0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5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7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0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1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4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6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7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0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9AC9C-00E6-4DD5-88DA-A7220C284F71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5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7584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88" y="-637799"/>
            <a:ext cx="2096378" cy="2268995"/>
          </a:xfrm>
          <a:prstGeom prst="rect">
            <a:avLst/>
          </a:prstGeom>
        </p:spPr>
      </p:pic>
      <p:pic>
        <p:nvPicPr>
          <p:cNvPr id="11" name="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0" y="23892"/>
            <a:ext cx="4355558" cy="1736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1972" y="2051356"/>
            <a:ext cx="110764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 CON ĐẾN VỚI </a:t>
            </a:r>
          </a:p>
          <a:p>
            <a:pPr algn="ctr">
              <a:defRPr/>
            </a:pP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268519" y="142755"/>
            <a:ext cx="77917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355558" y="873968"/>
            <a:ext cx="7791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2A – GV: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3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2" y="194554"/>
            <a:ext cx="11560722" cy="515565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1079770" y="797668"/>
            <a:ext cx="3025302" cy="194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006116" y="797668"/>
            <a:ext cx="2474454" cy="389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235699" y="797667"/>
            <a:ext cx="247445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120621" y="1313233"/>
            <a:ext cx="6115078" cy="294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9" t="11345" r="1586" b="9702"/>
          <a:stretch/>
        </p:blipFill>
        <p:spPr>
          <a:xfrm>
            <a:off x="364457" y="1534129"/>
            <a:ext cx="5648603" cy="4419198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0" t="24261" r="30736" b="5355"/>
          <a:stretch/>
        </p:blipFill>
        <p:spPr>
          <a:xfrm>
            <a:off x="6013060" y="1789889"/>
            <a:ext cx="5977289" cy="3628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3343" y="5504990"/>
            <a:ext cx="5419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r>
              <a:rPr lang="en-US" sz="32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15600" y="2070847"/>
            <a:ext cx="699247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65227" y="5504989"/>
            <a:ext cx="5419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6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60"/>
            <a:ext cx="11974974" cy="45504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38322" y="1322779"/>
            <a:ext cx="4580489" cy="109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4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6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032" y="754294"/>
            <a:ext cx="9965600" cy="6503153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0000FF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	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		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Lít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(78)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l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.    .     .    .    .    .     .    .    .     .    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l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.    .     .     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.    .    .    .     .    .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     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.    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Tính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(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theo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mẫu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):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15l + 5l = … l	                22l – 20l = … l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7l + 3l + 8l = 10l - … l      </a:t>
            </a:r>
            <a:r>
              <a:rPr lang="en-US" sz="1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37l – 2l – 5l = …l – … l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= … l                             = … l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0000FF"/>
                </a:solidFill>
                <a:latin typeface="HP001 5 hàng" panose="020B0603050302020204" pitchFamily="34" charset="0"/>
              </a:rPr>
              <a:t> 	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 smtClean="0">
              <a:solidFill>
                <a:srgbClr val="0000FF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815" t="20006" r="7768" b="8979"/>
          <a:stretch/>
        </p:blipFill>
        <p:spPr>
          <a:xfrm>
            <a:off x="134471" y="12032"/>
            <a:ext cx="12192000" cy="684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3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p 50 hình nền powerpoint đơn giản mà rất đẹp chất lượng c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6143" y="1638022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0630" y="2863017"/>
            <a:ext cx="100046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79).</a:t>
            </a:r>
          </a:p>
          <a:p>
            <a:pPr marL="285750" indent="-285750">
              <a:buFontTx/>
              <a:buChar char="-"/>
            </a:pP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32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636914" y="70869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sau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nhé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!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3" name="Picture 2" descr="A group of children's books&#10;&#10;Description automatically generated with low confidence">
            <a:extLst>
              <a:ext uri="{FF2B5EF4-FFF2-40B4-BE49-F238E27FC236}">
                <a16:creationId xmlns="" xmlns:a16="http://schemas.microsoft.com/office/drawing/2014/main" id="{7233FD4A-93D2-413D-8EB0-BF2F0FDFC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02" y="3017199"/>
            <a:ext cx="6590937" cy="37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6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600"/>
    </mc:Choice>
    <mc:Fallback xmlns="">
      <p:transition advTm="76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ẻ Dễ Thương Nền Tảng Vững Chắc động Vật Sóc, Vật, Sóc, Nền Hình nền 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46410" y="-2746409"/>
            <a:ext cx="6699182" cy="121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03108" y="1533004"/>
            <a:ext cx="5791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2304" y="2739687"/>
            <a:ext cx="63870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kumimoji="0" lang="en-US" sz="72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(78)</a:t>
            </a:r>
            <a:endParaRPr kumimoji="0" lang="en-US" sz="72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8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219550" y="1408492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5370" y="2263695"/>
            <a:ext cx="9473165" cy="26161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6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Khám</a:t>
            </a:r>
            <a:r>
              <a:rPr lang="en-US" sz="88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phá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02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1" y="147009"/>
            <a:ext cx="11592178" cy="52896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583" y="5386886"/>
            <a:ext cx="12010417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26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9" y="-132110"/>
            <a:ext cx="11474607" cy="37548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7009" y="3592903"/>
            <a:ext cx="11188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sức chứa bên trong mỗi vật dụng là bao nhiêu, người ta dùng đơn vị đo là lít.</a:t>
            </a:r>
            <a:endParaRPr lang="en-US" sz="28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8551" r="-688" b="3526"/>
          <a:stretch/>
        </p:blipFill>
        <p:spPr>
          <a:xfrm>
            <a:off x="247109" y="4766553"/>
            <a:ext cx="11018547" cy="19066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107" y="5161882"/>
            <a:ext cx="8784077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l   .    . 	 </a:t>
            </a:r>
            <a:r>
              <a:rPr lang="en-US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.    .</a:t>
            </a:r>
          </a:p>
          <a:p>
            <a:pPr>
              <a:lnSpc>
                <a:spcPts val="4900"/>
              </a:lnSpc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l   .</a:t>
            </a:r>
            <a:endParaRPr lang="en-US" sz="32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0911" y="4641849"/>
            <a:ext cx="989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viết 2 dòng cách viết tắt của lít (l) vào vở ô li Toán.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28116"/>
            <a:ext cx="12188952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57241" y="1223493"/>
            <a:ext cx="3181904" cy="109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7008" y="3512150"/>
            <a:ext cx="11188405" cy="912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33437" y="293464"/>
            <a:ext cx="5593707" cy="2977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9641" y="2701147"/>
            <a:ext cx="3181904" cy="658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7007" y="3435378"/>
            <a:ext cx="11331509" cy="1206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6511" y="4588792"/>
            <a:ext cx="11652204" cy="2084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ữa Tươi không đường Vinamilk 1L - Tam Long Grou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2"/>
          <a:stretch/>
        </p:blipFill>
        <p:spPr bwMode="auto">
          <a:xfrm>
            <a:off x="4637313" y="0"/>
            <a:ext cx="4958673" cy="56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2551" y="6007803"/>
            <a:ext cx="6228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1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b="0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Luyện tập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328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2945"/>
            <a:ext cx="12192000" cy="596357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151762" y="3998068"/>
            <a:ext cx="184826" cy="97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81341" y="3385223"/>
            <a:ext cx="184826" cy="97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296727" y="4837886"/>
            <a:ext cx="9241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389140" y="4618432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303208" y="4552540"/>
            <a:ext cx="9241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290237" y="4286652"/>
            <a:ext cx="9241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309690" y="3994819"/>
            <a:ext cx="9241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280510" y="3722445"/>
            <a:ext cx="121593" cy="1297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316171" y="3456552"/>
            <a:ext cx="9241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269964" y="3180932"/>
            <a:ext cx="184826" cy="97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396412" y="4333085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85499" y="4032628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69279" y="3739661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69279" y="3176457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08584" y="2854371"/>
            <a:ext cx="53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6021" y="5284695"/>
            <a:ext cx="72113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47790" y="5284694"/>
            <a:ext cx="72113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44944" y="5299551"/>
            <a:ext cx="72113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063034" y="2299447"/>
            <a:ext cx="547108" cy="5549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459521" y="1499802"/>
            <a:ext cx="547108" cy="5549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231957" y="1027225"/>
            <a:ext cx="547108" cy="5549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50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3" grpId="0"/>
      <p:bldP spid="24" grpId="0"/>
      <p:bldP spid="25" grpId="0"/>
      <p:bldP spid="26" grpId="0"/>
      <p:bldP spid="2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259</Words>
  <Application>Microsoft Office PowerPoint</Application>
  <PresentationFormat>Custom</PresentationFormat>
  <Paragraphs>54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hai ngày 6 tháng 12 năm 2021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21</cp:revision>
  <dcterms:created xsi:type="dcterms:W3CDTF">2021-12-01T09:17:06Z</dcterms:created>
  <dcterms:modified xsi:type="dcterms:W3CDTF">2021-12-05T13:15:46Z</dcterms:modified>
</cp:coreProperties>
</file>