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6" r:id="rId9"/>
    <p:sldId id="263" r:id="rId10"/>
    <p:sldId id="268" r:id="rId11"/>
    <p:sldId id="264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E2252-7109-4A8C-AC16-C7C6BA4E7BF2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2075E-3EBC-43B1-81FA-5682811B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8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19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9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72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0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5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0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1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4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6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0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9AC9C-00E6-4DD5-88DA-A7220C284F7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ẹo Màu Hồng Phim Hoạt Hình Dễ Thương, Hình, Dễ Thương, Màu Hồng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57360" y="-2676642"/>
            <a:ext cx="687728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7274" y="3753853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00FF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00FF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00FF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" y="194554"/>
            <a:ext cx="11560722" cy="51556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079770" y="797668"/>
            <a:ext cx="3025302" cy="194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006116" y="797668"/>
            <a:ext cx="2474454" cy="389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235699" y="797667"/>
            <a:ext cx="247445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20621" y="1313233"/>
            <a:ext cx="6115078" cy="294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9" t="11345" r="1586" b="9702"/>
          <a:stretch/>
        </p:blipFill>
        <p:spPr>
          <a:xfrm>
            <a:off x="364457" y="1534129"/>
            <a:ext cx="5648603" cy="441919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 t="24261" r="30736" b="5355"/>
          <a:stretch/>
        </p:blipFill>
        <p:spPr>
          <a:xfrm>
            <a:off x="6013060" y="1789889"/>
            <a:ext cx="5977289" cy="3628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3343" y="5504990"/>
            <a:ext cx="541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US" sz="3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5600" y="2070847"/>
            <a:ext cx="69924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65227" y="5504989"/>
            <a:ext cx="541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60"/>
            <a:ext cx="11974974" cy="45504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8322" y="1322779"/>
            <a:ext cx="4580489" cy="109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4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6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54294"/>
            <a:ext cx="9965600" cy="6503153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	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Lít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(78)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l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.    .     .    .    .    .     .    .    .     .    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l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    .    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   .    .    .     .    .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   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   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theo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mẫu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15l + 5l = … l	                22l – 20l = … l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7l + 3l + 8l = 10l - … l      </a:t>
            </a:r>
            <a:r>
              <a:rPr lang="en-US" sz="1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37l – 2l – 5l = …l – … l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= … l                             = … l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 	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0000FF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815" t="20006" r="7768" b="8979"/>
          <a:stretch/>
        </p:blipFill>
        <p:spPr>
          <a:xfrm>
            <a:off x="134471" y="12032"/>
            <a:ext cx="12192000" cy="68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50 hình nền powerpoint đơn giản mà rất đẹp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6143" y="1638022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0630" y="2863017"/>
            <a:ext cx="100046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79).</a:t>
            </a:r>
          </a:p>
          <a:p>
            <a:pPr marL="285750" indent="-285750">
              <a:buFontTx/>
              <a:buChar char="-"/>
            </a:pP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ẻ Dễ Thương Nền Tảng Vững Chắc động Vật Sóc, Vật, Sóc, Nền Hình nền 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46410" y="-2746409"/>
            <a:ext cx="6699182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1533004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2304" y="2739687"/>
            <a:ext cx="63870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sz="72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(78)</a:t>
            </a:r>
            <a:endParaRPr kumimoji="0" lang="en-US" sz="72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19550" y="1408492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5370" y="2263695"/>
            <a:ext cx="9473165" cy="26161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Khám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phá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0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" y="147009"/>
            <a:ext cx="11592178" cy="5289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583" y="5386886"/>
            <a:ext cx="12010417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6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9" y="-132110"/>
            <a:ext cx="11474607" cy="3754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009" y="3592903"/>
            <a:ext cx="11188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sức chứa bên trong mỗi vật dụng là bao nhiêu, người ta dùng đơn vị đo là lít.</a:t>
            </a:r>
            <a:endParaRPr lang="en-US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551" r="-688" b="3526"/>
          <a:stretch/>
        </p:blipFill>
        <p:spPr>
          <a:xfrm>
            <a:off x="247109" y="4766553"/>
            <a:ext cx="11018547" cy="1906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107" y="5161882"/>
            <a:ext cx="8784077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l   .    . 	 </a:t>
            </a:r>
            <a:r>
              <a:rPr lang="en-US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.    .</a:t>
            </a:r>
          </a:p>
          <a:p>
            <a:pPr>
              <a:lnSpc>
                <a:spcPts val="4900"/>
              </a:lnSpc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l   .</a:t>
            </a:r>
            <a:endParaRPr lang="en-US" sz="32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0911" y="4641849"/>
            <a:ext cx="989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viết 2 dòng cách viết tắt của lít (l) vào vở ô li Toán.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8116"/>
            <a:ext cx="12188952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7241" y="1223493"/>
            <a:ext cx="3181904" cy="109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7008" y="3512150"/>
            <a:ext cx="11188405" cy="912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33437" y="293464"/>
            <a:ext cx="5593707" cy="2977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9641" y="2701147"/>
            <a:ext cx="3181904" cy="658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007" y="3435378"/>
            <a:ext cx="11331509" cy="1206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6511" y="4588792"/>
            <a:ext cx="11652204" cy="2084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ữa Tươi không đường Vinamilk 1L - Tam Long Gro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2"/>
          <a:stretch/>
        </p:blipFill>
        <p:spPr bwMode="auto">
          <a:xfrm>
            <a:off x="4637313" y="0"/>
            <a:ext cx="4958673" cy="56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2551" y="6007803"/>
            <a:ext cx="622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2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2945"/>
            <a:ext cx="12192000" cy="596357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51762" y="3998068"/>
            <a:ext cx="184826" cy="97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81341" y="3385223"/>
            <a:ext cx="184826" cy="97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296727" y="4837886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89140" y="4618432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303208" y="4552540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90237" y="4286652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309690" y="3994819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80510" y="3722445"/>
            <a:ext cx="121593" cy="129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316171" y="3456552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69964" y="3180932"/>
            <a:ext cx="184826" cy="97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396412" y="4333085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85499" y="4032628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69279" y="3739661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69279" y="3176457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08584" y="2854371"/>
            <a:ext cx="53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6021" y="5284695"/>
            <a:ext cx="7211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7790" y="5284694"/>
            <a:ext cx="7211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44944" y="5299551"/>
            <a:ext cx="7211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063034" y="2299447"/>
            <a:ext cx="547108" cy="5549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59521" y="1499802"/>
            <a:ext cx="547108" cy="5549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231957" y="1027225"/>
            <a:ext cx="547108" cy="5549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4" grpId="0"/>
      <p:bldP spid="25" grpId="0"/>
      <p:bldP spid="26" grpId="0"/>
      <p:bldP spid="2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229</Words>
  <Application>Microsoft Office PowerPoint</Application>
  <PresentationFormat>Widescreen</PresentationFormat>
  <Paragraphs>49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Arial</vt:lpstr>
      <vt:lpstr>Arial-Rounded</vt:lpstr>
      <vt:lpstr>Calibri</vt:lpstr>
      <vt:lpstr>Calibri Light</vt:lpstr>
      <vt:lpstr>HP001 4 hàng</vt:lpstr>
      <vt:lpstr>HP001 5 hàng</vt:lpstr>
      <vt:lpstr>inpin heiti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6 tháng 12 năm 2021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20</cp:revision>
  <dcterms:created xsi:type="dcterms:W3CDTF">2021-12-01T09:17:06Z</dcterms:created>
  <dcterms:modified xsi:type="dcterms:W3CDTF">2021-12-04T09:20:47Z</dcterms:modified>
</cp:coreProperties>
</file>