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7" r:id="rId4"/>
    <p:sldMasterId id="2147483726" r:id="rId5"/>
  </p:sldMasterIdLst>
  <p:notesMasterIdLst>
    <p:notesMasterId r:id="rId26"/>
  </p:notesMasterIdLst>
  <p:sldIdLst>
    <p:sldId id="390" r:id="rId6"/>
    <p:sldId id="388" r:id="rId7"/>
    <p:sldId id="365" r:id="rId8"/>
    <p:sldId id="392" r:id="rId9"/>
    <p:sldId id="396" r:id="rId10"/>
    <p:sldId id="391" r:id="rId11"/>
    <p:sldId id="258" r:id="rId12"/>
    <p:sldId id="274" r:id="rId13"/>
    <p:sldId id="273" r:id="rId14"/>
    <p:sldId id="384" r:id="rId15"/>
    <p:sldId id="264" r:id="rId16"/>
    <p:sldId id="399" r:id="rId17"/>
    <p:sldId id="403" r:id="rId18"/>
    <p:sldId id="402" r:id="rId19"/>
    <p:sldId id="261" r:id="rId20"/>
    <p:sldId id="404" r:id="rId21"/>
    <p:sldId id="405" r:id="rId22"/>
    <p:sldId id="401" r:id="rId23"/>
    <p:sldId id="406" r:id="rId24"/>
    <p:sldId id="28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DFD0-4B15-48FE-B00E-FEA30723A1C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5D988-BFAE-48A9-8F05-F715F6B81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767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4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2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3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805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701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6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9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13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7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03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6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86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47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6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54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35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59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62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45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39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10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147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75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888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99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88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90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498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854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06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83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9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23419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14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6657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302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6971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573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649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1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90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17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83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1031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88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923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556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0258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648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37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6915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159079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2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754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5809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501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6852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9787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330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013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144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6011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851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03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7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751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971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3100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0824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0277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537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94367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428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527109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7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942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2283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23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7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4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759" r:id="rId13"/>
    <p:sldLayoutId id="2147483758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4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00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23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45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Isosceles Triangle 20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9FE5C-0713-40BA-92DD-55A92116181E}"/>
              </a:ext>
            </a:extLst>
          </p:cNvPr>
          <p:cNvSpPr txBox="1"/>
          <p:nvPr/>
        </p:nvSpPr>
        <p:spPr>
          <a:xfrm>
            <a:off x="953037" y="902618"/>
            <a:ext cx="9440213" cy="19429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 VỚI TIẾT TIẾNG VIỆT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86EA3C06-A66F-415A-AE85-BF63D364C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09" y="3429000"/>
            <a:ext cx="7566349" cy="3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2902" y="1705291"/>
            <a:ext cx="4038501" cy="101322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03757" y="933583"/>
            <a:ext cx="4064000" cy="6300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620F1-F83C-493C-B816-0758766D6881}"/>
              </a:ext>
            </a:extLst>
          </p:cNvPr>
          <p:cNvSpPr txBox="1"/>
          <p:nvPr/>
        </p:nvSpPr>
        <p:spPr>
          <a:xfrm>
            <a:off x="1872903" y="2687640"/>
            <a:ext cx="3587740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78EFD1-FD74-4B47-9468-0E8CAAA00B14}"/>
              </a:ext>
            </a:extLst>
          </p:cNvPr>
          <p:cNvSpPr txBox="1"/>
          <p:nvPr/>
        </p:nvSpPr>
        <p:spPr>
          <a:xfrm>
            <a:off x="1872902" y="3796144"/>
            <a:ext cx="3896834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oàng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CE440-94CD-4B13-B76D-C2D981C30982}"/>
              </a:ext>
            </a:extLst>
          </p:cNvPr>
          <p:cNvSpPr txBox="1"/>
          <p:nvPr/>
        </p:nvSpPr>
        <p:spPr>
          <a:xfrm>
            <a:off x="6165219" y="1796798"/>
            <a:ext cx="3624436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6E589B-891E-490C-A2EB-B04396ACBF10}"/>
              </a:ext>
            </a:extLst>
          </p:cNvPr>
          <p:cNvSpPr txBox="1"/>
          <p:nvPr/>
        </p:nvSpPr>
        <p:spPr>
          <a:xfrm>
            <a:off x="6165219" y="2844000"/>
            <a:ext cx="4165347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50368-CA9D-4079-BD7F-54874038DE06}"/>
              </a:ext>
            </a:extLst>
          </p:cNvPr>
          <p:cNvSpPr txBox="1"/>
          <p:nvPr/>
        </p:nvSpPr>
        <p:spPr>
          <a:xfrm>
            <a:off x="6203938" y="3822677"/>
            <a:ext cx="3624436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ớm</a:t>
            </a:r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ircle&#10;&#10;Description automatically generated with low confidence">
            <a:extLst>
              <a:ext uri="{FF2B5EF4-FFF2-40B4-BE49-F238E27FC236}">
                <a16:creationId xmlns:a16="http://schemas.microsoft.com/office/drawing/2014/main" id="{072BE78D-7EE9-4CEF-B40D-4F99A39C4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67" y="4081820"/>
            <a:ext cx="2005516" cy="25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9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5157" y="515201"/>
            <a:ext cx="295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650" y="1428434"/>
            <a:ext cx="110874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Circle&#10;&#10;Description automatically generated with low confidence">
            <a:extLst>
              <a:ext uri="{FF2B5EF4-FFF2-40B4-BE49-F238E27FC236}">
                <a16:creationId xmlns:a16="http://schemas.microsoft.com/office/drawing/2014/main" id="{A356FCA7-A8B5-4249-A796-BAB044740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78" y="3972394"/>
            <a:ext cx="2356122" cy="30336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8650" y="3069747"/>
            <a:ext cx="7763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Na: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885" y="109417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793" y="503590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457353" y="565271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472801" y="4229097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C43E1-55FA-42F1-9610-2CF4CAC5DBD2}"/>
              </a:ext>
            </a:extLst>
          </p:cNvPr>
          <p:cNvSpPr txBox="1"/>
          <p:nvPr/>
        </p:nvSpPr>
        <p:spPr>
          <a:xfrm>
            <a:off x="472801" y="6502506"/>
            <a:ext cx="465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chia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4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93405" y="868799"/>
            <a:ext cx="1141937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1668" y="98476"/>
            <a:ext cx="776644" cy="71178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4627" y="938762"/>
            <a:ext cx="508562" cy="45623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5318" y="284072"/>
            <a:ext cx="717353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</p:spTree>
    <p:extLst>
      <p:ext uri="{BB962C8B-B14F-4D97-AF65-F5344CB8AC3E}">
        <p14:creationId xmlns:p14="http://schemas.microsoft.com/office/powerpoint/2010/main" val="297802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1421" y="2042419"/>
            <a:ext cx="1010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89381" y="1184331"/>
            <a:ext cx="3066710" cy="624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Ngắt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dài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19246" y="2386537"/>
            <a:ext cx="11231576" cy="146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526591" y="2529223"/>
            <a:ext cx="82972" cy="3805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02019" y="2909757"/>
            <a:ext cx="41325" cy="4007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935394" y="2931435"/>
            <a:ext cx="54936" cy="4401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023399" y="2931435"/>
            <a:ext cx="54936" cy="4401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3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94274" y="504165"/>
            <a:ext cx="3067329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2706" y="1858949"/>
            <a:ext cx="7248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loại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vi-VN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altLang="vi-VN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lang="en-US" altLang="vi-VN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lang="en-US" altLang="vi-VN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altLang="vi-VN" sz="3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6" name="Picture 2" descr="Hoa hồng tỉ mu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44" y="206062"/>
            <a:ext cx="3678219" cy="438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423D53-8E49-49F2-854D-DDE6A24C1A05}"/>
              </a:ext>
            </a:extLst>
          </p:cNvPr>
          <p:cNvSpPr/>
          <p:nvPr/>
        </p:nvSpPr>
        <p:spPr>
          <a:xfrm>
            <a:off x="0" y="5015721"/>
            <a:ext cx="4988512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cs typeface="Times New Roman" pitchFamily="18" charset="0"/>
              </a:rPr>
              <a:t>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ừ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1C8EE-8EE0-4EF1-AFA9-C3260F4388AF}"/>
              </a:ext>
            </a:extLst>
          </p:cNvPr>
          <p:cNvSpPr txBox="1"/>
          <p:nvPr/>
        </p:nvSpPr>
        <p:spPr>
          <a:xfrm>
            <a:off x="4516984" y="5008681"/>
            <a:ext cx="7331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 smtClean="0">
                <a:cs typeface="Times New Roman" pitchFamily="18" charset="0"/>
              </a:rPr>
              <a:t>: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9057" y="98476"/>
            <a:ext cx="2862943" cy="1692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7647" y="869820"/>
            <a:ext cx="112877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                                                                                                        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28789" y="58267"/>
            <a:ext cx="862884" cy="711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5524" y="285093"/>
            <a:ext cx="717353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8" name="Oval 7"/>
          <p:cNvSpPr/>
          <p:nvPr/>
        </p:nvSpPr>
        <p:spPr>
          <a:xfrm>
            <a:off x="534627" y="938762"/>
            <a:ext cx="508562" cy="45623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1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01421" y="2042419"/>
            <a:ext cx="1010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Lâm Chí Dĩnh hóa thân thành ông b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13" y="943296"/>
            <a:ext cx="4191000" cy="407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9663" y="5288076"/>
            <a:ext cx="5885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truyện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cổ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tích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phép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thuật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29113" y="735985"/>
            <a:ext cx="3067329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2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8251" y="25758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21" y="456312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457353" y="526634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472801" y="4190460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1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8251" y="25758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21" y="456312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457353" y="526634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472801" y="4190460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9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03F3EF-127C-4A45-ABE3-D662C43EE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473" y="0"/>
            <a:ext cx="7219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100329" y="1154636"/>
            <a:ext cx="763314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83" y="3185267"/>
            <a:ext cx="2438332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3146221" y="966966"/>
            <a:ext cx="7554480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1724944" y="875320"/>
            <a:ext cx="1714086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1888770" y="969790"/>
            <a:ext cx="1347604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96360F-25D0-420D-BFC0-696673BE81F7}"/>
              </a:ext>
            </a:extLst>
          </p:cNvPr>
          <p:cNvSpPr txBox="1"/>
          <p:nvPr/>
        </p:nvSpPr>
        <p:spPr>
          <a:xfrm>
            <a:off x="3021629" y="1254493"/>
            <a:ext cx="687875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021629" y="2329625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 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337258"/>
            <a:ext cx="11294772" cy="421353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86756" y="385293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7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C597E369-9056-4DD6-BAF8-98EEE187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76" y="113219"/>
            <a:ext cx="9060154" cy="6744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B9C8E-9998-4E1B-96A0-34E3E0FBA272}"/>
              </a:ext>
            </a:extLst>
          </p:cNvPr>
          <p:cNvSpPr txBox="1"/>
          <p:nvPr/>
        </p:nvSpPr>
        <p:spPr>
          <a:xfrm>
            <a:off x="4636395" y="4195081"/>
            <a:ext cx="38402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3514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EAFFA0-1901-41C8-8815-04FFA6CCEDBC}"/>
              </a:ext>
            </a:extLst>
          </p:cNvPr>
          <p:cNvSpPr/>
          <p:nvPr/>
        </p:nvSpPr>
        <p:spPr>
          <a:xfrm>
            <a:off x="5293217" y="873096"/>
            <a:ext cx="6898783" cy="6163309"/>
          </a:xfrm>
          <a:prstGeom prst="round2DiagRect">
            <a:avLst/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B7049-1268-4EB9-892D-D2D8E2AEB281}"/>
              </a:ext>
            </a:extLst>
          </p:cNvPr>
          <p:cNvSpPr txBox="1"/>
          <p:nvPr/>
        </p:nvSpPr>
        <p:spPr>
          <a:xfrm>
            <a:off x="5333518" y="1682494"/>
            <a:ext cx="617611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 vang,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lắng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lo.</a:t>
            </a:r>
          </a:p>
        </p:txBody>
      </p:sp>
      <p:pic>
        <p:nvPicPr>
          <p:cNvPr id="9" name="mix_1m20s (audio-joiner.com)">
            <a:hlinkClick r:id="" action="ppaction://media"/>
            <a:extLst>
              <a:ext uri="{FF2B5EF4-FFF2-40B4-BE49-F238E27FC236}">
                <a16:creationId xmlns:a16="http://schemas.microsoft.com/office/drawing/2014/main" id="{63D297A7-CB09-44B2-8A3C-FFAA4E38B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665" y="6022144"/>
            <a:ext cx="609600" cy="67977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0F710ED-0298-4C07-88BD-9A55164B9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5" y="1295403"/>
            <a:ext cx="4783166" cy="38424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3925" y="66628"/>
            <a:ext cx="3449032" cy="94076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606400" y="150419"/>
            <a:ext cx="3265381" cy="791280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255" y="197256"/>
            <a:ext cx="6991272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CÙNG HÁT BÀI </a:t>
            </a:r>
            <a:r>
              <a:rPr kumimoji="0" lang="en-US" sz="2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CHỊ EM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0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8197" y="1356127"/>
            <a:ext cx="8404597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428194" y="1197507"/>
            <a:ext cx="1391479" cy="89452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38261" y="2159642"/>
            <a:ext cx="8906446" cy="3432016"/>
            <a:chOff x="3430208" y="56683"/>
            <a:chExt cx="10389089" cy="3020097"/>
          </a:xfrm>
        </p:grpSpPr>
        <p:grpSp>
          <p:nvGrpSpPr>
            <p:cNvPr id="19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430208" y="56683"/>
              <a:ext cx="10389089" cy="3020097"/>
              <a:chOff x="4514264" y="613472"/>
              <a:chExt cx="3782405" cy="13754747"/>
            </a:xfrm>
          </p:grpSpPr>
          <p:sp>
            <p:nvSpPr>
              <p:cNvPr id="21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4264" y="613472"/>
                <a:ext cx="252560" cy="2703224"/>
              </a:xfrm>
              <a:prstGeom prst="rect">
                <a:avLst/>
              </a:prstGeom>
            </p:spPr>
          </p:pic>
          <p:pic>
            <p:nvPicPr>
              <p:cNvPr id="23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2787" y="11664995"/>
                <a:ext cx="243882" cy="2703224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82227" y="37235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ý: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2084" y="86181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2084" y="143258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chăm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sóc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280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6114" y="1952404"/>
              <a:ext cx="8305987" cy="83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544" t="41462" r="34035" b="22047"/>
          <a:stretch/>
        </p:blipFill>
        <p:spPr>
          <a:xfrm>
            <a:off x="835186" y="395899"/>
            <a:ext cx="10521627" cy="646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8251" y="25758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21" y="456312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lang="en-US" sz="2000" noProof="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2607" y="25758"/>
            <a:ext cx="582308" cy="5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949855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1748</Words>
  <Application>Microsoft Office PowerPoint</Application>
  <PresentationFormat>Widescreen</PresentationFormat>
  <Paragraphs>119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黑体</vt:lpstr>
      <vt:lpstr>Arial</vt:lpstr>
      <vt:lpstr>Arial-Rounded</vt:lpstr>
      <vt:lpstr>Calibri</vt:lpstr>
      <vt:lpstr>Calibri Light</vt:lpstr>
      <vt:lpstr>等线</vt:lpstr>
      <vt:lpstr>Times New Roman</vt:lpstr>
      <vt:lpstr>1_Office Theme</vt:lpstr>
      <vt:lpstr>2_Office Theme</vt:lpstr>
      <vt:lpstr>2_Office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Toshiba</cp:lastModifiedBy>
  <cp:revision>43</cp:revision>
  <dcterms:created xsi:type="dcterms:W3CDTF">2021-07-21T14:12:44Z</dcterms:created>
  <dcterms:modified xsi:type="dcterms:W3CDTF">2021-12-08T08:02:39Z</dcterms:modified>
</cp:coreProperties>
</file>