
<file path=[Content_Types].xml><?xml version="1.0" encoding="utf-8"?>
<Types xmlns="http://schemas.openxmlformats.org/package/2006/content-types">
  <Default Extension="png" ContentType="image/png"/>
  <Default Extension="mp3" ContentType="audio/mpeg"/>
  <Default Extension="jfif" ContentType="image/j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3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4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4" r:id="rId2"/>
    <p:sldMasterId id="2147483688" r:id="rId3"/>
    <p:sldMasterId id="2147483707" r:id="rId4"/>
    <p:sldMasterId id="2147483726" r:id="rId5"/>
  </p:sldMasterIdLst>
  <p:notesMasterIdLst>
    <p:notesMasterId r:id="rId25"/>
  </p:notesMasterIdLst>
  <p:sldIdLst>
    <p:sldId id="390" r:id="rId6"/>
    <p:sldId id="388" r:id="rId7"/>
    <p:sldId id="365" r:id="rId8"/>
    <p:sldId id="392" r:id="rId9"/>
    <p:sldId id="396" r:id="rId10"/>
    <p:sldId id="391" r:id="rId11"/>
    <p:sldId id="258" r:id="rId12"/>
    <p:sldId id="274" r:id="rId13"/>
    <p:sldId id="273" r:id="rId14"/>
    <p:sldId id="384" r:id="rId15"/>
    <p:sldId id="264" r:id="rId16"/>
    <p:sldId id="399" r:id="rId17"/>
    <p:sldId id="403" r:id="rId18"/>
    <p:sldId id="402" r:id="rId19"/>
    <p:sldId id="261" r:id="rId20"/>
    <p:sldId id="404" r:id="rId21"/>
    <p:sldId id="405" r:id="rId22"/>
    <p:sldId id="401" r:id="rId23"/>
    <p:sldId id="283" r:id="rId24"/>
  </p:sldIdLst>
  <p:sldSz cx="12192000" cy="6858000"/>
  <p:notesSz cx="6858000" cy="9144000"/>
  <p:custDataLst>
    <p:tags r:id="rId26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tags" Target="tags/tag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31DFD0-4B15-48FE-B00E-FEA30723A1C0}" type="datetimeFigureOut">
              <a:rPr lang="en-US" smtClean="0"/>
              <a:t>12/8/2021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E5D988-BFAE-48A9-8F05-F715F6B811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61797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481B1F-2521-4E24-A028-52B6FE0F995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87675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2289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D33800-9EF5-458B-9C8B-85636545FB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rPr>
              <a:pPr marL="0" marR="0" lvl="0" indent="0" algn="r" defTabSz="12289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40193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12/8/2021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33543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12/8/2021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76261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12/8/2021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8033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531389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588052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917016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" y="4610952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2682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4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8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2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E0B67-8FA0-4F66-9577-9C053E74A2A9}" type="datetimeFigureOut">
              <a:rPr lang="en-US" smtClean="0"/>
              <a:t>12/8/2021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7A6A-1E74-452D-93A8-6C3F3DFA17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37268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E0B67-8FA0-4F66-9577-9C053E74A2A9}" type="datetimeFigureOut">
              <a:rPr lang="en-US" smtClean="0"/>
              <a:t>12/8/2021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7A6A-1E74-452D-93A8-6C3F3DFA17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579615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E0B67-8FA0-4F66-9577-9C053E74A2A9}" type="datetimeFigureOut">
              <a:rPr lang="en-US" smtClean="0"/>
              <a:t>12/8/2021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7A6A-1E74-452D-93A8-6C3F3DFA17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821373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E0B67-8FA0-4F66-9577-9C053E74A2A9}" type="datetimeFigureOut">
              <a:rPr lang="en-US" smtClean="0"/>
              <a:t>12/8/2021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7A6A-1E74-452D-93A8-6C3F3DFA17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07739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12/8/2021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720317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4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4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E0B67-8FA0-4F66-9577-9C053E74A2A9}" type="datetimeFigureOut">
              <a:rPr lang="en-US" smtClean="0"/>
              <a:t>12/8/2021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7A6A-1E74-452D-93A8-6C3F3DFA17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094604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E0B67-8FA0-4F66-9577-9C053E74A2A9}" type="datetimeFigureOut">
              <a:rPr lang="en-US" smtClean="0"/>
              <a:t>12/8/2021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7A6A-1E74-452D-93A8-6C3F3DFA17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158621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E0B67-8FA0-4F66-9577-9C053E74A2A9}" type="datetimeFigureOut">
              <a:rPr lang="en-US" smtClean="0"/>
              <a:t>12/8/2021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7A6A-1E74-452D-93A8-6C3F3DFA17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464746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8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2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E0B67-8FA0-4F66-9577-9C053E74A2A9}" type="datetimeFigureOut">
              <a:rPr lang="en-US" smtClean="0"/>
              <a:t>12/8/2021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7A6A-1E74-452D-93A8-6C3F3DFA17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075602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8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2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8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2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E0B67-8FA0-4F66-9577-9C053E74A2A9}" type="datetimeFigureOut">
              <a:rPr lang="en-US" smtClean="0"/>
              <a:t>12/8/2021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7A6A-1E74-452D-93A8-6C3F3DFA17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375441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E0B67-8FA0-4F66-9577-9C053E74A2A9}" type="datetimeFigureOut">
              <a:rPr lang="en-US" smtClean="0"/>
              <a:t>12/8/2021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7A6A-1E74-452D-93A8-6C3F3DFA17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323548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6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6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E0B67-8FA0-4F66-9577-9C053E74A2A9}" type="datetimeFigureOut">
              <a:rPr lang="en-US" smtClean="0"/>
              <a:t>12/8/2021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7A6A-1E74-452D-93A8-6C3F3DFA17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615917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52623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Content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黑体" panose="02010609060101010101" pitchFamily="49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黑体" panose="02010609060101010101" pitchFamily="49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黑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774562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黑体" panose="02010609060101010101" pitchFamily="49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黑体" panose="02010609060101010101" pitchFamily="49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黑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03988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12/8/2021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351043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Body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黑体" panose="02010609060101010101" pitchFamily="49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黑体" panose="02010609060101010101" pitchFamily="49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黑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514782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黑体" panose="02010609060101010101" pitchFamily="49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黑体" panose="02010609060101010101" pitchFamily="49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黑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817520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黑体" panose="02010609060101010101" pitchFamily="49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黑体" panose="02010609060101010101" pitchFamily="49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黑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288835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黑体" panose="02010609060101010101" pitchFamily="49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黑体" panose="02010609060101010101" pitchFamily="49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黑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289926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黑体" panose="02010609060101010101" pitchFamily="49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黑体" panose="02010609060101010101" pitchFamily="49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黑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648823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黑体" panose="02010609060101010101" pitchFamily="49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黑体" panose="02010609060101010101" pitchFamily="49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黑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839018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黑体" panose="02010609060101010101" pitchFamily="49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黑体" panose="02010609060101010101" pitchFamily="49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黑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049854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黑体" panose="02010609060101010101" pitchFamily="49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黑体" panose="02010609060101010101" pitchFamily="49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黑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285423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黑体" panose="02010609060101010101" pitchFamily="49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黑体" panose="02010609060101010101" pitchFamily="49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黑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270627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BD0CC-E3E2-4331-AA06-EBB8ADD603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12/8/2021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634F2D-4F96-4A1A-A648-518B1AFE05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188300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12/8/2021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39930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BD0CC-E3E2-4331-AA06-EBB8ADD603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12/8/2021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634F2D-4F96-4A1A-A648-518B1AFE05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Hương</a:t>
            </a: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1200" b="0" i="0" u="none" strike="noStrike" kern="0" cap="none" spc="0" normalizeH="0" baseline="0" noProof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Thảo</a:t>
            </a: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72341932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BD0CC-E3E2-4331-AA06-EBB8ADD603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12/8/2021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634F2D-4F96-4A1A-A648-518B1AFE05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851469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Hương</a:t>
            </a: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1200" b="0" i="0" u="none" strike="noStrike" kern="0" cap="none" spc="0" normalizeH="0" baseline="0" noProof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Thảo</a:t>
            </a: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51665772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BB1DD7-7292-401E-98AF-8847AD905B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12AE14-5EB4-4E85-A1A3-121F33C3C6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BD0CC-E3E2-4331-AA06-EBB8ADD603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12/8/2021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C74F8C4-628E-4E94-8A26-94934DBC2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19B215-BF9B-4614-BFC1-CB0F0F9B3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634F2D-4F96-4A1A-A648-518B1AFE05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030275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BD0CC-E3E2-4331-AA06-EBB8ADD603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12/8/2021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634F2D-4F96-4A1A-A648-518B1AFE05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Hương</a:t>
            </a: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1200" b="0" i="0" u="none" strike="noStrike" kern="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Thảo</a:t>
            </a: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4169716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7057388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Content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黑体" panose="02010609060101010101" pitchFamily="49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黑体" panose="02010609060101010101" pitchFamily="49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黑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864914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黑体" panose="02010609060101010101" pitchFamily="49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黑体" panose="02010609060101010101" pitchFamily="49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黑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34110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Body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黑体" panose="02010609060101010101" pitchFamily="49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黑体" panose="02010609060101010101" pitchFamily="49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黑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19012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黑体" panose="02010609060101010101" pitchFamily="49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黑体" panose="02010609060101010101" pitchFamily="49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黑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91721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12/8/2021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498308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黑体" panose="02010609060101010101" pitchFamily="49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黑体" panose="02010609060101010101" pitchFamily="49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黑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110313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黑体" panose="02010609060101010101" pitchFamily="49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黑体" panose="02010609060101010101" pitchFamily="49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黑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48808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黑体" panose="02010609060101010101" pitchFamily="49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黑体" panose="02010609060101010101" pitchFamily="49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黑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892334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黑体" panose="02010609060101010101" pitchFamily="49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黑体" panose="02010609060101010101" pitchFamily="49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黑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425564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黑体" panose="02010609060101010101" pitchFamily="49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黑体" panose="02010609060101010101" pitchFamily="49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黑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202584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黑体" panose="02010609060101010101" pitchFamily="49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黑体" panose="02010609060101010101" pitchFamily="49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黑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464805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黑体" panose="02010609060101010101" pitchFamily="49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黑体" panose="02010609060101010101" pitchFamily="49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黑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053735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BD0CC-E3E2-4331-AA06-EBB8ADD603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12/8/2021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634F2D-4F96-4A1A-A648-518B1AFE05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5369159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BD0CC-E3E2-4331-AA06-EBB8ADD603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12/8/2021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634F2D-4F96-4A1A-A648-518B1AFE05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Hương</a:t>
            </a: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1200" b="0" i="0" u="none" strike="noStrike" kern="0" cap="none" spc="0" normalizeH="0" baseline="0" noProof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Thảo</a:t>
            </a: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01590790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BD0CC-E3E2-4331-AA06-EBB8ADD603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12/8/2021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634F2D-4F96-4A1A-A648-518B1AFE05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33258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12/8/2021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727542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Hương</a:t>
            </a: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1200" b="0" i="0" u="none" strike="noStrike" kern="0" cap="none" spc="0" normalizeH="0" baseline="0" noProof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Thảo</a:t>
            </a: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79580918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BB1DD7-7292-401E-98AF-8847AD905B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12AE14-5EB4-4E85-A1A3-121F33C3C6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BD0CC-E3E2-4331-AA06-EBB8ADD603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12/8/2021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C74F8C4-628E-4E94-8A26-94934DBC2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19B215-BF9B-4614-BFC1-CB0F0F9B3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634F2D-4F96-4A1A-A648-518B1AFE05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350195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BD0CC-E3E2-4331-AA06-EBB8ADD603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12/8/2021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634F2D-4F96-4A1A-A648-518B1AFE05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Hương</a:t>
            </a: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1200" b="0" i="0" u="none" strike="noStrike" kern="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Thảo</a:t>
            </a: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968528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7197874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Content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黑体" panose="02010609060101010101" pitchFamily="49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黑体" panose="02010609060101010101" pitchFamily="49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黑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553305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黑体" panose="02010609060101010101" pitchFamily="49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黑体" panose="02010609060101010101" pitchFamily="49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黑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9400133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Body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黑体" panose="02010609060101010101" pitchFamily="49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黑体" panose="02010609060101010101" pitchFamily="49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黑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11442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黑体" panose="02010609060101010101" pitchFamily="49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黑体" panose="02010609060101010101" pitchFamily="49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黑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460115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黑体" panose="02010609060101010101" pitchFamily="49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黑体" panose="02010609060101010101" pitchFamily="49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黑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185123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黑体" panose="02010609060101010101" pitchFamily="49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黑体" panose="02010609060101010101" pitchFamily="49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黑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60349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12/8/2021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06171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黑体" panose="02010609060101010101" pitchFamily="49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黑体" panose="02010609060101010101" pitchFamily="49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黑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737511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黑体" panose="02010609060101010101" pitchFamily="49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黑体" panose="02010609060101010101" pitchFamily="49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黑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99717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黑体" panose="02010609060101010101" pitchFamily="49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黑体" panose="02010609060101010101" pitchFamily="49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黑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031000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黑体" panose="02010609060101010101" pitchFamily="49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黑体" panose="02010609060101010101" pitchFamily="49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黑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808243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黑体" panose="02010609060101010101" pitchFamily="49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黑体" panose="02010609060101010101" pitchFamily="49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黑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702775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BD0CC-E3E2-4331-AA06-EBB8ADD603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12/8/2021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634F2D-4F96-4A1A-A648-518B1AFE05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515375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BD0CC-E3E2-4331-AA06-EBB8ADD603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12/8/2021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634F2D-4F96-4A1A-A648-518B1AFE05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Hương</a:t>
            </a: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1200" b="0" i="0" u="none" strike="noStrike" kern="0" cap="none" spc="0" normalizeH="0" baseline="0" noProof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Thảo</a:t>
            </a: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408943672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BD0CC-E3E2-4331-AA06-EBB8ADD603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12/8/2021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634F2D-4F96-4A1A-A648-518B1AFE05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054284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Hương</a:t>
            </a: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1200" b="0" i="0" u="none" strike="noStrike" kern="0" cap="none" spc="0" normalizeH="0" baseline="0" noProof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Thảo</a:t>
            </a: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15271097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BB1DD7-7292-401E-98AF-8847AD905B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12AE14-5EB4-4E85-A1A3-121F33C3C6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BD0CC-E3E2-4331-AA06-EBB8ADD603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12/8/2021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C74F8C4-628E-4E94-8A26-94934DBC2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19B215-BF9B-4614-BFC1-CB0F0F9B3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634F2D-4F96-4A1A-A648-518B1AFE05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91799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12/8/2021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6694215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BD0CC-E3E2-4331-AA06-EBB8ADD603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12/8/2021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634F2D-4F96-4A1A-A648-518B1AFE05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Hương</a:t>
            </a: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1200" b="0" i="0" u="none" strike="noStrike" kern="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Thảo</a:t>
            </a: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222832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642350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12/8/2021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02785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40.xml"/><Relationship Id="rId18" Type="http://schemas.openxmlformats.org/officeDocument/2006/relationships/slideLayout" Target="../slideLayouts/slideLayout4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17" Type="http://schemas.openxmlformats.org/officeDocument/2006/relationships/slideLayout" Target="../slideLayouts/slideLayout44.xml"/><Relationship Id="rId2" Type="http://schemas.openxmlformats.org/officeDocument/2006/relationships/slideLayout" Target="../slideLayouts/slideLayout29.xml"/><Relationship Id="rId16" Type="http://schemas.openxmlformats.org/officeDocument/2006/relationships/slideLayout" Target="../slideLayouts/slideLayout43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37.xml"/><Relationship Id="rId19" Type="http://schemas.openxmlformats.org/officeDocument/2006/relationships/theme" Target="../theme/theme3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slideLayout" Target="../slideLayouts/slideLayout4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slideLayout" Target="../slideLayouts/slideLayout58.xml"/><Relationship Id="rId1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slideLayout" Target="../slideLayouts/slideLayout57.xml"/><Relationship Id="rId17" Type="http://schemas.openxmlformats.org/officeDocument/2006/relationships/slideLayout" Target="../slideLayouts/slideLayout62.xml"/><Relationship Id="rId2" Type="http://schemas.openxmlformats.org/officeDocument/2006/relationships/slideLayout" Target="../slideLayouts/slideLayout47.xml"/><Relationship Id="rId16" Type="http://schemas.openxmlformats.org/officeDocument/2006/relationships/slideLayout" Target="../slideLayouts/slideLayout61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55.xml"/><Relationship Id="rId19" Type="http://schemas.openxmlformats.org/officeDocument/2006/relationships/theme" Target="../theme/theme4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Relationship Id="rId14" Type="http://schemas.openxmlformats.org/officeDocument/2006/relationships/slideLayout" Target="../slideLayouts/slideLayout5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1.xml"/><Relationship Id="rId13" Type="http://schemas.openxmlformats.org/officeDocument/2006/relationships/slideLayout" Target="../slideLayouts/slideLayout76.xml"/><Relationship Id="rId18" Type="http://schemas.openxmlformats.org/officeDocument/2006/relationships/slideLayout" Target="../slideLayouts/slideLayout81.xml"/><Relationship Id="rId3" Type="http://schemas.openxmlformats.org/officeDocument/2006/relationships/slideLayout" Target="../slideLayouts/slideLayout66.xml"/><Relationship Id="rId7" Type="http://schemas.openxmlformats.org/officeDocument/2006/relationships/slideLayout" Target="../slideLayouts/slideLayout70.xml"/><Relationship Id="rId12" Type="http://schemas.openxmlformats.org/officeDocument/2006/relationships/slideLayout" Target="../slideLayouts/slideLayout75.xml"/><Relationship Id="rId17" Type="http://schemas.openxmlformats.org/officeDocument/2006/relationships/slideLayout" Target="../slideLayouts/slideLayout80.xml"/><Relationship Id="rId2" Type="http://schemas.openxmlformats.org/officeDocument/2006/relationships/slideLayout" Target="../slideLayouts/slideLayout65.xml"/><Relationship Id="rId16" Type="http://schemas.openxmlformats.org/officeDocument/2006/relationships/slideLayout" Target="../slideLayouts/slideLayout79.xml"/><Relationship Id="rId1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9.xml"/><Relationship Id="rId11" Type="http://schemas.openxmlformats.org/officeDocument/2006/relationships/slideLayout" Target="../slideLayouts/slideLayout74.xml"/><Relationship Id="rId5" Type="http://schemas.openxmlformats.org/officeDocument/2006/relationships/slideLayout" Target="../slideLayouts/slideLayout68.xml"/><Relationship Id="rId15" Type="http://schemas.openxmlformats.org/officeDocument/2006/relationships/slideLayout" Target="../slideLayouts/slideLayout78.xml"/><Relationship Id="rId10" Type="http://schemas.openxmlformats.org/officeDocument/2006/relationships/slideLayout" Target="../slideLayouts/slideLayout73.xml"/><Relationship Id="rId19" Type="http://schemas.openxmlformats.org/officeDocument/2006/relationships/theme" Target="../theme/theme5.xml"/><Relationship Id="rId4" Type="http://schemas.openxmlformats.org/officeDocument/2006/relationships/slideLayout" Target="../slideLayouts/slideLayout67.xml"/><Relationship Id="rId9" Type="http://schemas.openxmlformats.org/officeDocument/2006/relationships/slideLayout" Target="../slideLayouts/slideLayout72.xml"/><Relationship Id="rId14" Type="http://schemas.openxmlformats.org/officeDocument/2006/relationships/slideLayout" Target="../slideLayouts/slideLayout7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9C6F32-809B-4A83-821D-D07C0E8E5FD3}" type="datetimeFigureOut">
              <a:rPr lang="en-US" smtClean="0"/>
              <a:t>12/8/2021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85440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3" r:id="rId12"/>
    <p:sldLayoutId id="2147483759" r:id="rId13"/>
    <p:sldLayoutId id="2147483758" r:id="rId14"/>
    <p:sldLayoutId id="2147483687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7E0B67-8FA0-4F66-9577-9C053E74A2A9}" type="datetimeFigureOut">
              <a:rPr lang="en-US" smtClean="0"/>
              <a:t>12/8/2021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737A6A-1E74-452D-93A8-6C3F3DFA17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85468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>
      <a:lvl1pPr algn="l" defTabSz="914378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8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2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8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黑体" panose="02010609060101010101" pitchFamily="49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黑体" panose="02010609060101010101" pitchFamily="49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黑体" panose="02010609060101010101" pitchFamily="49" charset="-122"/>
              <a:cs typeface="+mn-cs"/>
            </a:endParaRPr>
          </a:p>
        </p:txBody>
      </p:sp>
      <p:grpSp>
        <p:nvGrpSpPr>
          <p:cNvPr id="7" name="组合 6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矩形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E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247650" y="266578"/>
              <a:ext cx="11696700" cy="63248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黑体" panose="02010609060101010101" pitchFamily="49" charset="-122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010002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  <p:sldLayoutId id="2147483700" r:id="rId12"/>
    <p:sldLayoutId id="2147483701" r:id="rId13"/>
    <p:sldLayoutId id="2147483702" r:id="rId14"/>
    <p:sldLayoutId id="2147483703" r:id="rId15"/>
    <p:sldLayoutId id="2147483704" r:id="rId16"/>
    <p:sldLayoutId id="2147483705" r:id="rId17"/>
    <p:sldLayoutId id="2147483706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黑体" panose="02010609060101010101" pitchFamily="49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黑体" panose="02010609060101010101" pitchFamily="49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黑体" panose="02010609060101010101" pitchFamily="49" charset="-122"/>
              <a:cs typeface="+mn-cs"/>
            </a:endParaRPr>
          </a:p>
        </p:txBody>
      </p:sp>
      <p:grpSp>
        <p:nvGrpSpPr>
          <p:cNvPr id="7" name="组合 6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矩形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E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247650" y="266578"/>
              <a:ext cx="11696700" cy="63248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黑体" panose="02010609060101010101" pitchFamily="49" charset="-122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332352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  <p:sldLayoutId id="2147483719" r:id="rId12"/>
    <p:sldLayoutId id="2147483720" r:id="rId13"/>
    <p:sldLayoutId id="2147483721" r:id="rId14"/>
    <p:sldLayoutId id="2147483722" r:id="rId15"/>
    <p:sldLayoutId id="2147483723" r:id="rId16"/>
    <p:sldLayoutId id="2147483724" r:id="rId17"/>
    <p:sldLayoutId id="2147483725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黑体" panose="02010609060101010101" pitchFamily="49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黑体" panose="02010609060101010101" pitchFamily="49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黑体" panose="02010609060101010101" pitchFamily="49" charset="-122"/>
              <a:cs typeface="+mn-cs"/>
            </a:endParaRPr>
          </a:p>
        </p:txBody>
      </p:sp>
      <p:grpSp>
        <p:nvGrpSpPr>
          <p:cNvPr id="7" name="组合 6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矩形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E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247650" y="266578"/>
              <a:ext cx="11696700" cy="63248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黑体" panose="02010609060101010101" pitchFamily="49" charset="-122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384516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  <p:sldLayoutId id="2147483738" r:id="rId12"/>
    <p:sldLayoutId id="2147483739" r:id="rId13"/>
    <p:sldLayoutId id="2147483740" r:id="rId14"/>
    <p:sldLayoutId id="2147483741" r:id="rId15"/>
    <p:sldLayoutId id="2147483742" r:id="rId16"/>
    <p:sldLayoutId id="2147483743" r:id="rId17"/>
    <p:sldLayoutId id="2147483744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fi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fi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9.xml"/><Relationship Id="rId1" Type="http://schemas.openxmlformats.org/officeDocument/2006/relationships/tags" Target="../tags/tag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11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24747089-0322-4B03-B224-817DD4C8B70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7228512D-3055-4911-A4D1-4A084C9C420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7933928" y="1372793"/>
            <a:ext cx="6135300" cy="5537781"/>
          </a:xfrm>
          <a:custGeom>
            <a:avLst/>
            <a:gdLst>
              <a:gd name="connsiteX0" fmla="*/ 0 w 6135300"/>
              <a:gd name="connsiteY0" fmla="*/ 0 h 5537781"/>
              <a:gd name="connsiteX1" fmla="*/ 6135300 w 6135300"/>
              <a:gd name="connsiteY1" fmla="*/ 0 h 5537781"/>
              <a:gd name="connsiteX2" fmla="*/ 6135300 w 6135300"/>
              <a:gd name="connsiteY2" fmla="*/ 3548931 h 5537781"/>
              <a:gd name="connsiteX3" fmla="*/ 4146451 w 6135300"/>
              <a:gd name="connsiteY3" fmla="*/ 5537781 h 5537781"/>
              <a:gd name="connsiteX4" fmla="*/ 0 w 6135300"/>
              <a:gd name="connsiteY4" fmla="*/ 1391331 h 5537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35300" h="5537781">
                <a:moveTo>
                  <a:pt x="0" y="0"/>
                </a:moveTo>
                <a:lnTo>
                  <a:pt x="6135300" y="0"/>
                </a:lnTo>
                <a:lnTo>
                  <a:pt x="6135300" y="3548931"/>
                </a:lnTo>
                <a:lnTo>
                  <a:pt x="4146451" y="5537781"/>
                </a:lnTo>
                <a:lnTo>
                  <a:pt x="0" y="1391331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Isosceles Triangle 20">
            <a:extLst>
              <a:ext uri="{FF2B5EF4-FFF2-40B4-BE49-F238E27FC236}">
                <a16:creationId xmlns:a16="http://schemas.microsoft.com/office/drawing/2014/main" id="{3C98C7BF-70D9-4D19-BD2D-D808991FDF6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83853" y="5272381"/>
            <a:ext cx="3171238" cy="1585619"/>
          </a:xfrm>
          <a:prstGeom prst="triangle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Rectangle 22">
            <a:extLst>
              <a:ext uri="{FF2B5EF4-FFF2-40B4-BE49-F238E27FC236}">
                <a16:creationId xmlns:a16="http://schemas.microsoft.com/office/drawing/2014/main" id="{B497CCB5-5FC2-473C-AFCC-2430CEF1DF7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6940246" y="1742916"/>
            <a:ext cx="3372170" cy="337216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Frame 24">
            <a:extLst>
              <a:ext uri="{FF2B5EF4-FFF2-40B4-BE49-F238E27FC236}">
                <a16:creationId xmlns:a16="http://schemas.microsoft.com/office/drawing/2014/main" id="{599C8C75-BFDF-44E7-A028-EEB5EDD5881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6501609" y="1304278"/>
            <a:ext cx="4249446" cy="4249444"/>
          </a:xfrm>
          <a:prstGeom prst="frame">
            <a:avLst>
              <a:gd name="adj1" fmla="val 1195"/>
            </a:avLst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579FE5C-0713-40BA-92DD-55A92116181E}"/>
              </a:ext>
            </a:extLst>
          </p:cNvPr>
          <p:cNvSpPr txBox="1"/>
          <p:nvPr/>
        </p:nvSpPr>
        <p:spPr>
          <a:xfrm>
            <a:off x="953037" y="902618"/>
            <a:ext cx="9440213" cy="1942964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CHÀO MỪNG CÁC EM 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ĐẾN VỚI TIẾT TIẾNG VIỆT</a:t>
            </a:r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FFD685C2-1A84-41DE-BFA0-0A068F83D2D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914977" y="292975"/>
            <a:ext cx="5056735" cy="9206602"/>
          </a:xfrm>
          <a:custGeom>
            <a:avLst/>
            <a:gdLst>
              <a:gd name="connsiteX0" fmla="*/ 0 w 5053652"/>
              <a:gd name="connsiteY0" fmla="*/ 209273 h 9200989"/>
              <a:gd name="connsiteX1" fmla="*/ 209274 w 5053652"/>
              <a:gd name="connsiteY1" fmla="*/ 0 h 9200989"/>
              <a:gd name="connsiteX2" fmla="*/ 5053652 w 5053652"/>
              <a:gd name="connsiteY2" fmla="*/ 4844379 h 9200989"/>
              <a:gd name="connsiteX3" fmla="*/ 697042 w 5053652"/>
              <a:gd name="connsiteY3" fmla="*/ 9200989 h 9200989"/>
              <a:gd name="connsiteX4" fmla="*/ 0 w 5053652"/>
              <a:gd name="connsiteY4" fmla="*/ 9200989 h 9200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53652" h="9200989">
                <a:moveTo>
                  <a:pt x="0" y="209273"/>
                </a:moveTo>
                <a:lnTo>
                  <a:pt x="209274" y="0"/>
                </a:lnTo>
                <a:lnTo>
                  <a:pt x="5053652" y="4844379"/>
                </a:lnTo>
                <a:lnTo>
                  <a:pt x="697042" y="9200989"/>
                </a:lnTo>
                <a:lnTo>
                  <a:pt x="0" y="9200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 descr="A group of people&#10;&#10;Description automatically generated with low confidence">
            <a:extLst>
              <a:ext uri="{FF2B5EF4-FFF2-40B4-BE49-F238E27FC236}">
                <a16:creationId xmlns:a16="http://schemas.microsoft.com/office/drawing/2014/main" id="{86EA3C06-A66F-415A-AE85-BF63D364C0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8509" y="3429000"/>
            <a:ext cx="7566349" cy="3459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71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0" y="46961"/>
            <a:ext cx="12192000" cy="749932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endParaRPr lang="en-US" sz="500">
              <a:ln>
                <a:solidFill>
                  <a:srgbClr val="FFFF00"/>
                </a:solidFill>
              </a:ln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872902" y="1705291"/>
            <a:ext cx="4038501" cy="1013226"/>
          </a:xfrm>
          <a:prstGeom prst="rect">
            <a:avLst/>
          </a:prstGeom>
          <a:noFill/>
        </p:spPr>
        <p:txBody>
          <a:bodyPr wrap="square" lIns="121855" tIns="60928" rIns="121855" bIns="60928" numCol="1" rtlCol="0">
            <a:spAutoFit/>
          </a:bodyPr>
          <a:lstStyle/>
          <a:p>
            <a:pPr marL="0" marR="0" lvl="0" indent="4635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ườn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úi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4103757" y="933583"/>
            <a:ext cx="4064000" cy="630014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LUYỆN</a:t>
            </a:r>
            <a:r>
              <a:rPr kumimoji="0" lang="en-US" sz="5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5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ĐỌC</a:t>
            </a:r>
            <a:endParaRPr kumimoji="0" lang="en-US" sz="5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E3620F1-F83C-493C-B816-0758766D6881}"/>
              </a:ext>
            </a:extLst>
          </p:cNvPr>
          <p:cNvSpPr txBox="1"/>
          <p:nvPr/>
        </p:nvSpPr>
        <p:spPr>
          <a:xfrm>
            <a:off x="1872903" y="2687640"/>
            <a:ext cx="3587740" cy="1138709"/>
          </a:xfrm>
          <a:prstGeom prst="rect">
            <a:avLst/>
          </a:prstGeom>
          <a:noFill/>
        </p:spPr>
        <p:txBody>
          <a:bodyPr wrap="square" lIns="121855" tIns="60928" rIns="121855" bIns="60928" numCol="1" rtlCol="0">
            <a:spAutoFit/>
          </a:bodyPr>
          <a:lstStyle/>
          <a:p>
            <a:pPr marL="0" marR="0" lvl="0" indent="4635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ùa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378EFD1-FD74-4B47-9468-0E8CAAA00B14}"/>
              </a:ext>
            </a:extLst>
          </p:cNvPr>
          <p:cNvSpPr txBox="1"/>
          <p:nvPr/>
        </p:nvSpPr>
        <p:spPr>
          <a:xfrm>
            <a:off x="1872902" y="3796144"/>
            <a:ext cx="3896834" cy="1138709"/>
          </a:xfrm>
          <a:prstGeom prst="rect">
            <a:avLst/>
          </a:prstGeom>
          <a:noFill/>
        </p:spPr>
        <p:txBody>
          <a:bodyPr wrap="square" lIns="121855" tIns="60928" rIns="121855" bIns="60928" numCol="1" rtlCol="0">
            <a:spAutoFit/>
          </a:bodyPr>
          <a:lstStyle/>
          <a:p>
            <a:pPr marL="0" marR="0" lvl="0" indent="4635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ôm</a:t>
            </a:r>
            <a:r>
              <a:rPr lang="en-US" sz="4400" b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oàng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EFCE440-94CD-4B13-B76D-C2D981C30982}"/>
              </a:ext>
            </a:extLst>
          </p:cNvPr>
          <p:cNvSpPr txBox="1"/>
          <p:nvPr/>
        </p:nvSpPr>
        <p:spPr>
          <a:xfrm>
            <a:off x="6165219" y="1796798"/>
            <a:ext cx="3624436" cy="1138709"/>
          </a:xfrm>
          <a:prstGeom prst="rect">
            <a:avLst/>
          </a:prstGeom>
          <a:noFill/>
        </p:spPr>
        <p:txBody>
          <a:bodyPr wrap="square" lIns="121855" tIns="60928" rIns="121855" bIns="60928" numCol="1" rtlCol="0">
            <a:spAutoFit/>
          </a:bodyPr>
          <a:lstStyle/>
          <a:p>
            <a:pPr marL="0" marR="0" lvl="0" indent="4635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úc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ích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06E589B-891E-490C-A2EB-B04396ACBF10}"/>
              </a:ext>
            </a:extLst>
          </p:cNvPr>
          <p:cNvSpPr txBox="1"/>
          <p:nvPr/>
        </p:nvSpPr>
        <p:spPr>
          <a:xfrm>
            <a:off x="6165219" y="2844000"/>
            <a:ext cx="4165347" cy="1138709"/>
          </a:xfrm>
          <a:prstGeom prst="rect">
            <a:avLst/>
          </a:prstGeom>
          <a:noFill/>
        </p:spPr>
        <p:txBody>
          <a:bodyPr wrap="square" lIns="121855" tIns="60928" rIns="121855" bIns="60928" numCol="1" rtlCol="0">
            <a:spAutoFit/>
          </a:bodyPr>
          <a:lstStyle/>
          <a:p>
            <a:pPr marL="0" marR="0" lvl="0" indent="4635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ân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làng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DC50368-CA9D-4079-BD7F-54874038DE06}"/>
              </a:ext>
            </a:extLst>
          </p:cNvPr>
          <p:cNvSpPr txBox="1"/>
          <p:nvPr/>
        </p:nvSpPr>
        <p:spPr>
          <a:xfrm>
            <a:off x="6203938" y="3822677"/>
            <a:ext cx="3624436" cy="1138709"/>
          </a:xfrm>
          <a:prstGeom prst="rect">
            <a:avLst/>
          </a:prstGeom>
          <a:noFill/>
        </p:spPr>
        <p:txBody>
          <a:bodyPr wrap="square" lIns="121855" tIns="60928" rIns="121855" bIns="60928" numCol="1" rtlCol="0">
            <a:spAutoFit/>
          </a:bodyPr>
          <a:lstStyle/>
          <a:p>
            <a:pPr marL="0" marR="0" lvl="0" indent="4635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ớm</a:t>
            </a:r>
            <a:r>
              <a:rPr lang="en-US" sz="4400" b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máu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 descr="Circle&#10;&#10;Description automatically generated with low confidence">
            <a:extLst>
              <a:ext uri="{FF2B5EF4-FFF2-40B4-BE49-F238E27FC236}">
                <a16:creationId xmlns:a16="http://schemas.microsoft.com/office/drawing/2014/main" id="{072BE78D-7EE9-4CEF-B40D-4F99A39C46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7467" y="4081820"/>
            <a:ext cx="2005516" cy="2582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9641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  <p:bldP spid="15" grpId="0"/>
      <p:bldP spid="9" grpId="0"/>
      <p:bldP spid="12" grpId="0"/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0" y="46961"/>
            <a:ext cx="12192000" cy="749932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endParaRPr lang="en-US" sz="500">
              <a:ln>
                <a:solidFill>
                  <a:srgbClr val="FFFF00"/>
                </a:solidFill>
              </a:ln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485157" y="515201"/>
            <a:ext cx="29525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Giọng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đọc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88650" y="1428434"/>
            <a:ext cx="11087471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- </a:t>
            </a:r>
            <a:r>
              <a:rPr kumimoji="0" lang="en-US" sz="360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Toàn</a:t>
            </a:r>
            <a:r>
              <a:rPr kumimoji="0" lang="en-US" sz="360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bài</a:t>
            </a:r>
            <a:r>
              <a:rPr kumimoji="0" lang="en-US" sz="360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đọc</a:t>
            </a:r>
            <a:r>
              <a:rPr kumimoji="0" lang="en-US" sz="360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giọng</a:t>
            </a:r>
            <a:r>
              <a:rPr kumimoji="0" lang="en-US" sz="360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chậm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rãi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nhẹ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nhàng</a:t>
            </a:r>
            <a:r>
              <a:rPr kumimoji="0" lang="en-US" sz="36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endParaRPr kumimoji="0" lang="en-US" sz="36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+ </a:t>
            </a:r>
            <a:r>
              <a:rPr kumimoji="0" lang="en-US" sz="3200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Giọng</a:t>
            </a:r>
            <a:r>
              <a:rPr kumimoji="0" lang="en-US" sz="320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chị</a:t>
            </a:r>
            <a:r>
              <a:rPr kumimoji="0" lang="en-US" sz="320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Nết</a:t>
            </a:r>
            <a:r>
              <a:rPr kumimoji="0" lang="en-US" sz="320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 </a:t>
            </a:r>
            <a:r>
              <a:rPr kumimoji="0" lang="en-US" sz="3200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chậm</a:t>
            </a:r>
            <a:r>
              <a:rPr kumimoji="0" lang="en-US" sz="320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rãi</a:t>
            </a:r>
            <a:r>
              <a:rPr kumimoji="0" lang="en-US" sz="320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3200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thể</a:t>
            </a:r>
            <a:r>
              <a:rPr kumimoji="0" lang="en-US" sz="320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hiện</a:t>
            </a:r>
            <a:r>
              <a:rPr kumimoji="0" lang="en-US" sz="320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sự</a:t>
            </a:r>
            <a:r>
              <a:rPr kumimoji="0" lang="en-US" sz="320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ân</a:t>
            </a:r>
            <a:r>
              <a:rPr kumimoji="0" lang="en-US" sz="320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cần</a:t>
            </a:r>
            <a:r>
              <a:rPr kumimoji="0" lang="en-US" sz="320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3200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yêu</a:t>
            </a:r>
            <a:r>
              <a:rPr kumimoji="0" lang="en-US" sz="320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thương</a:t>
            </a:r>
            <a:r>
              <a:rPr kumimoji="0" lang="en-US" sz="320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 descr="Circle&#10;&#10;Description automatically generated with low confidence">
            <a:extLst>
              <a:ext uri="{FF2B5EF4-FFF2-40B4-BE49-F238E27FC236}">
                <a16:creationId xmlns:a16="http://schemas.microsoft.com/office/drawing/2014/main" id="{A356FCA7-A8B5-4249-A796-BAB0447403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5878" y="3972394"/>
            <a:ext cx="2356122" cy="303363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588650" y="3069747"/>
            <a:ext cx="776311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i="1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+ </a:t>
            </a:r>
            <a:r>
              <a:rPr lang="en-US" sz="3200" i="1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Giọng</a:t>
            </a:r>
            <a:r>
              <a:rPr lang="en-US" sz="3200" i="1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Na: </a:t>
            </a:r>
            <a:r>
              <a:rPr lang="en-US" sz="3200" i="1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vui</a:t>
            </a:r>
            <a:r>
              <a:rPr lang="en-US" sz="3200" i="1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vẻ</a:t>
            </a:r>
            <a:r>
              <a:rPr lang="en-US" sz="3200" i="1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3200" i="1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hồn</a:t>
            </a:r>
            <a:r>
              <a:rPr lang="en-US" sz="3200" i="1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nhiên</a:t>
            </a:r>
            <a:r>
              <a:rPr lang="en-US" sz="3200" i="1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  <a:endParaRPr lang="en-US" sz="3200" i="1" dirty="0"/>
          </a:p>
        </p:txBody>
      </p:sp>
    </p:spTree>
    <p:extLst>
      <p:ext uri="{BB962C8B-B14F-4D97-AF65-F5344CB8AC3E}">
        <p14:creationId xmlns:p14="http://schemas.microsoft.com/office/powerpoint/2010/main" val="2314047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0" y="46961"/>
            <a:ext cx="12192000" cy="749932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endParaRPr lang="en-US" sz="500">
              <a:ln>
                <a:solidFill>
                  <a:srgbClr val="FFFF00"/>
                </a:solidFill>
              </a:ln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331885" y="109417"/>
            <a:ext cx="8755494" cy="492394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SỰ TÍCH HOA TỈ MUỘI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12793" y="503590"/>
            <a:ext cx="11566414" cy="6340133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marL="0" marR="0" lvl="0" indent="4635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Ngày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x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ư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a,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hai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chị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Na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mồ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côi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cha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sống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ngôi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nhỏ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s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ườn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núi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ươn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 Na,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cũng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ường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Đêm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đô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ù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lùa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vòng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tay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ôm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-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rét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?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Na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ôm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choàng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chị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c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rúc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rích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- 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Ấm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quá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!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ôm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chặt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h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thầm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-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bảo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chị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mình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hai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hoa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hồng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chị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to,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nhỏ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Chị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mình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mãi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nhau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!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Na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gật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đầu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Hai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chị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thế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ôm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nhau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ngủ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N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ă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n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ước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dâng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cao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cõng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chạy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theo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n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ơ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an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toàn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Hai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rớm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máu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vậy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ươn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lắm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Bụt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liề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phẩy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chiếc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quạt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thần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lạ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thay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bỗng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hẳn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N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ơ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qua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mọc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khóm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hoa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đỏ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thắm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Hoa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thành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chùm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hoa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lớn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chở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nụ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hoa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nhỏ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Chúng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cũng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đẹp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ư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tình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chị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của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Na.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Dân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đặt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loài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hoa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hoa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tỉ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muội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                                                                                        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           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(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Theo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Trần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Mạnh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Hùng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4" name="Oval 3"/>
          <p:cNvSpPr/>
          <p:nvPr/>
        </p:nvSpPr>
        <p:spPr>
          <a:xfrm>
            <a:off x="457353" y="565271"/>
            <a:ext cx="383685" cy="375329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</a:p>
        </p:txBody>
      </p:sp>
      <p:sp>
        <p:nvSpPr>
          <p:cNvPr id="6" name="Oval 5"/>
          <p:cNvSpPr/>
          <p:nvPr/>
        </p:nvSpPr>
        <p:spPr>
          <a:xfrm>
            <a:off x="472801" y="4229097"/>
            <a:ext cx="383685" cy="375329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33C43E1-55FA-42F1-9610-2CF4CAC5DBD2}"/>
              </a:ext>
            </a:extLst>
          </p:cNvPr>
          <p:cNvSpPr txBox="1"/>
          <p:nvPr/>
        </p:nvSpPr>
        <p:spPr>
          <a:xfrm>
            <a:off x="472801" y="6502506"/>
            <a:ext cx="46575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Bài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smtClean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chia </a:t>
            </a:r>
            <a:r>
              <a:rPr lang="en-US" sz="2400" b="1" dirty="0" err="1" smtClean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thành</a:t>
            </a:r>
            <a:r>
              <a:rPr lang="en-US" sz="2400" b="1" dirty="0" smtClean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mấy</a:t>
            </a:r>
            <a:r>
              <a:rPr lang="en-US" sz="2400" b="1" dirty="0" smtClean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đoạn</a:t>
            </a:r>
            <a:r>
              <a:rPr lang="en-US" sz="2400" b="1" dirty="0" smtClean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?</a:t>
            </a:r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0946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46961"/>
            <a:ext cx="12192000" cy="749932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endParaRPr lang="en-US" sz="500">
              <a:ln>
                <a:solidFill>
                  <a:srgbClr val="FFFF00"/>
                </a:solidFill>
              </a:ln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B536578-577B-4BDB-9D78-DB8B17D9EDD5}"/>
              </a:ext>
            </a:extLst>
          </p:cNvPr>
          <p:cNvSpPr txBox="1"/>
          <p:nvPr/>
        </p:nvSpPr>
        <p:spPr>
          <a:xfrm>
            <a:off x="393405" y="868799"/>
            <a:ext cx="11419379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  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Ngày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xưa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hai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chị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Na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mồ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côi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cha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mẹ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sống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trong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ngôi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nhỏ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sườn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núi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thương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Na,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gì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cũng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nhường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Đêm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đông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ù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ù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lùa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vòng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tay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ôm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</a:t>
            </a: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-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rét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không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?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Na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ôm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choàng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lấy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chị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cười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rúc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rích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</a:t>
            </a: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-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Ấm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quá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!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Nết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ôm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chặt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thầm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thì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</a:t>
            </a: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-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Mẹ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bảo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chị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hai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bông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hoa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hồng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chị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bông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to,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bông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nhỏ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Chị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mãi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nhau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!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Na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gật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đầu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Hai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chị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thế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ôm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nhau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ngủ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5C28F7D-599F-4CEE-AA29-789E74B6921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141668" y="98476"/>
            <a:ext cx="776644" cy="711789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534627" y="938762"/>
            <a:ext cx="508562" cy="456230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305318" y="284072"/>
            <a:ext cx="7173533" cy="584727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SỰ TÍCH HOA TỈ MUỘI</a:t>
            </a:r>
          </a:p>
        </p:txBody>
      </p:sp>
    </p:spTree>
    <p:extLst>
      <p:ext uri="{BB962C8B-B14F-4D97-AF65-F5344CB8AC3E}">
        <p14:creationId xmlns:p14="http://schemas.microsoft.com/office/powerpoint/2010/main" val="2978027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/>
          <p:nvPr/>
        </p:nvSpPr>
        <p:spPr>
          <a:xfrm>
            <a:off x="0" y="46961"/>
            <a:ext cx="12192000" cy="749932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endParaRPr lang="en-US" sz="500">
              <a:ln>
                <a:solidFill>
                  <a:srgbClr val="FFFF00"/>
                </a:solidFill>
              </a:ln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201421" y="2042419"/>
            <a:ext cx="1010388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Text Box 4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389381" y="1184331"/>
            <a:ext cx="3066710" cy="62420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xtLst/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Arial-Rounded" panose="020B0500000000000000" pitchFamily="34" charset="0"/>
                <a:cs typeface="Times New Roman" pitchFamily="18" charset="0"/>
              </a:rPr>
              <a:t>Ngắt</a:t>
            </a:r>
            <a:r>
              <a:rPr kumimoji="0" lang="en-US" altLang="zh-CN" sz="36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altLang="zh-CN" sz="36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Arial-Rounded" panose="020B0500000000000000" pitchFamily="34" charset="0"/>
                <a:cs typeface="Times New Roman" pitchFamily="18" charset="0"/>
              </a:rPr>
              <a:t>câu</a:t>
            </a:r>
            <a:r>
              <a:rPr kumimoji="0" lang="en-US" altLang="zh-CN" sz="36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altLang="zh-CN" sz="36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Arial-Rounded" panose="020B0500000000000000" pitchFamily="34" charset="0"/>
                <a:cs typeface="Times New Roman" pitchFamily="18" charset="0"/>
              </a:rPr>
              <a:t>dài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819246" y="2386537"/>
            <a:ext cx="11231576" cy="14699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 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Ngày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xưa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hai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chị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Nết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Na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mồ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côi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cha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mẹ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sống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trong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ngôi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nhà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nhỏ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bên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sườn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núi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 flipH="1">
            <a:off x="7526591" y="2529223"/>
            <a:ext cx="82972" cy="38053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4302019" y="2909757"/>
            <a:ext cx="41325" cy="40074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935394" y="2931435"/>
            <a:ext cx="54936" cy="44011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H="1">
            <a:off x="7023399" y="2931435"/>
            <a:ext cx="54936" cy="44011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09304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3294274" y="504165"/>
            <a:ext cx="3067329" cy="630014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Giải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nghĩa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từ</a:t>
            </a:r>
            <a:endParaRPr kumimoji="0" lang="en-US" sz="33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62706" y="1858949"/>
            <a:ext cx="724870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313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Hoa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tỉ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muội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 </a:t>
            </a:r>
            <a:r>
              <a:rPr kumimoji="0" lang="en-US" altLang="vi-VN" sz="32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Một</a:t>
            </a:r>
            <a:r>
              <a:rPr kumimoji="0" lang="en-US" altLang="vi-VN" sz="3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vi-VN" sz="32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loại</a:t>
            </a:r>
            <a:r>
              <a:rPr kumimoji="0" lang="en-US" altLang="vi-VN" sz="3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vi-VN" sz="32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hoa</a:t>
            </a:r>
            <a:r>
              <a:rPr kumimoji="0" lang="en-US" altLang="vi-VN" sz="3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altLang="vi-VN" sz="32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hồng</a:t>
            </a:r>
            <a:r>
              <a:rPr kumimoji="0" lang="en-US" altLang="vi-VN" sz="3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altLang="vi-VN" sz="320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mọc</a:t>
            </a:r>
            <a:r>
              <a:rPr kumimoji="0" lang="en-US" altLang="vi-VN" sz="320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</a:p>
          <a:p>
            <a:pPr defTabSz="91313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altLang="vi-VN" sz="320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thành</a:t>
            </a:r>
            <a:r>
              <a:rPr lang="en-US" altLang="vi-VN" sz="32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vi-VN" sz="3200" dirty="0" err="1" smtClean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chùm</a:t>
            </a:r>
            <a:r>
              <a:rPr lang="en-US" altLang="vi-VN" sz="3200" dirty="0" smtClean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vi-VN" sz="32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với</a:t>
            </a:r>
            <a:r>
              <a:rPr lang="en-US" altLang="vi-VN" sz="32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vi-VN" sz="32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rất</a:t>
            </a:r>
            <a:r>
              <a:rPr lang="en-US" altLang="vi-VN" sz="32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vi-VN" sz="32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nhiều</a:t>
            </a:r>
            <a:r>
              <a:rPr lang="en-US" altLang="vi-VN" sz="32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vi-VN" sz="32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nụ</a:t>
            </a:r>
            <a:r>
              <a:rPr lang="en-US" altLang="vi-VN" sz="3200" dirty="0" smtClean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  <a:endParaRPr lang="en-US" altLang="vi-VN" sz="3200" dirty="0">
              <a:solidFill>
                <a:prstClr val="black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  <a:sym typeface="+mn-lt"/>
            </a:endParaRPr>
          </a:p>
        </p:txBody>
      </p:sp>
      <p:pic>
        <p:nvPicPr>
          <p:cNvPr id="1026" name="Picture 2" descr="Hoa hồng tỉ muộ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0344" y="206062"/>
            <a:ext cx="3678219" cy="43829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E423D53-8E49-49F2-854D-DDE6A24C1A05}"/>
              </a:ext>
            </a:extLst>
          </p:cNvPr>
          <p:cNvSpPr/>
          <p:nvPr/>
        </p:nvSpPr>
        <p:spPr>
          <a:xfrm>
            <a:off x="0" y="5015721"/>
            <a:ext cx="4988512" cy="739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dirty="0">
                <a:cs typeface="Times New Roman" pitchFamily="18" charset="0"/>
              </a:rPr>
              <a:t>    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vi-VN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muội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ừ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Hán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Việt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vi-VN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DB1C8EE-8EE0-4EF1-AFA9-C3260F4388AF}"/>
              </a:ext>
            </a:extLst>
          </p:cNvPr>
          <p:cNvSpPr txBox="1"/>
          <p:nvPr/>
        </p:nvSpPr>
        <p:spPr>
          <a:xfrm>
            <a:off x="4516984" y="5008681"/>
            <a:ext cx="73315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3200" dirty="0" smtClean="0">
                <a:cs typeface="Times New Roman" pitchFamily="18" charset="0"/>
              </a:rPr>
              <a:t>:</a:t>
            </a:r>
            <a:r>
              <a:rPr lang="en-US" sz="3200" dirty="0" smtClean="0">
                <a:solidFill>
                  <a:schemeClr val="accent6">
                    <a:lumMod val="50000"/>
                  </a:schemeClr>
                </a:solidFill>
                <a:cs typeface="Times New Roman" pitchFamily="18" charset="0"/>
              </a:rPr>
              <a:t> 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chị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gái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32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lang="en-US" sz="3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2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chị</a:t>
            </a:r>
            <a:r>
              <a:rPr lang="en-US" sz="3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gái</a:t>
            </a:r>
            <a:r>
              <a:rPr lang="en-US" sz="3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muội</a:t>
            </a:r>
            <a:r>
              <a:rPr lang="en-US" sz="3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2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gái</a:t>
            </a:r>
            <a:r>
              <a:rPr lang="en-US" sz="3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32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9158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7" grpId="0"/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329057" y="98476"/>
            <a:ext cx="2862943" cy="16927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0" b="0" i="0" u="none" strike="noStrike" kern="1200" cap="none" spc="0" normalizeH="0" baseline="0" noProof="0">
              <a:ln>
                <a:solidFill>
                  <a:srgbClr val="FFFF00"/>
                </a:solidFill>
              </a:ln>
              <a:solidFill>
                <a:srgbClr val="FFC000">
                  <a:lumMod val="60000"/>
                  <a:lumOff val="40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B536578-577B-4BDB-9D78-DB8B17D9EDD5}"/>
              </a:ext>
            </a:extLst>
          </p:cNvPr>
          <p:cNvSpPr txBox="1"/>
          <p:nvPr/>
        </p:nvSpPr>
        <p:spPr>
          <a:xfrm>
            <a:off x="367647" y="869820"/>
            <a:ext cx="11287733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    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Năm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ấy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nước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lũ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dâng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cao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N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ết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cõng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em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chạy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theo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dân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làng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đến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nơi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 an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toàn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. Hai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bàn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chân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Nết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rớm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máu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Thấy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vậy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Bụt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thương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lắm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Bụt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liền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phẩy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chiếc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quạt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thần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Kì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lạ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thay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bàn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chân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Nết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bỗng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lành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hẳn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Nơi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bàn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chân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Nết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đi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 qua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mọc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lên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những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khóm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hoa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đỏ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thắm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Hoa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kết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thành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chùm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bông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hoa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lớn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che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chở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cho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nụ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hoa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bé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nhỏ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Chúng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cũng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đẹp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như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tình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chị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em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của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Nết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và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 Na.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  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  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Dân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làng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đặt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tên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cho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loài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hoa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ấy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là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hoa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tỉ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muội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Arial-Rounded" panose="020B0500000000000000" pitchFamily="34" charset="0"/>
                <a:cs typeface="Times New Roman" pitchFamily="18" charset="0"/>
              </a:rPr>
              <a:t>                                                                                                          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Arial-Rounded" panose="020B0500000000000000" pitchFamily="34" charset="0"/>
              <a:cs typeface="Times New Roman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5C28F7D-599F-4CEE-AA29-789E74B6921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128789" y="58267"/>
            <a:ext cx="862884" cy="71178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155524" y="285093"/>
            <a:ext cx="7173533" cy="584727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SỰ TÍCH HOA TỈ MUỘI</a:t>
            </a:r>
          </a:p>
        </p:txBody>
      </p:sp>
      <p:sp>
        <p:nvSpPr>
          <p:cNvPr id="8" name="Oval 7"/>
          <p:cNvSpPr/>
          <p:nvPr/>
        </p:nvSpPr>
        <p:spPr>
          <a:xfrm>
            <a:off x="534627" y="938762"/>
            <a:ext cx="508562" cy="456230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3217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201421" y="2042419"/>
            <a:ext cx="1010388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026" name="Picture 2" descr="Lâm Chí Dĩnh hóa thân thành ông bụ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7313" y="943296"/>
            <a:ext cx="4191000" cy="4073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419663" y="5288076"/>
            <a:ext cx="588564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Bụt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: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ea typeface="+mn-ea"/>
                <a:cs typeface="Times New Roman" pitchFamily="18" charset="0"/>
              </a:rPr>
              <a:t>nhân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ea typeface="+mn-ea"/>
                <a:cs typeface="Times New Roman" pitchFamily="18" charset="0"/>
              </a:rPr>
              <a:t>vật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ea typeface="+mn-ea"/>
                <a:cs typeface="Times New Roman" pitchFamily="18" charset="0"/>
              </a:rPr>
              <a:t>trong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ea typeface="+mn-ea"/>
                <a:cs typeface="Times New Roman" pitchFamily="18" charset="0"/>
              </a:rPr>
              <a:t> 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ea typeface="+mn-ea"/>
                <a:cs typeface="Times New Roman" pitchFamily="18" charset="0"/>
              </a:rPr>
              <a:t>truyện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ea typeface="+mn-ea"/>
                <a:cs typeface="Times New Roman" pitchFamily="18" charset="0"/>
              </a:rPr>
              <a:t>cổ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ea typeface="+mn-ea"/>
                <a:cs typeface="Times New Roman" pitchFamily="18" charset="0"/>
              </a:rPr>
              <a:t>tích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ea typeface="+mn-ea"/>
                <a:cs typeface="Times New Roman" pitchFamily="18" charset="0"/>
              </a:rPr>
              <a:t>,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ea typeface="+mn-ea"/>
                <a:cs typeface="Times New Roman" pitchFamily="18" charset="0"/>
              </a:rPr>
              <a:t>có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ea typeface="+mn-ea"/>
                <a:cs typeface="Times New Roman" pitchFamily="18" charset="0"/>
              </a:rPr>
              <a:t>phép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ea typeface="+mn-ea"/>
                <a:cs typeface="Times New Roman" pitchFamily="18" charset="0"/>
              </a:rPr>
              <a:t>thuật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ea typeface="+mn-ea"/>
                <a:cs typeface="Times New Roman" pitchFamily="18" charset="0"/>
              </a:rPr>
              <a:t>.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99"/>
              </a:solidFill>
              <a:effectLst/>
              <a:uLnTx/>
              <a:uFillTx/>
              <a:ea typeface="+mn-ea"/>
              <a:cs typeface="Times New Roman" pitchFamily="18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1929113" y="735985"/>
            <a:ext cx="3067329" cy="630014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Giải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nghĩa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từ</a:t>
            </a:r>
            <a:endParaRPr kumimoji="0" lang="en-US" sz="33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4623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0" y="46961"/>
            <a:ext cx="12192000" cy="749932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endParaRPr lang="en-US" sz="500">
              <a:ln>
                <a:solidFill>
                  <a:srgbClr val="FFFF00"/>
                </a:solidFill>
              </a:ln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718251" y="25758"/>
            <a:ext cx="8755494" cy="492394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SỰ TÍCH HOA TỈ MUỘI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31821" y="456312"/>
            <a:ext cx="11566414" cy="6340133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marL="0" marR="0" lvl="0" indent="4635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Ngày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x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ư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a,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hai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chị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Na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mồ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côi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cha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sống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ngôi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nhỏ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s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ườn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núi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ươn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 Na,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cũng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ường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Đêm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đô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ù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lùa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vòng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tay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ôm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-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rét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?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Na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ôm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choàng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chị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c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rúc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rích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- 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Ấm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quá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!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ôm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chặt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h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thầm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-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bảo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chị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mình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hai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hoa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hồng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chị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to,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nhỏ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Chị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mình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mãi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nhau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!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Na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gật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đầu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Hai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chị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thế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ôm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nhau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ngủ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N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ă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n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ước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dâng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cao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cõng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chạy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theo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n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ơ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an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toàn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Hai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rớm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máu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vậy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ươn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lắm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Bụt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liề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phẩy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chiếc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quạt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thần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lạ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thay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bỗng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hẳn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N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ơ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qua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mọc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khóm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hoa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đỏ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thắm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Hoa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thành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chùm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hoa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lớn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chở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nụ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hoa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nhỏ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Chúng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cũng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đẹp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ư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tình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chị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của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Na.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Dân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đặt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loài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hoa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hoa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tỉ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muội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                                                                                        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           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(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Theo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Trần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Mạnh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Hùng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4" name="Oval 3"/>
          <p:cNvSpPr/>
          <p:nvPr/>
        </p:nvSpPr>
        <p:spPr>
          <a:xfrm>
            <a:off x="457353" y="526634"/>
            <a:ext cx="383685" cy="375329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</a:p>
        </p:txBody>
      </p:sp>
      <p:sp>
        <p:nvSpPr>
          <p:cNvPr id="6" name="Oval 5"/>
          <p:cNvSpPr/>
          <p:nvPr/>
        </p:nvSpPr>
        <p:spPr>
          <a:xfrm>
            <a:off x="472801" y="4190460"/>
            <a:ext cx="383685" cy="375329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3101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2100329" y="1154636"/>
            <a:ext cx="7633146" cy="1478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21716">
              <a:lnSpc>
                <a:spcPct val="150000"/>
              </a:lnSpc>
            </a:pP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Tạm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biệt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hẹn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gặp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 defTabSz="921716">
              <a:lnSpc>
                <a:spcPct val="150000"/>
              </a:lnSpc>
            </a:pP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9338F77-2843-4944-B314-5F85F44445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0329" y="2862329"/>
            <a:ext cx="7991342" cy="3995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003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503F3EF-127C-4A45-ABE3-D662C43EE7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0473" y="0"/>
            <a:ext cx="721943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5501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AFA68B95-2E26-4AA8-A85A-2DF96EDCCAF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14" descr="Icon&#10;&#10;Description automatically generated">
            <a:extLst>
              <a:ext uri="{FF2B5EF4-FFF2-40B4-BE49-F238E27FC236}">
                <a16:creationId xmlns:a16="http://schemas.microsoft.com/office/drawing/2014/main" id="{3526A218-E0F8-4456-947C-7FFE753FB5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6383" y="3185267"/>
            <a:ext cx="2438332" cy="2891348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CFB47087-3A2F-477E-A9AF-24A9B660D134}"/>
              </a:ext>
            </a:extLst>
          </p:cNvPr>
          <p:cNvGrpSpPr/>
          <p:nvPr/>
        </p:nvGrpSpPr>
        <p:grpSpPr>
          <a:xfrm>
            <a:off x="3146221" y="966966"/>
            <a:ext cx="7554480" cy="1300191"/>
            <a:chOff x="9566064" y="964372"/>
            <a:chExt cx="5446164" cy="698253"/>
          </a:xfrm>
        </p:grpSpPr>
        <p:sp>
          <p:nvSpPr>
            <p:cNvPr id="16" name="Rectangle 10">
              <a:extLst>
                <a:ext uri="{FF2B5EF4-FFF2-40B4-BE49-F238E27FC236}">
                  <a16:creationId xmlns:a16="http://schemas.microsoft.com/office/drawing/2014/main" id="{F8380500-9FDB-4A2B-AB91-F561BEABC0AA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3999"/>
                <a:gd name="connsiteY0" fmla="*/ 0 h 724766"/>
                <a:gd name="connsiteX1" fmla="*/ 5334000 w 5333999"/>
                <a:gd name="connsiteY1" fmla="*/ 0 h 724766"/>
                <a:gd name="connsiteX2" fmla="*/ 3970191 w 5333999"/>
                <a:gd name="connsiteY2" fmla="*/ 513468 h 724766"/>
                <a:gd name="connsiteX3" fmla="*/ 5334000 w 5333999"/>
                <a:gd name="connsiteY3" fmla="*/ 724766 h 724766"/>
                <a:gd name="connsiteX4" fmla="*/ 0 w 5333999"/>
                <a:gd name="connsiteY4" fmla="*/ 724766 h 724766"/>
                <a:gd name="connsiteX5" fmla="*/ 0 w 5333999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572681 w 5334002"/>
                <a:gd name="connsiteY2" fmla="*/ 409907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649495"/>
                <a:gd name="connsiteY0" fmla="*/ 0 h 724766"/>
                <a:gd name="connsiteX1" fmla="*/ 5649496 w 5649495"/>
                <a:gd name="connsiteY1" fmla="*/ 27302 h 724766"/>
                <a:gd name="connsiteX2" fmla="*/ 4572681 w 5649495"/>
                <a:gd name="connsiteY2" fmla="*/ 409907 h 724766"/>
                <a:gd name="connsiteX3" fmla="*/ 5334000 w 5649495"/>
                <a:gd name="connsiteY3" fmla="*/ 724766 h 724766"/>
                <a:gd name="connsiteX4" fmla="*/ 0 w 5649495"/>
                <a:gd name="connsiteY4" fmla="*/ 724766 h 724766"/>
                <a:gd name="connsiteX5" fmla="*/ 0 w 5649495"/>
                <a:gd name="connsiteY5" fmla="*/ 0 h 724766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24345 w 5673840"/>
                <a:gd name="connsiteY4" fmla="*/ 697464 h 697464"/>
                <a:gd name="connsiteX5" fmla="*/ -1 w 5673840"/>
                <a:gd name="connsiteY5" fmla="*/ 152873 h 697464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6831 w 5673840"/>
                <a:gd name="connsiteY4" fmla="*/ 568730 h 697464"/>
                <a:gd name="connsiteX5" fmla="*/ -1 w 5673840"/>
                <a:gd name="connsiteY5" fmla="*/ 152873 h 697464"/>
                <a:gd name="connsiteX0" fmla="*/ -1 w 5673840"/>
                <a:gd name="connsiteY0" fmla="*/ 152873 h 661803"/>
                <a:gd name="connsiteX1" fmla="*/ 5673841 w 5673840"/>
                <a:gd name="connsiteY1" fmla="*/ 0 h 661803"/>
                <a:gd name="connsiteX2" fmla="*/ 4597026 w 5673840"/>
                <a:gd name="connsiteY2" fmla="*/ 382605 h 661803"/>
                <a:gd name="connsiteX3" fmla="*/ 5253439 w 5673840"/>
                <a:gd name="connsiteY3" fmla="*/ 661803 h 661803"/>
                <a:gd name="connsiteX4" fmla="*/ 6831 w 5673840"/>
                <a:gd name="connsiteY4" fmla="*/ 568730 h 661803"/>
                <a:gd name="connsiteX5" fmla="*/ -1 w 5673840"/>
                <a:gd name="connsiteY5" fmla="*/ 152873 h 661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marL="0" marR="0" lvl="0" indent="0" algn="ctr" defTabSz="92171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Rectangle 10">
              <a:extLst>
                <a:ext uri="{FF2B5EF4-FFF2-40B4-BE49-F238E27FC236}">
                  <a16:creationId xmlns:a16="http://schemas.microsoft.com/office/drawing/2014/main" id="{9E6C9517-813B-4E1E-8FF5-893194207AED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marL="0" marR="0" lvl="0" indent="0" algn="ctr" defTabSz="92171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Rectangle 10">
              <a:extLst>
                <a:ext uri="{FF2B5EF4-FFF2-40B4-BE49-F238E27FC236}">
                  <a16:creationId xmlns:a16="http://schemas.microsoft.com/office/drawing/2014/main" id="{7E5C7106-7CDC-4278-A66F-BCA78D793573}"/>
                </a:ext>
              </a:extLst>
            </p:cNvPr>
            <p:cNvSpPr/>
            <p:nvPr/>
          </p:nvSpPr>
          <p:spPr>
            <a:xfrm>
              <a:off x="9616287" y="1021956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marL="0" marR="0" lvl="0" indent="0" algn="ctr" defTabSz="92171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25D67BB7-ABF3-4937-80E3-7513DB36DE92}"/>
              </a:ext>
            </a:extLst>
          </p:cNvPr>
          <p:cNvGrpSpPr/>
          <p:nvPr/>
        </p:nvGrpSpPr>
        <p:grpSpPr>
          <a:xfrm>
            <a:off x="1724944" y="875320"/>
            <a:ext cx="1714086" cy="1576906"/>
            <a:chOff x="1212273" y="1084984"/>
            <a:chExt cx="992332" cy="992332"/>
          </a:xfrm>
          <a:solidFill>
            <a:srgbClr val="00B0F0"/>
          </a:solidFill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A75BE7B4-D9A1-47E1-930C-1304B33AB339}"/>
                </a:ext>
              </a:extLst>
            </p:cNvPr>
            <p:cNvSpPr/>
            <p:nvPr/>
          </p:nvSpPr>
          <p:spPr>
            <a:xfrm>
              <a:off x="1212273" y="1084984"/>
              <a:ext cx="992332" cy="992332"/>
            </a:xfrm>
            <a:prstGeom prst="ellipse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2171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861EFB17-4C1D-4EE8-AC7B-9013B1DC2F77}"/>
                </a:ext>
              </a:extLst>
            </p:cNvPr>
            <p:cNvSpPr/>
            <p:nvPr/>
          </p:nvSpPr>
          <p:spPr>
            <a:xfrm>
              <a:off x="1252971" y="1095375"/>
              <a:ext cx="914400" cy="914400"/>
            </a:xfrm>
            <a:prstGeom prst="ellipse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2171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91819AAE-DD9A-4272-A6E6-885734231E32}"/>
              </a:ext>
            </a:extLst>
          </p:cNvPr>
          <p:cNvSpPr txBox="1"/>
          <p:nvPr/>
        </p:nvSpPr>
        <p:spPr>
          <a:xfrm>
            <a:off x="1888770" y="969790"/>
            <a:ext cx="1347604" cy="1272143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marL="0" marR="0" lvl="0" indent="0" algn="ctr" defTabSz="9217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0" algn="ctr" defTabSz="9217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25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D96360F-25D0-420D-BFC0-696673BE81F7}"/>
              </a:ext>
            </a:extLst>
          </p:cNvPr>
          <p:cNvSpPr txBox="1"/>
          <p:nvPr/>
        </p:nvSpPr>
        <p:spPr>
          <a:xfrm>
            <a:off x="3021629" y="1254493"/>
            <a:ext cx="6878755" cy="800154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SỰ TÍCH HOA TỈ MUỘI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2C41686-61D4-404D-9E8F-DF7321B2DFBC}"/>
              </a:ext>
            </a:extLst>
          </p:cNvPr>
          <p:cNvSpPr/>
          <p:nvPr/>
        </p:nvSpPr>
        <p:spPr>
          <a:xfrm>
            <a:off x="3021629" y="2329625"/>
            <a:ext cx="6832889" cy="905056"/>
          </a:xfrm>
          <a:prstGeom prst="rect">
            <a:avLst/>
          </a:prstGeom>
          <a:noFill/>
          <a:ln>
            <a:solidFill>
              <a:srgbClr val="0033CC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TIẾT 1, 2 . </a:t>
            </a:r>
            <a:r>
              <a:rPr kumimoji="0" lang="en-US" sz="4000" b="0" i="0" u="none" strike="noStrike" kern="1200" cap="none" spc="0" normalizeH="0" baseline="0" noProof="0" dirty="0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0033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TẬP</a:t>
            </a:r>
            <a:r>
              <a:rPr kumimoji="0" lang="en-US" sz="4000" b="0" i="0" u="none" strike="noStrike" kern="1200" cap="none" spc="0" normalizeH="0" noProof="0" dirty="0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0033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ĐỌC</a:t>
            </a:r>
            <a:endParaRPr kumimoji="0" lang="en-US" sz="4000" b="0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0033C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3307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 txBox="1">
            <a:spLocks/>
          </p:cNvSpPr>
          <p:nvPr/>
        </p:nvSpPr>
        <p:spPr>
          <a:xfrm>
            <a:off x="656822" y="1337258"/>
            <a:ext cx="11294772" cy="4213537"/>
          </a:xfrm>
          <a:prstGeom prst="rect">
            <a:avLst/>
          </a:prstGeom>
        </p:spPr>
        <p:txBody>
          <a:bodyPr>
            <a:normAutofit fontScale="25000" lnSpcReduction="20000"/>
          </a:bodyPr>
          <a:lstStyle>
            <a:lvl1pPr marL="457200" indent="-45720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42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90600" indent="-38100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37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24000" indent="-30480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33600" indent="-30480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indent="-30480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800" indent="-30480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2000" indent="-30480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600" indent="-30480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en-US" sz="1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- </a:t>
            </a:r>
            <a:r>
              <a:rPr lang="en-US" sz="1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1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1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rõ</a:t>
            </a:r>
            <a:r>
              <a:rPr lang="en-US" sz="1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ràng</a:t>
            </a:r>
            <a:r>
              <a:rPr lang="en-US" sz="1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1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1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1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1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1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1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kể</a:t>
            </a:r>
            <a:r>
              <a:rPr lang="en-US" sz="1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chuyện</a:t>
            </a:r>
            <a:r>
              <a:rPr lang="en-US" sz="1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1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thoại</a:t>
            </a:r>
            <a:r>
              <a:rPr lang="en-US" sz="1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1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1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1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1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1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1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i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12800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i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12800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i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hoa</a:t>
            </a:r>
            <a:r>
              <a:rPr lang="en-US" sz="12800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i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lang="en-US" sz="12800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i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muội</a:t>
            </a:r>
            <a:r>
              <a:rPr lang="en-US" sz="1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sz="1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en-US" sz="1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Hiểu</a:t>
            </a:r>
            <a:r>
              <a:rPr lang="en-US" sz="1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nghĩa</a:t>
            </a:r>
            <a:r>
              <a:rPr lang="en-US" sz="1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1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mồ</a:t>
            </a:r>
            <a:r>
              <a:rPr lang="en-US" sz="1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côi</a:t>
            </a:r>
            <a:r>
              <a:rPr lang="en-US" sz="1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lang="en-US" sz="1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muội</a:t>
            </a:r>
            <a:r>
              <a:rPr lang="en-US" sz="1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 </a:t>
            </a:r>
            <a:r>
              <a:rPr lang="en-US" sz="1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hoa</a:t>
            </a:r>
            <a:r>
              <a:rPr lang="en-US" sz="1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lang="en-US" sz="1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muội</a:t>
            </a:r>
            <a:r>
              <a:rPr lang="en-US" sz="1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1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lnSpc>
                <a:spcPct val="120000"/>
              </a:lnSpc>
              <a:buNone/>
            </a:pPr>
            <a:r>
              <a:rPr lang="en-US" sz="1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- </a:t>
            </a:r>
            <a:r>
              <a:rPr lang="en-US" sz="1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Hiểu</a:t>
            </a:r>
            <a:r>
              <a:rPr lang="en-US" sz="1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sz="1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dung </a:t>
            </a:r>
            <a:r>
              <a:rPr lang="en-US" sz="1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1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1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ình</a:t>
            </a:r>
            <a:r>
              <a:rPr lang="en-US" sz="1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</a:t>
            </a:r>
            <a:r>
              <a:rPr lang="en-US" sz="1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chị</a:t>
            </a:r>
            <a:r>
              <a:rPr lang="en-US" sz="1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1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hồn</a:t>
            </a:r>
            <a:r>
              <a:rPr lang="en-US" sz="1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nhiên</a:t>
            </a:r>
            <a:r>
              <a:rPr lang="en-US" sz="1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xúc</a:t>
            </a:r>
            <a:r>
              <a:rPr lang="en-US" sz="1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1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indent="0" algn="just">
              <a:lnSpc>
                <a:spcPct val="120000"/>
              </a:lnSpc>
              <a:buNone/>
            </a:pPr>
            <a:r>
              <a:rPr lang="en-US" sz="1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1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thích</a:t>
            </a:r>
            <a:r>
              <a:rPr lang="en-US" sz="1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nguồn</a:t>
            </a:r>
            <a:r>
              <a:rPr lang="en-US" sz="1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gốc</a:t>
            </a:r>
            <a:r>
              <a:rPr lang="en-US" sz="1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hoa</a:t>
            </a:r>
            <a:r>
              <a:rPr lang="en-US" sz="1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lang="en-US" sz="1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muội</a:t>
            </a:r>
            <a:r>
              <a:rPr lang="en-US" sz="1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1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hiểu</a:t>
            </a:r>
            <a:r>
              <a:rPr lang="en-US" sz="1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ý </a:t>
            </a:r>
            <a:r>
              <a:rPr lang="en-US" sz="1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nghĩa</a:t>
            </a:r>
            <a:r>
              <a:rPr lang="en-US" sz="1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loài</a:t>
            </a:r>
            <a:r>
              <a:rPr lang="en-US" sz="1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hoa</a:t>
            </a:r>
            <a:r>
              <a:rPr lang="en-US" sz="1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này</a:t>
            </a:r>
            <a:r>
              <a:rPr lang="en-US" sz="1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1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en-US" sz="1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- </a:t>
            </a:r>
            <a:r>
              <a:rPr lang="en-US" sz="1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1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1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1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văn</a:t>
            </a:r>
            <a:r>
              <a:rPr lang="en-US" sz="1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</a:t>
            </a:r>
            <a:r>
              <a:rPr lang="en-US" sz="1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1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1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45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vi-VN" sz="67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vi-VN" sz="67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1886756" y="385293"/>
            <a:ext cx="5933209" cy="8172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ctr" anchorCtr="0" compatLnSpc="1"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/>
            <a:r>
              <a:rPr lang="en-US" sz="3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Yêu</a:t>
            </a:r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đạt</a:t>
            </a:r>
            <a:endParaRPr lang="en-US" sz="3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1278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clipart, doll, toy&#10;&#10;Description automatically generated">
            <a:extLst>
              <a:ext uri="{FF2B5EF4-FFF2-40B4-BE49-F238E27FC236}">
                <a16:creationId xmlns:a16="http://schemas.microsoft.com/office/drawing/2014/main" id="{C597E369-9056-4DD6-BAF8-98EEE18731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0176" y="113219"/>
            <a:ext cx="9060154" cy="674478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C2B9C8E-9998-4E1B-96A0-34E3E0FBA272}"/>
              </a:ext>
            </a:extLst>
          </p:cNvPr>
          <p:cNvSpPr txBox="1"/>
          <p:nvPr/>
        </p:nvSpPr>
        <p:spPr>
          <a:xfrm>
            <a:off x="4636395" y="4195081"/>
            <a:ext cx="384025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TIẾT</a:t>
            </a: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3351469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: Diagonal Corners Rounded 12">
            <a:extLst>
              <a:ext uri="{FF2B5EF4-FFF2-40B4-BE49-F238E27FC236}">
                <a16:creationId xmlns:a16="http://schemas.microsoft.com/office/drawing/2014/main" id="{69EAFFA0-1901-41C8-8815-04FFA6CCEDBC}"/>
              </a:ext>
            </a:extLst>
          </p:cNvPr>
          <p:cNvSpPr/>
          <p:nvPr/>
        </p:nvSpPr>
        <p:spPr>
          <a:xfrm>
            <a:off x="5293217" y="873096"/>
            <a:ext cx="6898783" cy="6163309"/>
          </a:xfrm>
          <a:prstGeom prst="round2DiagRect">
            <a:avLst/>
          </a:prstGeom>
          <a:solidFill>
            <a:schemeClr val="bg1">
              <a:alpha val="8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97B7049-1268-4EB9-892D-D2D8E2AEB281}"/>
              </a:ext>
            </a:extLst>
          </p:cNvPr>
          <p:cNvSpPr txBox="1"/>
          <p:nvPr/>
        </p:nvSpPr>
        <p:spPr>
          <a:xfrm>
            <a:off x="5333518" y="1682494"/>
            <a:ext cx="6176110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3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Hai </a:t>
            </a:r>
            <a:r>
              <a:rPr lang="en-US" sz="23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chị</a:t>
            </a:r>
            <a:r>
              <a:rPr lang="en-US" sz="23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lang="en-US" sz="23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mình</a:t>
            </a:r>
            <a:r>
              <a:rPr lang="en-US" sz="23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chơi</a:t>
            </a:r>
            <a:r>
              <a:rPr lang="en-US" sz="23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với</a:t>
            </a:r>
            <a:r>
              <a:rPr lang="en-US" sz="23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nhau</a:t>
            </a:r>
            <a:r>
              <a:rPr lang="en-US" sz="23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suốt</a:t>
            </a:r>
            <a:r>
              <a:rPr lang="en-US" sz="23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cả</a:t>
            </a:r>
            <a:r>
              <a:rPr lang="en-US" sz="23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ngày</a:t>
            </a:r>
            <a:r>
              <a:rPr lang="en-US" sz="23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không</a:t>
            </a:r>
            <a:r>
              <a:rPr lang="en-US" sz="23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biết</a:t>
            </a:r>
            <a:r>
              <a:rPr lang="en-US" sz="23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chán</a:t>
            </a:r>
            <a:r>
              <a:rPr lang="en-US" sz="23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</a:p>
          <a:p>
            <a:pPr algn="just">
              <a:lnSpc>
                <a:spcPct val="150000"/>
              </a:lnSpc>
            </a:pPr>
            <a:r>
              <a:rPr lang="en-US" sz="23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Hai </a:t>
            </a:r>
            <a:r>
              <a:rPr lang="en-US" sz="23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chị</a:t>
            </a:r>
            <a:r>
              <a:rPr lang="en-US" sz="23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lang="en-US" sz="23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mình</a:t>
            </a:r>
            <a:r>
              <a:rPr lang="en-US" sz="23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chơi</a:t>
            </a:r>
            <a:r>
              <a:rPr lang="en-US" sz="23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với</a:t>
            </a:r>
            <a:r>
              <a:rPr lang="en-US" sz="23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nhau</a:t>
            </a:r>
            <a:r>
              <a:rPr lang="en-US" sz="23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suốt</a:t>
            </a:r>
            <a:r>
              <a:rPr lang="en-US" sz="23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cả</a:t>
            </a:r>
            <a:r>
              <a:rPr lang="en-US" sz="23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ngày</a:t>
            </a:r>
            <a:r>
              <a:rPr lang="en-US" sz="23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cho</a:t>
            </a:r>
            <a:r>
              <a:rPr lang="en-US" sz="23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ba</a:t>
            </a:r>
            <a:r>
              <a:rPr lang="en-US" sz="23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mẹ</a:t>
            </a:r>
            <a:r>
              <a:rPr lang="en-US" sz="23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đi</a:t>
            </a:r>
            <a:r>
              <a:rPr lang="en-US" sz="23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làm</a:t>
            </a:r>
            <a:r>
              <a:rPr lang="en-US" sz="23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3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Ba </a:t>
            </a:r>
            <a:r>
              <a:rPr lang="en-US" sz="23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ơi</a:t>
            </a:r>
            <a:r>
              <a:rPr lang="en-US" sz="23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3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mẹ</a:t>
            </a:r>
            <a:r>
              <a:rPr lang="en-US" sz="23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ơi</a:t>
            </a:r>
            <a:r>
              <a:rPr lang="en-US" sz="23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3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lang="en-US" sz="23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ngoan</a:t>
            </a:r>
            <a:r>
              <a:rPr lang="en-US" sz="23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chưa</a:t>
            </a:r>
            <a:r>
              <a:rPr lang="en-US" sz="23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này</a:t>
            </a:r>
            <a:r>
              <a:rPr lang="en-US" sz="23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?</a:t>
            </a:r>
          </a:p>
          <a:p>
            <a:pPr algn="just">
              <a:lnSpc>
                <a:spcPct val="150000"/>
              </a:lnSpc>
            </a:pPr>
            <a:r>
              <a:rPr lang="en-US" sz="23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lang="en-US" sz="23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tự</a:t>
            </a:r>
            <a:r>
              <a:rPr lang="en-US" sz="23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xúc</a:t>
            </a:r>
            <a:r>
              <a:rPr lang="en-US" sz="23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ăn</a:t>
            </a:r>
            <a:r>
              <a:rPr lang="en-US" sz="23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cơm</a:t>
            </a:r>
            <a:r>
              <a:rPr lang="en-US" sz="23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3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lang="en-US" sz="23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không</a:t>
            </a:r>
            <a:r>
              <a:rPr lang="en-US" sz="23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hề</a:t>
            </a:r>
            <a:r>
              <a:rPr lang="en-US" sz="23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khóc</a:t>
            </a:r>
            <a:r>
              <a:rPr lang="en-US" sz="23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nhè</a:t>
            </a:r>
            <a:r>
              <a:rPr lang="en-US" sz="23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</a:p>
          <a:p>
            <a:pPr algn="just">
              <a:lnSpc>
                <a:spcPct val="150000"/>
              </a:lnSpc>
            </a:pPr>
            <a:r>
              <a:rPr lang="en-US" sz="23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Ba </a:t>
            </a:r>
            <a:r>
              <a:rPr lang="en-US" sz="23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ơi</a:t>
            </a:r>
            <a:r>
              <a:rPr lang="en-US" sz="23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3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mẹ</a:t>
            </a:r>
            <a:r>
              <a:rPr lang="en-US" sz="23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ơi</a:t>
            </a:r>
            <a:r>
              <a:rPr lang="en-US" sz="23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3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lang="en-US" sz="23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ngoan</a:t>
            </a:r>
            <a:r>
              <a:rPr lang="en-US" sz="23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chưa</a:t>
            </a:r>
            <a:r>
              <a:rPr lang="en-US" sz="23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này</a:t>
            </a:r>
            <a:r>
              <a:rPr lang="en-US" sz="23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? </a:t>
            </a:r>
          </a:p>
          <a:p>
            <a:pPr algn="just">
              <a:lnSpc>
                <a:spcPct val="150000"/>
              </a:lnSpc>
            </a:pPr>
            <a:r>
              <a:rPr lang="en-US" sz="23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Suốt</a:t>
            </a:r>
            <a:r>
              <a:rPr lang="en-US" sz="23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ngày</a:t>
            </a:r>
            <a:r>
              <a:rPr lang="en-US" sz="23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hát</a:t>
            </a:r>
            <a:r>
              <a:rPr lang="en-US" sz="23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ca vang, </a:t>
            </a:r>
            <a:r>
              <a:rPr lang="en-US" sz="23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ba</a:t>
            </a:r>
            <a:r>
              <a:rPr lang="en-US" sz="23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mẹ</a:t>
            </a:r>
            <a:r>
              <a:rPr lang="en-US" sz="23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chớ</a:t>
            </a:r>
            <a:r>
              <a:rPr lang="en-US" sz="23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lắng</a:t>
            </a:r>
            <a:r>
              <a:rPr lang="en-US" sz="23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lo.</a:t>
            </a:r>
          </a:p>
        </p:txBody>
      </p:sp>
      <p:pic>
        <p:nvPicPr>
          <p:cNvPr id="9" name="mix_1m20s (audio-joiner.com)">
            <a:hlinkClick r:id="" action="ppaction://media"/>
            <a:extLst>
              <a:ext uri="{FF2B5EF4-FFF2-40B4-BE49-F238E27FC236}">
                <a16:creationId xmlns:a16="http://schemas.microsoft.com/office/drawing/2014/main" id="{63D297A7-CB09-44B2-8A3C-FFAA4E38B5E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73665" y="6022144"/>
            <a:ext cx="609600" cy="679772"/>
          </a:xfrm>
          <a:prstGeom prst="rect">
            <a:avLst/>
          </a:prstGeom>
        </p:spPr>
      </p:pic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D0F710ED-0298-4C07-88BD-9A55164B9C9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665" y="1295403"/>
            <a:ext cx="4783166" cy="3842489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573925" y="66628"/>
            <a:ext cx="3449032" cy="940768"/>
          </a:xfrm>
          <a:custGeom>
            <a:avLst/>
            <a:gdLst>
              <a:gd name="connsiteX0" fmla="*/ 0 w 5334000"/>
              <a:gd name="connsiteY0" fmla="*/ 0 h 724766"/>
              <a:gd name="connsiteX1" fmla="*/ 5334000 w 5334000"/>
              <a:gd name="connsiteY1" fmla="*/ 0 h 724766"/>
              <a:gd name="connsiteX2" fmla="*/ 5334000 w 5334000"/>
              <a:gd name="connsiteY2" fmla="*/ 724766 h 724766"/>
              <a:gd name="connsiteX3" fmla="*/ 0 w 5334000"/>
              <a:gd name="connsiteY3" fmla="*/ 724766 h 724766"/>
              <a:gd name="connsiteX4" fmla="*/ 0 w 5334000"/>
              <a:gd name="connsiteY4" fmla="*/ 0 h 724766"/>
              <a:gd name="connsiteX0" fmla="*/ 0 w 5334002"/>
              <a:gd name="connsiteY0" fmla="*/ 0 h 724766"/>
              <a:gd name="connsiteX1" fmla="*/ 5334000 w 5334002"/>
              <a:gd name="connsiteY1" fmla="*/ 0 h 724766"/>
              <a:gd name="connsiteX2" fmla="*/ 4869873 w 5334002"/>
              <a:gd name="connsiteY2" fmla="*/ 506124 h 724766"/>
              <a:gd name="connsiteX3" fmla="*/ 5334000 w 5334002"/>
              <a:gd name="connsiteY3" fmla="*/ 724766 h 724766"/>
              <a:gd name="connsiteX4" fmla="*/ 0 w 5334002"/>
              <a:gd name="connsiteY4" fmla="*/ 724766 h 724766"/>
              <a:gd name="connsiteX5" fmla="*/ 0 w 5334002"/>
              <a:gd name="connsiteY5" fmla="*/ 0 h 724766"/>
              <a:gd name="connsiteX0" fmla="*/ 0 w 5334002"/>
              <a:gd name="connsiteY0" fmla="*/ 0 h 724766"/>
              <a:gd name="connsiteX1" fmla="*/ 5334000 w 5334002"/>
              <a:gd name="connsiteY1" fmla="*/ 0 h 724766"/>
              <a:gd name="connsiteX2" fmla="*/ 4849092 w 5334002"/>
              <a:gd name="connsiteY2" fmla="*/ 454170 h 724766"/>
              <a:gd name="connsiteX3" fmla="*/ 5334000 w 5334002"/>
              <a:gd name="connsiteY3" fmla="*/ 724766 h 724766"/>
              <a:gd name="connsiteX4" fmla="*/ 0 w 5334002"/>
              <a:gd name="connsiteY4" fmla="*/ 724766 h 724766"/>
              <a:gd name="connsiteX5" fmla="*/ 0 w 5334002"/>
              <a:gd name="connsiteY5" fmla="*/ 0 h 72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34002" h="724766">
                <a:moveTo>
                  <a:pt x="0" y="0"/>
                </a:moveTo>
                <a:lnTo>
                  <a:pt x="5334000" y="0"/>
                </a:lnTo>
                <a:cubicBezTo>
                  <a:pt x="5335154" y="102899"/>
                  <a:pt x="4847938" y="351271"/>
                  <a:pt x="4849092" y="454170"/>
                </a:cubicBezTo>
                <a:lnTo>
                  <a:pt x="5334000" y="724766"/>
                </a:lnTo>
                <a:lnTo>
                  <a:pt x="0" y="724766"/>
                </a:lnTo>
                <a:lnTo>
                  <a:pt x="0" y="0"/>
                </a:ln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4" tIns="60952" rIns="121904" bIns="60952" spcCol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0"/>
          <p:cNvSpPr/>
          <p:nvPr/>
        </p:nvSpPr>
        <p:spPr>
          <a:xfrm>
            <a:off x="606400" y="150419"/>
            <a:ext cx="3265381" cy="791280"/>
          </a:xfrm>
          <a:custGeom>
            <a:avLst/>
            <a:gdLst>
              <a:gd name="connsiteX0" fmla="*/ 0 w 5334000"/>
              <a:gd name="connsiteY0" fmla="*/ 0 h 724766"/>
              <a:gd name="connsiteX1" fmla="*/ 5334000 w 5334000"/>
              <a:gd name="connsiteY1" fmla="*/ 0 h 724766"/>
              <a:gd name="connsiteX2" fmla="*/ 5334000 w 5334000"/>
              <a:gd name="connsiteY2" fmla="*/ 724766 h 724766"/>
              <a:gd name="connsiteX3" fmla="*/ 0 w 5334000"/>
              <a:gd name="connsiteY3" fmla="*/ 724766 h 724766"/>
              <a:gd name="connsiteX4" fmla="*/ 0 w 5334000"/>
              <a:gd name="connsiteY4" fmla="*/ 0 h 724766"/>
              <a:gd name="connsiteX0" fmla="*/ 0 w 5334002"/>
              <a:gd name="connsiteY0" fmla="*/ 0 h 724766"/>
              <a:gd name="connsiteX1" fmla="*/ 5334000 w 5334002"/>
              <a:gd name="connsiteY1" fmla="*/ 0 h 724766"/>
              <a:gd name="connsiteX2" fmla="*/ 4869873 w 5334002"/>
              <a:gd name="connsiteY2" fmla="*/ 506124 h 724766"/>
              <a:gd name="connsiteX3" fmla="*/ 5334000 w 5334002"/>
              <a:gd name="connsiteY3" fmla="*/ 724766 h 724766"/>
              <a:gd name="connsiteX4" fmla="*/ 0 w 5334002"/>
              <a:gd name="connsiteY4" fmla="*/ 724766 h 724766"/>
              <a:gd name="connsiteX5" fmla="*/ 0 w 5334002"/>
              <a:gd name="connsiteY5" fmla="*/ 0 h 724766"/>
              <a:gd name="connsiteX0" fmla="*/ 0 w 5334002"/>
              <a:gd name="connsiteY0" fmla="*/ 0 h 724766"/>
              <a:gd name="connsiteX1" fmla="*/ 5334000 w 5334002"/>
              <a:gd name="connsiteY1" fmla="*/ 0 h 724766"/>
              <a:gd name="connsiteX2" fmla="*/ 4849092 w 5334002"/>
              <a:gd name="connsiteY2" fmla="*/ 454170 h 724766"/>
              <a:gd name="connsiteX3" fmla="*/ 5334000 w 5334002"/>
              <a:gd name="connsiteY3" fmla="*/ 724766 h 724766"/>
              <a:gd name="connsiteX4" fmla="*/ 0 w 5334002"/>
              <a:gd name="connsiteY4" fmla="*/ 724766 h 724766"/>
              <a:gd name="connsiteX5" fmla="*/ 0 w 5334002"/>
              <a:gd name="connsiteY5" fmla="*/ 0 h 72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34002" h="724766">
                <a:moveTo>
                  <a:pt x="0" y="0"/>
                </a:moveTo>
                <a:lnTo>
                  <a:pt x="5334000" y="0"/>
                </a:lnTo>
                <a:cubicBezTo>
                  <a:pt x="5335154" y="102899"/>
                  <a:pt x="4847938" y="351271"/>
                  <a:pt x="4849092" y="454170"/>
                </a:cubicBezTo>
                <a:lnTo>
                  <a:pt x="5334000" y="724766"/>
                </a:lnTo>
                <a:lnTo>
                  <a:pt x="0" y="724766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4" tIns="60952" rIns="121904" bIns="60952" spcCol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KHỞI ĐỘNG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904255" y="197256"/>
            <a:ext cx="6991272" cy="492394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CHÚNG</a:t>
            </a:r>
            <a:r>
              <a:rPr kumimoji="0" lang="en-US" sz="26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TA CÙNG HÁT BÀI </a:t>
            </a:r>
            <a:r>
              <a:rPr kumimoji="0" lang="en-US" sz="2600" b="1" i="1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HAI CHỊ EM</a:t>
            </a:r>
            <a:endParaRPr kumimoji="0" lang="en-US" sz="26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9501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97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0" y="46961"/>
            <a:ext cx="12192000" cy="749932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endParaRPr lang="en-US" sz="500">
              <a:ln>
                <a:solidFill>
                  <a:srgbClr val="FFFF00"/>
                </a:solidFill>
              </a:ln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18197" y="1356127"/>
            <a:ext cx="8404597" cy="584711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Nói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về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những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việc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anh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chị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thường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làm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cho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412381" y="475651"/>
            <a:ext cx="1714770" cy="706589"/>
            <a:chOff x="9566064" y="964372"/>
            <a:chExt cx="5446164" cy="698253"/>
          </a:xfrm>
        </p:grpSpPr>
        <p:sp>
          <p:nvSpPr>
            <p:cNvPr id="7" name="Rectangle 10"/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3999"/>
                <a:gd name="connsiteY0" fmla="*/ 0 h 724766"/>
                <a:gd name="connsiteX1" fmla="*/ 5334000 w 5333999"/>
                <a:gd name="connsiteY1" fmla="*/ 0 h 724766"/>
                <a:gd name="connsiteX2" fmla="*/ 3970191 w 5333999"/>
                <a:gd name="connsiteY2" fmla="*/ 513468 h 724766"/>
                <a:gd name="connsiteX3" fmla="*/ 5334000 w 5333999"/>
                <a:gd name="connsiteY3" fmla="*/ 724766 h 724766"/>
                <a:gd name="connsiteX4" fmla="*/ 0 w 5333999"/>
                <a:gd name="connsiteY4" fmla="*/ 724766 h 724766"/>
                <a:gd name="connsiteX5" fmla="*/ 0 w 5333999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572681 w 5334002"/>
                <a:gd name="connsiteY2" fmla="*/ 409907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649495"/>
                <a:gd name="connsiteY0" fmla="*/ 0 h 724766"/>
                <a:gd name="connsiteX1" fmla="*/ 5649496 w 5649495"/>
                <a:gd name="connsiteY1" fmla="*/ 27302 h 724766"/>
                <a:gd name="connsiteX2" fmla="*/ 4572681 w 5649495"/>
                <a:gd name="connsiteY2" fmla="*/ 409907 h 724766"/>
                <a:gd name="connsiteX3" fmla="*/ 5334000 w 5649495"/>
                <a:gd name="connsiteY3" fmla="*/ 724766 h 724766"/>
                <a:gd name="connsiteX4" fmla="*/ 0 w 5649495"/>
                <a:gd name="connsiteY4" fmla="*/ 724766 h 724766"/>
                <a:gd name="connsiteX5" fmla="*/ 0 w 5649495"/>
                <a:gd name="connsiteY5" fmla="*/ 0 h 724766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24345 w 5673840"/>
                <a:gd name="connsiteY4" fmla="*/ 697464 h 697464"/>
                <a:gd name="connsiteX5" fmla="*/ -1 w 5673840"/>
                <a:gd name="connsiteY5" fmla="*/ 152873 h 697464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6831 w 5673840"/>
                <a:gd name="connsiteY4" fmla="*/ 568730 h 697464"/>
                <a:gd name="connsiteX5" fmla="*/ -1 w 5673840"/>
                <a:gd name="connsiteY5" fmla="*/ 152873 h 697464"/>
                <a:gd name="connsiteX0" fmla="*/ -1 w 5673840"/>
                <a:gd name="connsiteY0" fmla="*/ 152873 h 661803"/>
                <a:gd name="connsiteX1" fmla="*/ 5673841 w 5673840"/>
                <a:gd name="connsiteY1" fmla="*/ 0 h 661803"/>
                <a:gd name="connsiteX2" fmla="*/ 4597026 w 5673840"/>
                <a:gd name="connsiteY2" fmla="*/ 382605 h 661803"/>
                <a:gd name="connsiteX3" fmla="*/ 5253439 w 5673840"/>
                <a:gd name="connsiteY3" fmla="*/ 661803 h 661803"/>
                <a:gd name="connsiteX4" fmla="*/ 6831 w 5673840"/>
                <a:gd name="connsiteY4" fmla="*/ 568730 h 661803"/>
                <a:gd name="connsiteX5" fmla="*/ -1 w 5673840"/>
                <a:gd name="connsiteY5" fmla="*/ 152873 h 661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Rectangle 10"/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Rectangle 10"/>
            <p:cNvSpPr/>
            <p:nvPr/>
          </p:nvSpPr>
          <p:spPr>
            <a:xfrm>
              <a:off x="9616287" y="1021956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ĐỌC</a:t>
              </a:r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0253" b="57367" l="20008" r="26232"/>
                    </a14:imgEffect>
                  </a14:imgLayer>
                </a14:imgProps>
              </a:ext>
            </a:extLst>
          </a:blip>
          <a:srcRect l="19230" t="49364" r="72990" b="41744"/>
          <a:stretch/>
        </p:blipFill>
        <p:spPr>
          <a:xfrm>
            <a:off x="428194" y="1197507"/>
            <a:ext cx="1391479" cy="894521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1638261" y="2159642"/>
            <a:ext cx="8906446" cy="3432016"/>
            <a:chOff x="3430208" y="56683"/>
            <a:chExt cx="10389089" cy="3020097"/>
          </a:xfrm>
        </p:grpSpPr>
        <p:grpSp>
          <p:nvGrpSpPr>
            <p:cNvPr id="19" name="组合 8">
              <a:extLst>
                <a:ext uri="{FF2B5EF4-FFF2-40B4-BE49-F238E27FC236}">
                  <a16:creationId xmlns:a16="http://schemas.microsoft.com/office/drawing/2014/main" id="{5F6D462F-AAF5-4684-8BBA-C99289825663}"/>
                </a:ext>
              </a:extLst>
            </p:cNvPr>
            <p:cNvGrpSpPr/>
            <p:nvPr/>
          </p:nvGrpSpPr>
          <p:grpSpPr>
            <a:xfrm>
              <a:off x="3430208" y="56683"/>
              <a:ext cx="10389089" cy="3020097"/>
              <a:chOff x="4514264" y="613472"/>
              <a:chExt cx="3782405" cy="13754747"/>
            </a:xfrm>
          </p:grpSpPr>
          <p:sp>
            <p:nvSpPr>
              <p:cNvPr id="21" name="矩形: 圆角 116">
                <a:extLst>
                  <a:ext uri="{FF2B5EF4-FFF2-40B4-BE49-F238E27FC236}">
                    <a16:creationId xmlns:a16="http://schemas.microsoft.com/office/drawing/2014/main" id="{4B1E2A56-47BE-4A41-B08B-92BAE09C3908}"/>
                  </a:ext>
                </a:extLst>
              </p:cNvPr>
              <p:cNvSpPr/>
              <p:nvPr/>
            </p:nvSpPr>
            <p:spPr>
              <a:xfrm>
                <a:off x="4670387" y="1703273"/>
                <a:ext cx="3488274" cy="12348965"/>
              </a:xfrm>
              <a:prstGeom prst="roundRect">
                <a:avLst>
                  <a:gd name="adj" fmla="val 7742"/>
                </a:avLst>
              </a:prstGeom>
              <a:solidFill>
                <a:schemeClr val="bg1"/>
              </a:solidFill>
              <a:ln w="28575">
                <a:solidFill>
                  <a:schemeClr val="tx1"/>
                </a:solidFill>
                <a:prstDash val="dash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endParaRPr>
              </a:p>
            </p:txBody>
          </p:sp>
          <p:pic>
            <p:nvPicPr>
              <p:cNvPr id="22" name="图片 117">
                <a:extLst>
                  <a:ext uri="{FF2B5EF4-FFF2-40B4-BE49-F238E27FC236}">
                    <a16:creationId xmlns:a16="http://schemas.microsoft.com/office/drawing/2014/main" id="{17413A04-CE9A-4F24-B2BD-23548634F92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14264" y="613472"/>
                <a:ext cx="252560" cy="2703224"/>
              </a:xfrm>
              <a:prstGeom prst="rect">
                <a:avLst/>
              </a:prstGeom>
            </p:spPr>
          </p:pic>
          <p:pic>
            <p:nvPicPr>
              <p:cNvPr id="23" name="图片 117">
                <a:extLst>
                  <a:ext uri="{FF2B5EF4-FFF2-40B4-BE49-F238E27FC236}">
                    <a16:creationId xmlns:a16="http://schemas.microsoft.com/office/drawing/2014/main" id="{17413A04-CE9A-4F24-B2BD-23548634F92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052787" y="11664995"/>
                <a:ext cx="243882" cy="2703224"/>
              </a:xfrm>
              <a:prstGeom prst="rect">
                <a:avLst/>
              </a:prstGeom>
            </p:spPr>
          </p:pic>
        </p:grpSp>
        <p:sp>
          <p:nvSpPr>
            <p:cNvPr id="20" name="TextBox 19"/>
            <p:cNvSpPr txBox="1"/>
            <p:nvPr/>
          </p:nvSpPr>
          <p:spPr>
            <a:xfrm>
              <a:off x="4282227" y="372351"/>
              <a:ext cx="8305987" cy="4604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Gợi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ý: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4362084" y="861811"/>
              <a:ext cx="8305987" cy="4604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- </a:t>
              </a:r>
              <a:r>
                <a:rPr kumimoji="0" lang="en-US" sz="280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Anh</a:t>
              </a: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hoặc</a:t>
              </a: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chị</a:t>
              </a: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đã</a:t>
              </a: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giúp</a:t>
              </a: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em</a:t>
              </a: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điều</a:t>
              </a: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gì</a:t>
              </a: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? 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4362084" y="1432581"/>
              <a:ext cx="8305987" cy="4604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- </a:t>
              </a:r>
              <a:r>
                <a:rPr kumimoji="0" lang="en-US" sz="280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Anh</a:t>
              </a: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chị</a:t>
              </a: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đã</a:t>
              </a: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chăm</a:t>
              </a: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sóc</a:t>
              </a: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em</a:t>
              </a: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i="0" u="none" strike="noStrike" kern="1200" cap="none" spc="0" normalizeH="0" baseline="0" noProof="0" dirty="0" err="1" smtClean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như</a:t>
              </a:r>
              <a:r>
                <a:rPr kumimoji="0" lang="en-US" sz="2800" i="0" u="none" strike="noStrike" kern="1200" cap="none" spc="0" normalizeH="0" noProof="0" dirty="0" smtClean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 smtClean="0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thế</a:t>
              </a:r>
              <a:r>
                <a:rPr lang="en-US" sz="2800" dirty="0" smtClean="0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 smtClean="0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nào</a:t>
              </a:r>
              <a:r>
                <a:rPr lang="en-US" sz="2800" dirty="0" smtClean="0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?</a:t>
              </a:r>
              <a:endParaRPr kumimoji="0" lang="en-US" sz="2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4376114" y="1952404"/>
              <a:ext cx="8305987" cy="8395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- </a:t>
              </a:r>
              <a:r>
                <a:rPr kumimoji="0" lang="en-US" sz="280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Em</a:t>
              </a: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cảm</a:t>
              </a: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thấy</a:t>
              </a: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thế</a:t>
              </a: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nào</a:t>
              </a: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trước</a:t>
              </a: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việc</a:t>
              </a: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anh</a:t>
              </a: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chị</a:t>
              </a: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đã</a:t>
              </a: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làm</a:t>
              </a: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cho</a:t>
              </a: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mình</a:t>
              </a: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84392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32544" t="41462" r="34035" b="22047"/>
          <a:stretch/>
        </p:blipFill>
        <p:spPr>
          <a:xfrm>
            <a:off x="835186" y="395899"/>
            <a:ext cx="10521627" cy="6462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5813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46961"/>
            <a:ext cx="12192000" cy="749932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endParaRPr lang="en-US" sz="500">
              <a:ln>
                <a:solidFill>
                  <a:srgbClr val="FFFF00"/>
                </a:solidFill>
              </a:ln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718251" y="25758"/>
            <a:ext cx="8755494" cy="492394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SỰ TÍCH HOA TỈ MUỘI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31821" y="456312"/>
            <a:ext cx="11566414" cy="6340133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marL="0" marR="0" lvl="0" indent="4635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Ngày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x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ư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a,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hai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chị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Na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mồ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côi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cha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sống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ngôi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nhỏ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s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ườn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núi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ươn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 Na,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cũng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ường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Đêm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đô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ù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lùa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vòng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tay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ôm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</a:t>
            </a: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-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rét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?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Na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ôm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choàng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chị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c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rúc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rích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smtClean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-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Ấm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quá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!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ôm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chặt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h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thầm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smtClean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-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bảo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chị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mình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hai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hoa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hồng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chị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to,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nhỏ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Chị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mình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mãi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nhau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!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Na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gật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đầu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Hai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chị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thế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ôm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nhau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ngủ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N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ă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n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ước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dâng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cao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cõng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chạy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theo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n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ơ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an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toàn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Hai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rớm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máu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vậy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ươn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lắm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Bụt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liề</a:t>
            </a:r>
            <a:r>
              <a:rPr lang="en-US" sz="2400" dirty="0" smtClean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 </a:t>
            </a:r>
            <a:r>
              <a:rPr lang="en-US" sz="2400" dirty="0" err="1" smtClean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phẩy</a:t>
            </a:r>
            <a:r>
              <a:rPr lang="en-US" sz="2400" dirty="0" smtClean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chiếc</a:t>
            </a:r>
            <a:r>
              <a:rPr lang="en-US" sz="2400" dirty="0" smtClean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quạt</a:t>
            </a:r>
            <a:r>
              <a:rPr lang="en-US" sz="2400" dirty="0" smtClean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thần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lạ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thay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bỗng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hẳn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N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ơ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qua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mọc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khóm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hoa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đỏ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thắm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Hoa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thành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chùm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hoa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lớn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chở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nụ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hoa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nhỏ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Chúng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cũng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đẹp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ư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tình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chị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của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Na.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Dân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đặt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loài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hoa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hoa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tỉ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muội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noProof="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                                                                                        </a:t>
            </a:r>
            <a:r>
              <a:rPr lang="en-US" sz="2000" noProof="0" dirty="0" smtClean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            </a:t>
            </a:r>
            <a:r>
              <a:rPr lang="en-US" sz="2000" noProof="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(</a:t>
            </a:r>
            <a:r>
              <a:rPr lang="en-US" sz="2000" i="1" noProof="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Theo</a:t>
            </a:r>
            <a:r>
              <a:rPr lang="en-US" sz="2000" noProof="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noProof="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Trần</a:t>
            </a:r>
            <a:r>
              <a:rPr lang="en-US" sz="2000" noProof="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noProof="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Mạnh</a:t>
            </a:r>
            <a:r>
              <a:rPr lang="en-US" sz="2000" noProof="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000" noProof="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Hùng</a:t>
            </a:r>
            <a:r>
              <a:rPr lang="en-US" sz="2000" noProof="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)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5C28F7D-599F-4CEE-AA29-789E74B6921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102607" y="25758"/>
            <a:ext cx="582308" cy="525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0980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59498555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Text Box 4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277</TotalTime>
  <Words>1478</Words>
  <Application>Microsoft Office PowerPoint</Application>
  <PresentationFormat>Widescreen</PresentationFormat>
  <Paragraphs>106</Paragraphs>
  <Slides>19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19</vt:i4>
      </vt:variant>
    </vt:vector>
  </HeadingPairs>
  <TitlesOfParts>
    <vt:vector size="31" baseType="lpstr">
      <vt:lpstr>黑体</vt:lpstr>
      <vt:lpstr>Arial</vt:lpstr>
      <vt:lpstr>Arial-Rounded</vt:lpstr>
      <vt:lpstr>Calibri</vt:lpstr>
      <vt:lpstr>Calibri Light</vt:lpstr>
      <vt:lpstr>等线</vt:lpstr>
      <vt:lpstr>Times New Roman</vt:lpstr>
      <vt:lpstr>1_Office Theme</vt:lpstr>
      <vt:lpstr>2_Office Theme</vt:lpstr>
      <vt:lpstr>2_Office 主题​​</vt:lpstr>
      <vt:lpstr>3_Office 主题​​</vt:lpstr>
      <vt:lpstr>4_Office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linhmx</dc:creator>
  <cp:lastModifiedBy>Toshiba</cp:lastModifiedBy>
  <cp:revision>43</cp:revision>
  <dcterms:created xsi:type="dcterms:W3CDTF">2021-07-21T14:12:44Z</dcterms:created>
  <dcterms:modified xsi:type="dcterms:W3CDTF">2021-12-08T08:07:54Z</dcterms:modified>
</cp:coreProperties>
</file>