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00" r:id="rId4"/>
  </p:sldMasterIdLst>
  <p:notesMasterIdLst>
    <p:notesMasterId r:id="rId19"/>
  </p:notesMasterIdLst>
  <p:sldIdLst>
    <p:sldId id="295" r:id="rId5"/>
    <p:sldId id="294" r:id="rId6"/>
    <p:sldId id="298" r:id="rId7"/>
    <p:sldId id="293" r:id="rId8"/>
    <p:sldId id="296" r:id="rId9"/>
    <p:sldId id="283" r:id="rId10"/>
    <p:sldId id="291" r:id="rId11"/>
    <p:sldId id="299" r:id="rId12"/>
    <p:sldId id="300" r:id="rId13"/>
    <p:sldId id="301" r:id="rId14"/>
    <p:sldId id="284" r:id="rId15"/>
    <p:sldId id="285" r:id="rId16"/>
    <p:sldId id="290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-102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87AB6-DC9D-492D-A060-8CE6D2EDF8B5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2509-3EA5-428F-9C1B-2A03FABF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04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9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8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4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2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39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7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65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9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42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3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6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98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78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60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16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303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6"/>
            <a:ext cx="9144000" cy="2387600"/>
          </a:xfrm>
        </p:spPr>
        <p:txBody>
          <a:bodyPr anchor="b"/>
          <a:lstStyle>
            <a:lvl1pPr algn="ctr">
              <a:defRPr sz="65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3"/>
          </a:xfrm>
        </p:spPr>
        <p:txBody>
          <a:bodyPr/>
          <a:lstStyle>
            <a:lvl1pPr marL="0" indent="0" algn="ctr">
              <a:buNone/>
              <a:defRPr sz="2548"/>
            </a:lvl1pPr>
            <a:lvl2pPr marL="496068" indent="0" algn="ctr">
              <a:buNone/>
              <a:defRPr sz="2111"/>
            </a:lvl2pPr>
            <a:lvl3pPr marL="992134" indent="0" algn="ctr">
              <a:buNone/>
              <a:defRPr sz="1966"/>
            </a:lvl3pPr>
            <a:lvl4pPr marL="1488202" indent="0" algn="ctr">
              <a:buNone/>
              <a:defRPr sz="1675"/>
            </a:lvl4pPr>
            <a:lvl5pPr marL="1984268" indent="0" algn="ctr">
              <a:buNone/>
              <a:defRPr sz="1675"/>
            </a:lvl5pPr>
            <a:lvl6pPr marL="2480335" indent="0" algn="ctr">
              <a:buNone/>
              <a:defRPr sz="1675"/>
            </a:lvl6pPr>
            <a:lvl7pPr marL="2976401" indent="0" algn="ctr">
              <a:buNone/>
              <a:defRPr sz="1675"/>
            </a:lvl7pPr>
            <a:lvl8pPr marL="3472470" indent="0" algn="ctr">
              <a:buNone/>
              <a:defRPr sz="1675"/>
            </a:lvl8pPr>
            <a:lvl9pPr marL="3968535" indent="0" algn="ctr">
              <a:buNone/>
              <a:defRPr sz="1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900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477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5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6"/>
            <a:ext cx="10515601" cy="1500187"/>
          </a:xfrm>
        </p:spPr>
        <p:txBody>
          <a:bodyPr/>
          <a:lstStyle>
            <a:lvl1pPr marL="0" indent="0">
              <a:buNone/>
              <a:defRPr sz="2548">
                <a:solidFill>
                  <a:schemeClr val="tx1">
                    <a:tint val="75000"/>
                  </a:schemeClr>
                </a:solidFill>
              </a:defRPr>
            </a:lvl1pPr>
            <a:lvl2pPr marL="496068" indent="0">
              <a:buNone/>
              <a:defRPr sz="2111">
                <a:solidFill>
                  <a:schemeClr val="tx1">
                    <a:tint val="75000"/>
                  </a:schemeClr>
                </a:solidFill>
              </a:defRPr>
            </a:lvl2pPr>
            <a:lvl3pPr marL="992134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3pPr>
            <a:lvl4pPr marL="1488202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4pPr>
            <a:lvl5pPr marL="1984268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5pPr>
            <a:lvl6pPr marL="2480335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6pPr>
            <a:lvl7pPr marL="2976401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7pPr>
            <a:lvl8pPr marL="3472470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8pPr>
            <a:lvl9pPr marL="3968535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77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7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920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6"/>
            <a:ext cx="5157787" cy="823911"/>
          </a:xfrm>
        </p:spPr>
        <p:txBody>
          <a:bodyPr anchor="b"/>
          <a:lstStyle>
            <a:lvl1pPr marL="0" indent="0">
              <a:buNone/>
              <a:defRPr sz="2548" b="1"/>
            </a:lvl1pPr>
            <a:lvl2pPr marL="496068" indent="0">
              <a:buNone/>
              <a:defRPr sz="2111" b="1"/>
            </a:lvl2pPr>
            <a:lvl3pPr marL="992134" indent="0">
              <a:buNone/>
              <a:defRPr sz="1966" b="1"/>
            </a:lvl3pPr>
            <a:lvl4pPr marL="1488202" indent="0">
              <a:buNone/>
              <a:defRPr sz="1675" b="1"/>
            </a:lvl4pPr>
            <a:lvl5pPr marL="1984268" indent="0">
              <a:buNone/>
              <a:defRPr sz="1675" b="1"/>
            </a:lvl5pPr>
            <a:lvl6pPr marL="2480335" indent="0">
              <a:buNone/>
              <a:defRPr sz="1675" b="1"/>
            </a:lvl6pPr>
            <a:lvl7pPr marL="2976401" indent="0">
              <a:buNone/>
              <a:defRPr sz="1675" b="1"/>
            </a:lvl7pPr>
            <a:lvl8pPr marL="3472470" indent="0">
              <a:buNone/>
              <a:defRPr sz="1675" b="1"/>
            </a:lvl8pPr>
            <a:lvl9pPr marL="3968535" indent="0">
              <a:buNone/>
              <a:defRPr sz="1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8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6"/>
            <a:ext cx="5183188" cy="823911"/>
          </a:xfrm>
        </p:spPr>
        <p:txBody>
          <a:bodyPr anchor="b"/>
          <a:lstStyle>
            <a:lvl1pPr marL="0" indent="0">
              <a:buNone/>
              <a:defRPr sz="2548" b="1"/>
            </a:lvl1pPr>
            <a:lvl2pPr marL="496068" indent="0">
              <a:buNone/>
              <a:defRPr sz="2111" b="1"/>
            </a:lvl2pPr>
            <a:lvl3pPr marL="992134" indent="0">
              <a:buNone/>
              <a:defRPr sz="1966" b="1"/>
            </a:lvl3pPr>
            <a:lvl4pPr marL="1488202" indent="0">
              <a:buNone/>
              <a:defRPr sz="1675" b="1"/>
            </a:lvl4pPr>
            <a:lvl5pPr marL="1984268" indent="0">
              <a:buNone/>
              <a:defRPr sz="1675" b="1"/>
            </a:lvl5pPr>
            <a:lvl6pPr marL="2480335" indent="0">
              <a:buNone/>
              <a:defRPr sz="1675" b="1"/>
            </a:lvl6pPr>
            <a:lvl7pPr marL="2976401" indent="0">
              <a:buNone/>
              <a:defRPr sz="1675" b="1"/>
            </a:lvl7pPr>
            <a:lvl8pPr marL="3472470" indent="0">
              <a:buNone/>
              <a:defRPr sz="1675" b="1"/>
            </a:lvl8pPr>
            <a:lvl9pPr marL="3968535" indent="0">
              <a:buNone/>
              <a:defRPr sz="1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8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92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57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591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563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4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3" y="987428"/>
            <a:ext cx="6172200" cy="4873625"/>
          </a:xfrm>
        </p:spPr>
        <p:txBody>
          <a:bodyPr/>
          <a:lstStyle>
            <a:lvl1pPr>
              <a:defRPr sz="3422"/>
            </a:lvl1pPr>
            <a:lvl2pPr>
              <a:defRPr sz="2985"/>
            </a:lvl2pPr>
            <a:lvl3pPr>
              <a:defRPr sz="2548"/>
            </a:lvl3pPr>
            <a:lvl4pPr>
              <a:defRPr sz="2111"/>
            </a:lvl4pPr>
            <a:lvl5pPr>
              <a:defRPr sz="2111"/>
            </a:lvl5pPr>
            <a:lvl6pPr>
              <a:defRPr sz="2111"/>
            </a:lvl6pPr>
            <a:lvl7pPr>
              <a:defRPr sz="2111"/>
            </a:lvl7pPr>
            <a:lvl8pPr>
              <a:defRPr sz="2111"/>
            </a:lvl8pPr>
            <a:lvl9pPr>
              <a:defRPr sz="211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4"/>
            <a:ext cx="3932237" cy="3811588"/>
          </a:xfrm>
        </p:spPr>
        <p:txBody>
          <a:bodyPr/>
          <a:lstStyle>
            <a:lvl1pPr marL="0" indent="0">
              <a:buNone/>
              <a:defRPr sz="1675"/>
            </a:lvl1pPr>
            <a:lvl2pPr marL="496068" indent="0">
              <a:buNone/>
              <a:defRPr sz="1675"/>
            </a:lvl2pPr>
            <a:lvl3pPr marL="992134" indent="0">
              <a:buNone/>
              <a:defRPr sz="1238"/>
            </a:lvl3pPr>
            <a:lvl4pPr marL="1488202" indent="0">
              <a:buNone/>
              <a:defRPr sz="1092"/>
            </a:lvl4pPr>
            <a:lvl5pPr marL="1984268" indent="0">
              <a:buNone/>
              <a:defRPr sz="1092"/>
            </a:lvl5pPr>
            <a:lvl6pPr marL="2480335" indent="0">
              <a:buNone/>
              <a:defRPr sz="1092"/>
            </a:lvl6pPr>
            <a:lvl7pPr marL="2976401" indent="0">
              <a:buNone/>
              <a:defRPr sz="1092"/>
            </a:lvl7pPr>
            <a:lvl8pPr marL="3472470" indent="0">
              <a:buNone/>
              <a:defRPr sz="1092"/>
            </a:lvl8pPr>
            <a:lvl9pPr marL="3968535" indent="0">
              <a:buNone/>
              <a:defRPr sz="10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433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4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3" y="987428"/>
            <a:ext cx="6172200" cy="4873625"/>
          </a:xfrm>
        </p:spPr>
        <p:txBody>
          <a:bodyPr/>
          <a:lstStyle>
            <a:lvl1pPr marL="0" indent="0">
              <a:buNone/>
              <a:defRPr sz="3422"/>
            </a:lvl1pPr>
            <a:lvl2pPr marL="496068" indent="0">
              <a:buNone/>
              <a:defRPr sz="2985"/>
            </a:lvl2pPr>
            <a:lvl3pPr marL="992134" indent="0">
              <a:buNone/>
              <a:defRPr sz="2548"/>
            </a:lvl3pPr>
            <a:lvl4pPr marL="1488202" indent="0">
              <a:buNone/>
              <a:defRPr sz="2111"/>
            </a:lvl4pPr>
            <a:lvl5pPr marL="1984268" indent="0">
              <a:buNone/>
              <a:defRPr sz="2111"/>
            </a:lvl5pPr>
            <a:lvl6pPr marL="2480335" indent="0">
              <a:buNone/>
              <a:defRPr sz="2111"/>
            </a:lvl6pPr>
            <a:lvl7pPr marL="2976401" indent="0">
              <a:buNone/>
              <a:defRPr sz="2111"/>
            </a:lvl7pPr>
            <a:lvl8pPr marL="3472470" indent="0">
              <a:buNone/>
              <a:defRPr sz="2111"/>
            </a:lvl8pPr>
            <a:lvl9pPr marL="3968535" indent="0">
              <a:buNone/>
              <a:defRPr sz="211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4"/>
            <a:ext cx="3932237" cy="3811588"/>
          </a:xfrm>
        </p:spPr>
        <p:txBody>
          <a:bodyPr/>
          <a:lstStyle>
            <a:lvl1pPr marL="0" indent="0">
              <a:buNone/>
              <a:defRPr sz="1675"/>
            </a:lvl1pPr>
            <a:lvl2pPr marL="496068" indent="0">
              <a:buNone/>
              <a:defRPr sz="1675"/>
            </a:lvl2pPr>
            <a:lvl3pPr marL="992134" indent="0">
              <a:buNone/>
              <a:defRPr sz="1238"/>
            </a:lvl3pPr>
            <a:lvl4pPr marL="1488202" indent="0">
              <a:buNone/>
              <a:defRPr sz="1092"/>
            </a:lvl4pPr>
            <a:lvl5pPr marL="1984268" indent="0">
              <a:buNone/>
              <a:defRPr sz="1092"/>
            </a:lvl5pPr>
            <a:lvl6pPr marL="2480335" indent="0">
              <a:buNone/>
              <a:defRPr sz="1092"/>
            </a:lvl6pPr>
            <a:lvl7pPr marL="2976401" indent="0">
              <a:buNone/>
              <a:defRPr sz="1092"/>
            </a:lvl7pPr>
            <a:lvl8pPr marL="3472470" indent="0">
              <a:buNone/>
              <a:defRPr sz="1092"/>
            </a:lvl8pPr>
            <a:lvl9pPr marL="3968535" indent="0">
              <a:buNone/>
              <a:defRPr sz="10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5949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668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600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4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060" indent="0" algn="ctr">
              <a:buNone/>
              <a:defRPr sz="1931"/>
            </a:lvl2pPr>
            <a:lvl3pPr marL="886123" indent="0" algn="ctr">
              <a:buNone/>
              <a:defRPr sz="1782"/>
            </a:lvl3pPr>
            <a:lvl4pPr marL="1329184" indent="0" algn="ctr">
              <a:buNone/>
              <a:defRPr sz="1559"/>
            </a:lvl4pPr>
            <a:lvl5pPr marL="1772244" indent="0" algn="ctr">
              <a:buNone/>
              <a:defRPr sz="1559"/>
            </a:lvl5pPr>
            <a:lvl6pPr marL="2215307" indent="0" algn="ctr">
              <a:buNone/>
              <a:defRPr sz="1559"/>
            </a:lvl6pPr>
            <a:lvl7pPr marL="2658368" indent="0" algn="ctr">
              <a:buNone/>
              <a:defRPr sz="1559"/>
            </a:lvl7pPr>
            <a:lvl8pPr marL="3101429" indent="0" algn="ctr">
              <a:buNone/>
              <a:defRPr sz="1559"/>
            </a:lvl8pPr>
            <a:lvl9pPr marL="3544491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750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48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24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060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123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18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24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30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368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42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449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925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7312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018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107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143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140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060" indent="0">
              <a:buNone/>
              <a:defRPr sz="2747"/>
            </a:lvl2pPr>
            <a:lvl3pPr marL="886123" indent="0">
              <a:buNone/>
              <a:defRPr sz="2302"/>
            </a:lvl3pPr>
            <a:lvl4pPr marL="1329184" indent="0">
              <a:buNone/>
              <a:defRPr sz="1931"/>
            </a:lvl4pPr>
            <a:lvl5pPr marL="1772244" indent="0">
              <a:buNone/>
              <a:defRPr sz="1931"/>
            </a:lvl5pPr>
            <a:lvl6pPr marL="2215307" indent="0">
              <a:buNone/>
              <a:defRPr sz="1931"/>
            </a:lvl6pPr>
            <a:lvl7pPr marL="2658368" indent="0">
              <a:buNone/>
              <a:defRPr sz="1931"/>
            </a:lvl7pPr>
            <a:lvl8pPr marL="3101429" indent="0">
              <a:buNone/>
              <a:defRPr sz="1931"/>
            </a:lvl8pPr>
            <a:lvl9pPr marL="3544491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821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546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0742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700"/>
            <a:ext cx="2409600" cy="1670400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75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8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5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9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0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8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8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4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1" cy="4351339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921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921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921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921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21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78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92134" rtl="0" eaLnBrk="1" latinLnBrk="0" hangingPunct="1">
        <a:lnSpc>
          <a:spcPct val="90000"/>
        </a:lnSpc>
        <a:spcBef>
          <a:spcPct val="0"/>
        </a:spcBef>
        <a:buNone/>
        <a:defRPr sz="4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033" indent="-248033" algn="l" defTabSz="992134" rtl="0" eaLnBrk="1" latinLnBrk="0" hangingPunct="1">
        <a:lnSpc>
          <a:spcPct val="90000"/>
        </a:lnSpc>
        <a:spcBef>
          <a:spcPts val="1085"/>
        </a:spcBef>
        <a:buFont typeface="Arial" panose="020B0604020202020204" pitchFamily="34" charset="0"/>
        <a:buChar char="•"/>
        <a:defRPr sz="2985" kern="1200">
          <a:solidFill>
            <a:schemeClr val="tx1"/>
          </a:solidFill>
          <a:latin typeface="+mn-lt"/>
          <a:ea typeface="+mn-ea"/>
          <a:cs typeface="+mn-cs"/>
        </a:defRPr>
      </a:lvl1pPr>
      <a:lvl2pPr marL="744101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548" kern="1200">
          <a:solidFill>
            <a:schemeClr val="tx1"/>
          </a:solidFill>
          <a:latin typeface="+mn-lt"/>
          <a:ea typeface="+mn-ea"/>
          <a:cs typeface="+mn-cs"/>
        </a:defRPr>
      </a:lvl2pPr>
      <a:lvl3pPr marL="1240168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11" kern="1200">
          <a:solidFill>
            <a:schemeClr val="tx1"/>
          </a:solidFill>
          <a:latin typeface="+mn-lt"/>
          <a:ea typeface="+mn-ea"/>
          <a:cs typeface="+mn-cs"/>
        </a:defRPr>
      </a:lvl3pPr>
      <a:lvl4pPr marL="1736234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4pPr>
      <a:lvl5pPr marL="2232302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5pPr>
      <a:lvl6pPr marL="2728368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6pPr>
      <a:lvl7pPr marL="3224436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7pPr>
      <a:lvl8pPr marL="3720504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8pPr>
      <a:lvl9pPr marL="4216571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1pPr>
      <a:lvl2pPr marL="496068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2pPr>
      <a:lvl3pPr marL="992134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3pPr>
      <a:lvl4pPr marL="1488202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4pPr>
      <a:lvl5pPr marL="1984268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5pPr>
      <a:lvl6pPr marL="2480335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6pPr>
      <a:lvl7pPr marL="2976401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7pPr>
      <a:lvl8pPr marL="3472470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8pPr>
      <a:lvl9pPr marL="3968535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06B03-135E-4169-9B02-3E1AF83E1D74}" type="datetimeFigureOut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12/10/2021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E2C24-48EB-4E4A-A359-A84F0B139071}" type="slidenum">
              <a:rPr kumimoji="0" lang="en-US" sz="11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8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53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886123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31" indent="-221531" algn="l" defTabSz="886123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59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653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714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377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683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79898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2960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02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06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123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18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24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307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368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429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4491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xmlns="" id="{6CBA342C-BC95-419D-A76C-ABFA3DDC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7" y="890217"/>
            <a:ext cx="9401296" cy="7808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574257" y="319236"/>
            <a:ext cx="9401296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5125" y="711711"/>
            <a:ext cx="102936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– 4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 một việc người thân đã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em. 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58" y="2571598"/>
            <a:ext cx="9959670" cy="26586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86544" y="2608251"/>
            <a:ext cx="91274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thân mà em muốn kể là ai?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thân của em đã làm việc gì cho em?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có suy nghĩ gì về việc người thân đã làm?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5141" y="1640541"/>
            <a:ext cx="67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1918" y="1345298"/>
            <a:ext cx="8559634" cy="517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Trong gia đình, người em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…..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 yêu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nhất là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….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….. </a:t>
            </a:r>
            <a:r>
              <a:rPr lang="en-US" sz="3200" noProof="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ở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……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D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ù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bận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bao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nhiêu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việc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ở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quan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nhưng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….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vẫn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luôn chăm lo cho gia đình.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Buổi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sáng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chuẩn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bị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đồ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ăn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đưa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Tối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đến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còn dạy em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….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toán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Nhờ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….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…..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luôn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….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hãnh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……………………</a:t>
            </a: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C6E92B7-111F-4284-85FD-6E0D4D368702}"/>
              </a:ext>
            </a:extLst>
          </p:cNvPr>
          <p:cNvSpPr/>
          <p:nvPr/>
        </p:nvSpPr>
        <p:spPr>
          <a:xfrm>
            <a:off x="5556994" y="366860"/>
            <a:ext cx="44299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THAM KHẢO 1</a:t>
            </a:r>
            <a:endParaRPr lang="en-U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5D61044C-2BDB-4F8A-BD88-4723F879F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40741"/>
            <a:ext cx="2825329" cy="35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3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F02672B-D78E-466A-B1BE-F60B1DEB810C}"/>
              </a:ext>
            </a:extLst>
          </p:cNvPr>
          <p:cNvSpPr/>
          <p:nvPr/>
        </p:nvSpPr>
        <p:spPr>
          <a:xfrm>
            <a:off x="2885596" y="364748"/>
            <a:ext cx="49596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THAM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KHẢO 2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AF05924B-0309-413D-A61D-386F95419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65" y="1964533"/>
            <a:ext cx="3793433" cy="39877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558" y="1428007"/>
            <a:ext cx="67491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 smtClean="0">
                <a:solidFill>
                  <a:srgbClr val="00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 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là người 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…….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nhà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Hằng 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……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 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em 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 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 câu chuyện 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…..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Em 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 yêu quý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…..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em mong bà 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xmlns="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5C553B-76D6-40C2-9444-290FF0CAAE6A}"/>
              </a:ext>
            </a:extLst>
          </p:cNvPr>
          <p:cNvSpPr txBox="1"/>
          <p:nvPr/>
        </p:nvSpPr>
        <p:spPr>
          <a:xfrm>
            <a:off x="2138082" y="929311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DẶN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7657F9E9-486C-410F-820E-03D2F9181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41" y="1944974"/>
            <a:ext cx="4642717" cy="48493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108" y="2129589"/>
            <a:ext cx="8819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ô li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(116).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77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538001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Iết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74276" y="1292518"/>
            <a:ext cx="9287269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14266" y="1142785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450241" y="122956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</a:t>
            </a: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26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6142" y="1547409"/>
            <a:ext cx="878103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MANG VỀ YÊU 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041017" y="2559343"/>
            <a:ext cx="7061867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5.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VIẾT ĐOẠN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2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2890" r="21012" b="18381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99" y="61369"/>
            <a:ext cx="9855200" cy="1104500"/>
          </a:xfrm>
        </p:spPr>
        <p:txBody>
          <a:bodyPr>
            <a:normAutofit/>
          </a:bodyPr>
          <a:lstStyle/>
          <a:p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sáu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ngày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10 </a:t>
            </a:r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12 </a:t>
            </a:r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647" y="371997"/>
            <a:ext cx="2671898" cy="473118"/>
          </a:xfrm>
        </p:spPr>
        <p:txBody>
          <a:bodyPr>
            <a:no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 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            </a:t>
            </a:r>
            <a:r>
              <a:rPr lang="en-US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Tiếng</a:t>
            </a:r>
            <a:r>
              <a:rPr lang="en-US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Việt</a:t>
            </a:r>
            <a:endParaRPr lang="en-US" sz="28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8789" y="1609417"/>
            <a:ext cx="11668259" cy="75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Luyện</a:t>
            </a:r>
            <a:r>
              <a:rPr lang="en-US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viết</a:t>
            </a:r>
            <a:r>
              <a:rPr lang="en-US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đoạn</a:t>
            </a:r>
            <a:r>
              <a:rPr lang="en-US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Viết</a:t>
            </a:r>
            <a:r>
              <a:rPr lang="en-US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đoạn</a:t>
            </a:r>
            <a:r>
              <a:rPr lang="en-US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văn</a:t>
            </a:r>
            <a:r>
              <a:rPr lang="en-US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kể</a:t>
            </a:r>
            <a:r>
              <a:rPr lang="en-US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về</a:t>
            </a:r>
            <a:r>
              <a:rPr lang="en-US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một</a:t>
            </a:r>
            <a:r>
              <a:rPr lang="en-US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việc</a:t>
            </a:r>
            <a:r>
              <a:rPr lang="en-US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người</a:t>
            </a:r>
            <a:r>
              <a:rPr lang="en-US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thân</a:t>
            </a:r>
            <a:r>
              <a:rPr lang="en-US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đã</a:t>
            </a:r>
            <a:r>
              <a:rPr lang="en-US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làm</a:t>
            </a:r>
            <a:r>
              <a:rPr lang="en-US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cho</a:t>
            </a:r>
            <a:r>
              <a:rPr lang="en-US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em</a:t>
            </a:r>
            <a:endParaRPr lang="en-US" b="1" dirty="0" smtClean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42927" y="2289841"/>
            <a:ext cx="1232080" cy="75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(tr115)</a:t>
            </a:r>
            <a:endParaRPr lang="en-US" b="1" dirty="0" smtClean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337258"/>
            <a:ext cx="11294772" cy="4213537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09483" y="750001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814" y="1941366"/>
            <a:ext cx="11414749" cy="255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ngắn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3 – 4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vi-VN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Bồi dưỡng tình cảm yêu thương, ý thức quan tâm, chăm sóc những người thân </a:t>
            </a:r>
            <a:r>
              <a:rPr lang="vi-VN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gia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đình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>
            <a:extLst>
              <a:ext uri="{FF2B5EF4-FFF2-40B4-BE49-F238E27FC236}">
                <a16:creationId xmlns:a16="http://schemas.microsoft.com/office/drawing/2014/main" xmlns="" id="{14FAFE21-AA2A-4F70-9672-140718BA80EC}"/>
              </a:ext>
            </a:extLst>
          </p:cNvPr>
          <p:cNvSpPr/>
          <p:nvPr/>
        </p:nvSpPr>
        <p:spPr>
          <a:xfrm>
            <a:off x="3353051" y="476860"/>
            <a:ext cx="5485898" cy="1430520"/>
          </a:xfrm>
          <a:prstGeom prst="rect">
            <a:avLst/>
          </a:prstGeom>
        </p:spPr>
        <p:txBody>
          <a:bodyPr wrap="square" lIns="88645" tIns="44323" rIns="88645" bIns="44323">
            <a:spAutoFit/>
          </a:bodyPr>
          <a:lstStyle/>
          <a:p>
            <a:pPr marL="0" marR="0" lvl="0" indent="0" algn="ctr" defTabSz="400123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altLang="zh-CN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KHÁM</a:t>
            </a:r>
            <a:r>
              <a:rPr kumimoji="0" lang="en-US" altLang="zh-CN" sz="6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 KHÁ</a:t>
            </a:r>
            <a:endParaRPr kumimoji="0" lang="zh-CN" altLang="en-US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Yu Gothic UI Semilight" panose="020B0400000000000000" pitchFamily="34" charset="-128"/>
              <a:cs typeface="Times New Roman" pitchFamily="18" charset="0"/>
              <a:sym typeface="Lato Regular"/>
            </a:endParaRP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E6040A61-9C1D-4937-A409-8DCE63CB0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4" y="2214538"/>
            <a:ext cx="10376452" cy="46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53724" y="166084"/>
            <a:ext cx="834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văn sau và trả lời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023" y="4163443"/>
            <a:ext cx="8283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a.Trong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đoạn văn trên,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bạn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nhỏ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kể về ai?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023" y="4781479"/>
            <a:ext cx="10928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b.Người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đó đã làm những việc gì cho bạn nhỏ?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023" y="5427810"/>
            <a:ext cx="11602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c.Câu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nào thể hiện rõ nhất tình cảm của bạn nhỏ đối với người đó?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8" y="908687"/>
            <a:ext cx="11595053" cy="311507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8023" y="956772"/>
            <a:ext cx="1121890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bé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tí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ở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ngoại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thường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nghe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rất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nhiều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uyện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cổ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tích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dạy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rất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nhiều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: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voi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hổ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hươu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nai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sóc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,...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dạy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vẽ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mặt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 con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thuyền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,...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việc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rất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nhớ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và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mong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sớm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6303C07-D6CB-41A5-9129-58F131409586}"/>
              </a:ext>
            </a:extLst>
          </p:cNvPr>
          <p:cNvSpPr/>
          <p:nvPr/>
        </p:nvSpPr>
        <p:spPr>
          <a:xfrm>
            <a:off x="460398" y="2371567"/>
            <a:ext cx="2254101" cy="10845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EB3DE43-2533-4A34-A48E-DD3A837AFB4F}"/>
              </a:ext>
            </a:extLst>
          </p:cNvPr>
          <p:cNvGrpSpPr/>
          <p:nvPr/>
        </p:nvGrpSpPr>
        <p:grpSpPr>
          <a:xfrm>
            <a:off x="2729489" y="2014182"/>
            <a:ext cx="4610574" cy="1084521"/>
            <a:chOff x="2714499" y="2004150"/>
            <a:chExt cx="4610574" cy="1084521"/>
          </a:xfrm>
          <a:solidFill>
            <a:srgbClr val="FFC000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03D0366A-E8EC-4EF3-9581-6A6F1E34EC90}"/>
                </a:ext>
              </a:extLst>
            </p:cNvPr>
            <p:cNvCxnSpPr>
              <a:stCxn id="4" idx="3"/>
            </p:cNvCxnSpPr>
            <p:nvPr/>
          </p:nvCxnSpPr>
          <p:spPr>
            <a:xfrm flipV="1">
              <a:off x="2714499" y="2900755"/>
              <a:ext cx="1797774" cy="13073"/>
            </a:xfrm>
            <a:prstGeom prst="lin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CF7C83F4-1EC9-4B8D-808A-B8034D3F9B54}"/>
                </a:ext>
              </a:extLst>
            </p:cNvPr>
            <p:cNvSpPr/>
            <p:nvPr/>
          </p:nvSpPr>
          <p:spPr>
            <a:xfrm>
              <a:off x="4387001" y="2004150"/>
              <a:ext cx="2938072" cy="1084521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thân</a:t>
              </a:r>
              <a:endPara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ctr"/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ó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24FF0A8-CFD9-4DBB-99E9-FDFF824237BC}"/>
              </a:ext>
            </a:extLst>
          </p:cNvPr>
          <p:cNvGrpSpPr/>
          <p:nvPr/>
        </p:nvGrpSpPr>
        <p:grpSpPr>
          <a:xfrm>
            <a:off x="2694872" y="2923859"/>
            <a:ext cx="6039398" cy="1616750"/>
            <a:chOff x="2714499" y="1313191"/>
            <a:chExt cx="6039398" cy="1616750"/>
          </a:xfrm>
          <a:solidFill>
            <a:srgbClr val="FFC000"/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9145B22-DB62-47C4-AE22-0B26B4CB40DB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2714499" y="1313191"/>
              <a:ext cx="1797774" cy="1587565"/>
            </a:xfrm>
            <a:prstGeom prst="lin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5890AB6D-EB69-40C7-B2B0-C56A2681C856}"/>
                </a:ext>
              </a:extLst>
            </p:cNvPr>
            <p:cNvSpPr/>
            <p:nvPr/>
          </p:nvSpPr>
          <p:spPr>
            <a:xfrm>
              <a:off x="4406748" y="1845420"/>
              <a:ext cx="4347149" cy="1084521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Việc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thân</a:t>
              </a:r>
              <a:endPara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ctr"/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đã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làm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2885D55-F216-4E85-83B0-635F5862DFE2}"/>
              </a:ext>
            </a:extLst>
          </p:cNvPr>
          <p:cNvGrpSpPr/>
          <p:nvPr/>
        </p:nvGrpSpPr>
        <p:grpSpPr>
          <a:xfrm>
            <a:off x="2714499" y="2913828"/>
            <a:ext cx="5943742" cy="3149269"/>
            <a:chOff x="2776489" y="-752627"/>
            <a:chExt cx="5977768" cy="3644807"/>
          </a:xfrm>
          <a:solidFill>
            <a:srgbClr val="FFC000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4B5AEFE-D246-4329-94C3-8F1897ADC3FA}"/>
                </a:ext>
              </a:extLst>
            </p:cNvPr>
            <p:cNvCxnSpPr>
              <a:cxnSpLocks/>
              <a:stCxn id="4" idx="3"/>
              <a:endCxn id="16" idx="1"/>
            </p:cNvCxnSpPr>
            <p:nvPr/>
          </p:nvCxnSpPr>
          <p:spPr>
            <a:xfrm>
              <a:off x="2776489" y="-752627"/>
              <a:ext cx="1630619" cy="3121714"/>
            </a:xfrm>
            <a:prstGeom prst="line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D08286A0-862D-4A7B-AEEF-5ECADBADFDA5}"/>
                </a:ext>
              </a:extLst>
            </p:cNvPr>
            <p:cNvSpPr/>
            <p:nvPr/>
          </p:nvSpPr>
          <p:spPr>
            <a:xfrm>
              <a:off x="4407108" y="1845992"/>
              <a:ext cx="4347149" cy="1046188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Tình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với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thân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5FF431C-C0ED-4E04-BB9F-0464FEC3BBF9}"/>
              </a:ext>
            </a:extLst>
          </p:cNvPr>
          <p:cNvGrpSpPr/>
          <p:nvPr/>
        </p:nvGrpSpPr>
        <p:grpSpPr>
          <a:xfrm>
            <a:off x="8734270" y="3350224"/>
            <a:ext cx="3013947" cy="660650"/>
            <a:chOff x="3822613" y="2683645"/>
            <a:chExt cx="3013947" cy="660650"/>
          </a:xfrm>
          <a:solidFill>
            <a:srgbClr val="92D050"/>
          </a:solidFill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A3E57E8-605A-4515-95BB-4379D4C1C376}"/>
                </a:ext>
              </a:extLst>
            </p:cNvPr>
            <p:cNvCxnSpPr>
              <a:cxnSpLocks/>
              <a:stCxn id="11" idx="3"/>
              <a:endCxn id="20" idx="1"/>
            </p:cNvCxnSpPr>
            <p:nvPr/>
          </p:nvCxnSpPr>
          <p:spPr>
            <a:xfrm flipV="1">
              <a:off x="3822613" y="3013970"/>
              <a:ext cx="599485" cy="298150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1B9FDDC8-2344-4300-87A8-24A66E00B1DA}"/>
                </a:ext>
              </a:extLst>
            </p:cNvPr>
            <p:cNvSpPr/>
            <p:nvPr/>
          </p:nvSpPr>
          <p:spPr>
            <a:xfrm>
              <a:off x="4422098" y="2683645"/>
              <a:ext cx="2414462" cy="660650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Việc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thứ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nhất</a:t>
              </a:r>
              <a:endPara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10F8C16-8557-468B-919E-4ABF308E7F65}"/>
              </a:ext>
            </a:extLst>
          </p:cNvPr>
          <p:cNvGrpSpPr/>
          <p:nvPr/>
        </p:nvGrpSpPr>
        <p:grpSpPr>
          <a:xfrm>
            <a:off x="8734270" y="4096594"/>
            <a:ext cx="3004074" cy="752576"/>
            <a:chOff x="3937418" y="1162716"/>
            <a:chExt cx="3004074" cy="752576"/>
          </a:xfrm>
          <a:solidFill>
            <a:srgbClr val="92D050"/>
          </a:solidFill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316F7509-0352-4F68-B64A-989EB0FE8BB9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3937418" y="1162716"/>
              <a:ext cx="589612" cy="422251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CF8AFC49-96E4-4F9D-A1EF-8DDC85FAF183}"/>
                </a:ext>
              </a:extLst>
            </p:cNvPr>
            <p:cNvSpPr/>
            <p:nvPr/>
          </p:nvSpPr>
          <p:spPr>
            <a:xfrm>
              <a:off x="4527030" y="1254642"/>
              <a:ext cx="2414462" cy="660650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Việc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thứ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hai</a:t>
              </a:r>
              <a:endPara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8F4B38A-811F-45D6-8F0E-DFD2F36CD30A}"/>
              </a:ext>
            </a:extLst>
          </p:cNvPr>
          <p:cNvSpPr/>
          <p:nvPr/>
        </p:nvSpPr>
        <p:spPr>
          <a:xfrm>
            <a:off x="3170653" y="687759"/>
            <a:ext cx="70008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endParaRPr lang="en-US" sz="40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10F8C16-8557-468B-919E-4ABF308E7F65}"/>
              </a:ext>
            </a:extLst>
          </p:cNvPr>
          <p:cNvGrpSpPr/>
          <p:nvPr/>
        </p:nvGrpSpPr>
        <p:grpSpPr>
          <a:xfrm>
            <a:off x="8692858" y="4507696"/>
            <a:ext cx="3045485" cy="1271696"/>
            <a:chOff x="3930701" y="612488"/>
            <a:chExt cx="3010791" cy="1302804"/>
          </a:xfrm>
          <a:solidFill>
            <a:srgbClr val="92D050"/>
          </a:solidFill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316F7509-0352-4F68-B64A-989EB0FE8BB9}"/>
                </a:ext>
              </a:extLst>
            </p:cNvPr>
            <p:cNvCxnSpPr>
              <a:cxnSpLocks/>
            </p:cNvCxnSpPr>
            <p:nvPr/>
          </p:nvCxnSpPr>
          <p:spPr>
            <a:xfrm>
              <a:off x="3930701" y="612488"/>
              <a:ext cx="589613" cy="782404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: Rounded Corners 22">
              <a:extLst>
                <a:ext uri="{FF2B5EF4-FFF2-40B4-BE49-F238E27FC236}">
                  <a16:creationId xmlns:a16="http://schemas.microsoft.com/office/drawing/2014/main" xmlns="" id="{CF8AFC49-96E4-4F9D-A1EF-8DDC85FAF183}"/>
                </a:ext>
              </a:extLst>
            </p:cNvPr>
            <p:cNvSpPr/>
            <p:nvPr/>
          </p:nvSpPr>
          <p:spPr>
            <a:xfrm>
              <a:off x="4527030" y="1254642"/>
              <a:ext cx="2414462" cy="660650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Việc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thứ</a:t>
              </a:r>
              <a:r>
                <a:rPr lang="en-US" sz="3000" dirty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tx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ba</a:t>
              </a:r>
              <a:endParaRPr lang="en-US" sz="30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3009176166770_2ec4f2e7ab1619feb2fc9dd9d7218d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55644"/>
            <a:ext cx="12192000" cy="1215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z3009170913784_a2a82bba009f55e6437b2784bdcb8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" y="-982980"/>
            <a:ext cx="1254252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524</Words>
  <Application>Microsoft Office PowerPoint</Application>
  <PresentationFormat>Custom</PresentationFormat>
  <Paragraphs>44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Thứ sáu ngày 10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37</cp:revision>
  <dcterms:created xsi:type="dcterms:W3CDTF">2021-07-22T08:59:50Z</dcterms:created>
  <dcterms:modified xsi:type="dcterms:W3CDTF">2021-12-10T03:24:01Z</dcterms:modified>
</cp:coreProperties>
</file>