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4"/>
  </p:notesMasterIdLst>
  <p:sldIdLst>
    <p:sldId id="315" r:id="rId4"/>
    <p:sldId id="316" r:id="rId5"/>
    <p:sldId id="317" r:id="rId6"/>
    <p:sldId id="310" r:id="rId7"/>
    <p:sldId id="311" r:id="rId8"/>
    <p:sldId id="312" r:id="rId9"/>
    <p:sldId id="285" r:id="rId10"/>
    <p:sldId id="307" r:id="rId11"/>
    <p:sldId id="313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67F75-DFA0-4BC1-98C0-37F9B8022262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87D62-A958-4EDD-BE24-58071A6A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1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0A436-C960-4090-AC42-32B0C07A6D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1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6"/>
            <a:ext cx="9144000" cy="2387600"/>
          </a:xfrm>
        </p:spPr>
        <p:txBody>
          <a:bodyPr anchor="b"/>
          <a:lstStyle>
            <a:lvl1pPr algn="ctr"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548"/>
            </a:lvl1pPr>
            <a:lvl2pPr marL="496068" indent="0" algn="ctr">
              <a:buNone/>
              <a:defRPr sz="2111"/>
            </a:lvl2pPr>
            <a:lvl3pPr marL="992134" indent="0" algn="ctr">
              <a:buNone/>
              <a:defRPr sz="1966"/>
            </a:lvl3pPr>
            <a:lvl4pPr marL="1488202" indent="0" algn="ctr">
              <a:buNone/>
              <a:defRPr sz="1675"/>
            </a:lvl4pPr>
            <a:lvl5pPr marL="1984268" indent="0" algn="ctr">
              <a:buNone/>
              <a:defRPr sz="1675"/>
            </a:lvl5pPr>
            <a:lvl6pPr marL="2480335" indent="0" algn="ctr">
              <a:buNone/>
              <a:defRPr sz="1675"/>
            </a:lvl6pPr>
            <a:lvl7pPr marL="2976401" indent="0" algn="ctr">
              <a:buNone/>
              <a:defRPr sz="1675"/>
            </a:lvl7pPr>
            <a:lvl8pPr marL="3472470" indent="0" algn="ctr">
              <a:buNone/>
              <a:defRPr sz="1675"/>
            </a:lvl8pPr>
            <a:lvl9pPr marL="3968535" indent="0" algn="ctr">
              <a:buNone/>
              <a:defRPr sz="1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6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7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1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1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1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3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1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4"/>
            <a:ext cx="10363201" cy="1362075"/>
          </a:xfrm>
        </p:spPr>
        <p:txBody>
          <a:bodyPr anchor="t"/>
          <a:lstStyle>
            <a:lvl1pPr algn="l">
              <a:defRPr sz="575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7"/>
            <a:ext cx="10363201" cy="1500187"/>
          </a:xfrm>
        </p:spPr>
        <p:txBody>
          <a:bodyPr anchor="b"/>
          <a:lstStyle>
            <a:lvl1pPr marL="0" indent="0">
              <a:buNone/>
              <a:defRPr sz="2767">
                <a:solidFill>
                  <a:schemeClr val="tx1">
                    <a:tint val="75000"/>
                  </a:schemeClr>
                </a:solidFill>
              </a:defRPr>
            </a:lvl1pPr>
            <a:lvl2pPr marL="66099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2pPr>
            <a:lvl3pPr marL="1321984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3pPr>
            <a:lvl4pPr marL="1982972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4pPr>
            <a:lvl5pPr marL="264396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5pPr>
            <a:lvl6pPr marL="3304957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6pPr>
            <a:lvl7pPr marL="3965948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7pPr>
            <a:lvl8pPr marL="4626939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8pPr>
            <a:lvl9pPr marL="528793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9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2"/>
          </a:xfrm>
        </p:spPr>
        <p:txBody>
          <a:bodyPr/>
          <a:lstStyle>
            <a:lvl1pPr>
              <a:defRPr sz="4005"/>
            </a:lvl1pPr>
            <a:lvl2pPr>
              <a:defRPr sz="3422"/>
            </a:lvl2pPr>
            <a:lvl3pPr>
              <a:defRPr sz="2767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2"/>
          </a:xfrm>
        </p:spPr>
        <p:txBody>
          <a:bodyPr/>
          <a:lstStyle>
            <a:lvl1pPr>
              <a:defRPr sz="4005"/>
            </a:lvl1pPr>
            <a:lvl2pPr>
              <a:defRPr sz="3422"/>
            </a:lvl2pPr>
            <a:lvl3pPr>
              <a:defRPr sz="2767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1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9"/>
            <a:ext cx="5386919" cy="639763"/>
          </a:xfrm>
        </p:spPr>
        <p:txBody>
          <a:bodyPr anchor="b"/>
          <a:lstStyle>
            <a:lvl1pPr marL="0" indent="0">
              <a:buNone/>
              <a:defRPr sz="3422" b="1"/>
            </a:lvl1pPr>
            <a:lvl2pPr marL="660990" indent="0">
              <a:buNone/>
              <a:defRPr sz="2767" b="1"/>
            </a:lvl2pPr>
            <a:lvl3pPr marL="1321984" indent="0">
              <a:buNone/>
              <a:defRPr sz="2548" b="1"/>
            </a:lvl3pPr>
            <a:lvl4pPr marL="1982972" indent="0">
              <a:buNone/>
              <a:defRPr sz="2330" b="1"/>
            </a:lvl4pPr>
            <a:lvl5pPr marL="2643964" indent="0">
              <a:buNone/>
              <a:defRPr sz="2330" b="1"/>
            </a:lvl5pPr>
            <a:lvl6pPr marL="3304957" indent="0">
              <a:buNone/>
              <a:defRPr sz="2330" b="1"/>
            </a:lvl6pPr>
            <a:lvl7pPr marL="3965948" indent="0">
              <a:buNone/>
              <a:defRPr sz="2330" b="1"/>
            </a:lvl7pPr>
            <a:lvl8pPr marL="4626939" indent="0">
              <a:buNone/>
              <a:defRPr sz="2330" b="1"/>
            </a:lvl8pPr>
            <a:lvl9pPr marL="5287930" indent="0">
              <a:buNone/>
              <a:defRPr sz="23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7"/>
            <a:ext cx="5386919" cy="3951290"/>
          </a:xfrm>
        </p:spPr>
        <p:txBody>
          <a:bodyPr/>
          <a:lstStyle>
            <a:lvl1pPr>
              <a:defRPr sz="3422"/>
            </a:lvl1pPr>
            <a:lvl2pPr>
              <a:defRPr sz="2767"/>
            </a:lvl2pPr>
            <a:lvl3pPr>
              <a:defRPr sz="2548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9"/>
            <a:ext cx="5389034" cy="639763"/>
          </a:xfrm>
        </p:spPr>
        <p:txBody>
          <a:bodyPr anchor="b"/>
          <a:lstStyle>
            <a:lvl1pPr marL="0" indent="0">
              <a:buNone/>
              <a:defRPr sz="3422" b="1"/>
            </a:lvl1pPr>
            <a:lvl2pPr marL="660990" indent="0">
              <a:buNone/>
              <a:defRPr sz="2767" b="1"/>
            </a:lvl2pPr>
            <a:lvl3pPr marL="1321984" indent="0">
              <a:buNone/>
              <a:defRPr sz="2548" b="1"/>
            </a:lvl3pPr>
            <a:lvl4pPr marL="1982972" indent="0">
              <a:buNone/>
              <a:defRPr sz="2330" b="1"/>
            </a:lvl4pPr>
            <a:lvl5pPr marL="2643964" indent="0">
              <a:buNone/>
              <a:defRPr sz="2330" b="1"/>
            </a:lvl5pPr>
            <a:lvl6pPr marL="3304957" indent="0">
              <a:buNone/>
              <a:defRPr sz="2330" b="1"/>
            </a:lvl6pPr>
            <a:lvl7pPr marL="3965948" indent="0">
              <a:buNone/>
              <a:defRPr sz="2330" b="1"/>
            </a:lvl7pPr>
            <a:lvl8pPr marL="4626939" indent="0">
              <a:buNone/>
              <a:defRPr sz="2330" b="1"/>
            </a:lvl8pPr>
            <a:lvl9pPr marL="5287930" indent="0">
              <a:buNone/>
              <a:defRPr sz="23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4" cy="3951290"/>
          </a:xfrm>
        </p:spPr>
        <p:txBody>
          <a:bodyPr/>
          <a:lstStyle>
            <a:lvl1pPr>
              <a:defRPr sz="3422"/>
            </a:lvl1pPr>
            <a:lvl2pPr>
              <a:defRPr sz="2767"/>
            </a:lvl2pPr>
            <a:lvl3pPr>
              <a:defRPr sz="2548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5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1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07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273055"/>
            <a:ext cx="4011085" cy="1162052"/>
          </a:xfrm>
        </p:spPr>
        <p:txBody>
          <a:bodyPr anchor="b"/>
          <a:lstStyle>
            <a:lvl1pPr algn="l">
              <a:defRPr sz="27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7"/>
            <a:ext cx="6815666" cy="5853115"/>
          </a:xfrm>
        </p:spPr>
        <p:txBody>
          <a:bodyPr/>
          <a:lstStyle>
            <a:lvl1pPr>
              <a:defRPr sz="4514"/>
            </a:lvl1pPr>
            <a:lvl2pPr>
              <a:defRPr sz="4005"/>
            </a:lvl2pPr>
            <a:lvl3pPr>
              <a:defRPr sz="3422"/>
            </a:lvl3pPr>
            <a:lvl4pPr>
              <a:defRPr sz="2767"/>
            </a:lvl4pPr>
            <a:lvl5pPr>
              <a:defRPr sz="2767"/>
            </a:lvl5pPr>
            <a:lvl6pPr>
              <a:defRPr sz="2767"/>
            </a:lvl6pPr>
            <a:lvl7pPr>
              <a:defRPr sz="2767"/>
            </a:lvl7pPr>
            <a:lvl8pPr>
              <a:defRPr sz="2767"/>
            </a:lvl8pPr>
            <a:lvl9pPr>
              <a:defRPr sz="27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8" y="1435105"/>
            <a:ext cx="4011085" cy="4691065"/>
          </a:xfrm>
        </p:spPr>
        <p:txBody>
          <a:bodyPr/>
          <a:lstStyle>
            <a:lvl1pPr marL="0" indent="0">
              <a:buNone/>
              <a:defRPr sz="1966"/>
            </a:lvl1pPr>
            <a:lvl2pPr marL="660990" indent="0">
              <a:buNone/>
              <a:defRPr sz="1747"/>
            </a:lvl2pPr>
            <a:lvl3pPr marL="1321984" indent="0">
              <a:buNone/>
              <a:defRPr sz="1529"/>
            </a:lvl3pPr>
            <a:lvl4pPr marL="1982972" indent="0">
              <a:buNone/>
              <a:defRPr sz="1238"/>
            </a:lvl4pPr>
            <a:lvl5pPr marL="2643964" indent="0">
              <a:buNone/>
              <a:defRPr sz="1238"/>
            </a:lvl5pPr>
            <a:lvl6pPr marL="3304957" indent="0">
              <a:buNone/>
              <a:defRPr sz="1238"/>
            </a:lvl6pPr>
            <a:lvl7pPr marL="3965948" indent="0">
              <a:buNone/>
              <a:defRPr sz="1238"/>
            </a:lvl7pPr>
            <a:lvl8pPr marL="4626939" indent="0">
              <a:buNone/>
              <a:defRPr sz="1238"/>
            </a:lvl8pPr>
            <a:lvl9pPr marL="5287930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9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6"/>
            <a:ext cx="7315200" cy="566739"/>
          </a:xfrm>
        </p:spPr>
        <p:txBody>
          <a:bodyPr anchor="b"/>
          <a:lstStyle>
            <a:lvl1pPr algn="l">
              <a:defRPr sz="27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sz="4514"/>
            </a:lvl1pPr>
            <a:lvl2pPr marL="660990" indent="0">
              <a:buNone/>
              <a:defRPr sz="4005"/>
            </a:lvl2pPr>
            <a:lvl3pPr marL="1321984" indent="0">
              <a:buNone/>
              <a:defRPr sz="3422"/>
            </a:lvl3pPr>
            <a:lvl4pPr marL="1982972" indent="0">
              <a:buNone/>
              <a:defRPr sz="2767"/>
            </a:lvl4pPr>
            <a:lvl5pPr marL="2643964" indent="0">
              <a:buNone/>
              <a:defRPr sz="2767"/>
            </a:lvl5pPr>
            <a:lvl6pPr marL="3304957" indent="0">
              <a:buNone/>
              <a:defRPr sz="2767"/>
            </a:lvl6pPr>
            <a:lvl7pPr marL="3965948" indent="0">
              <a:buNone/>
              <a:defRPr sz="2767"/>
            </a:lvl7pPr>
            <a:lvl8pPr marL="4626939" indent="0">
              <a:buNone/>
              <a:defRPr sz="2767"/>
            </a:lvl8pPr>
            <a:lvl9pPr marL="5287930" indent="0">
              <a:buNone/>
              <a:defRPr sz="27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3"/>
            <a:ext cx="7315200" cy="804865"/>
          </a:xfrm>
        </p:spPr>
        <p:txBody>
          <a:bodyPr/>
          <a:lstStyle>
            <a:lvl1pPr marL="0" indent="0">
              <a:buNone/>
              <a:defRPr sz="1966"/>
            </a:lvl1pPr>
            <a:lvl2pPr marL="660990" indent="0">
              <a:buNone/>
              <a:defRPr sz="1747"/>
            </a:lvl2pPr>
            <a:lvl3pPr marL="1321984" indent="0">
              <a:buNone/>
              <a:defRPr sz="1529"/>
            </a:lvl3pPr>
            <a:lvl4pPr marL="1982972" indent="0">
              <a:buNone/>
              <a:defRPr sz="1238"/>
            </a:lvl4pPr>
            <a:lvl5pPr marL="2643964" indent="0">
              <a:buNone/>
              <a:defRPr sz="1238"/>
            </a:lvl5pPr>
            <a:lvl6pPr marL="3304957" indent="0">
              <a:buNone/>
              <a:defRPr sz="1238"/>
            </a:lvl6pPr>
            <a:lvl7pPr marL="3965948" indent="0">
              <a:buNone/>
              <a:defRPr sz="1238"/>
            </a:lvl7pPr>
            <a:lvl8pPr marL="4626939" indent="0">
              <a:buNone/>
              <a:defRPr sz="1238"/>
            </a:lvl8pPr>
            <a:lvl9pPr marL="5287930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5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7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5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570C-BB7F-4A7F-A70D-E2D489915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77CBA-AF5B-4C6E-8610-755BC4018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9390-90D0-4B49-8BEE-DDF652C6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CA3D1-9C50-4756-BDC8-B53F3A9E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4942E-0C91-4AC4-BAC4-E23E0EFC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FED2-921E-4DED-8006-C355B59D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3D3A0-FFE2-42A6-8A69-E0FFD261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31ED-D349-44B0-A39C-5F2418EE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82206-C4EC-4DB5-96D5-959D8862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8826-4C22-4836-9138-141682AB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1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4A47-F978-41C8-B613-0D39AA39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B84C8-A31D-4FAF-97A3-67461CB2A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7CEF3-BC7C-4DCD-85B2-5E4C8CC2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71526-A6F4-4F4D-9C91-9A60D65A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96FCF-A4C2-4BBC-BA73-5882A81C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3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3345-1C50-4795-9224-6C4C1AE6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4251-C11A-4D58-9C23-D481369D8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DC416-8E1B-4C19-AD0A-99C61B5BA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A2F50-AEE5-49FF-9794-BF0BC4BF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8585-65A7-4E3F-8E8F-54345124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41DF2-80C8-48D5-9B61-5110D981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9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FF1C-066C-41DF-AFC9-C03F3F12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F2891-F3EB-4C1D-85BA-23ED43D33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FDFDC-C29E-4A9E-878D-FA2E72594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831EE-996B-49EA-9916-CE7F059FF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9742D-7168-4A7A-99C5-6B57D0C2F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75193-F569-4332-8A7C-1CA49F6E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927A2-D721-4C03-84A2-A744EC9E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74737-9281-4382-B336-98F9BDDC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4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1" cy="1500187"/>
          </a:xfrm>
        </p:spPr>
        <p:txBody>
          <a:bodyPr/>
          <a:lstStyle>
            <a:lvl1pPr marL="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1pPr>
            <a:lvl2pPr marL="496068" indent="0">
              <a:buNone/>
              <a:defRPr sz="2111">
                <a:solidFill>
                  <a:schemeClr val="tx1">
                    <a:tint val="75000"/>
                  </a:schemeClr>
                </a:solidFill>
              </a:defRPr>
            </a:lvl2pPr>
            <a:lvl3pPr marL="99213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3pPr>
            <a:lvl4pPr marL="1488202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4pPr>
            <a:lvl5pPr marL="1984268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5pPr>
            <a:lvl6pPr marL="24803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6pPr>
            <a:lvl7pPr marL="2976401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7pPr>
            <a:lvl8pPr marL="3472470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8pPr>
            <a:lvl9pPr marL="39685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8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4D79-61E2-40FE-B5CF-F552EDE3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5BE46-6D29-40F2-9987-AFD62529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B4CF8-2F97-4DAE-97D5-58141658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8DE90-50E5-48D1-8AB6-8DCCFD7D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4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4C45E-E8A2-41C6-8625-80A4E3D8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FCCA3-E850-435B-83EC-6C6C75FC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BE68E-C57E-4E2A-9306-963AADAA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4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A17-1D5A-4A54-859E-FDEC93F4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591E9-A702-4BB1-A3BB-E01287D74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36F74-FE12-450A-9BB5-30D4133C4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1130D-A988-48E7-87A9-74F42216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F1D63-6076-4C31-94EE-C16F27A6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E880E-A9B0-472B-8922-AF49F66D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7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3CCD-E28A-463F-AAEC-94CA853F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D1B77-54A8-4E2B-9AE4-A897ECDEF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18F0F-1DED-4E75-902C-CFC18DAA6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120F6-C104-4886-B806-82C7E854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8382A-1F85-489A-AD9E-09FA9467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34283-5B07-447E-8FD6-895D0526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1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C25D-6417-4844-AD6E-5A6DEF7E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253C7-9F4E-49D9-B4CD-0F3FD78A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DDA40-EA8D-4EB2-85A4-54AC75AE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AE83E-0F1B-4F03-958B-7CE410EF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E6AD-DDE6-4C09-B6AB-BFA7AF2F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2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937C1-AFB6-4B6A-A1F4-81AA0F802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5BA47-B325-4BE2-B2EE-DA6105680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C4DB-0691-4424-A07B-CA52FAB9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E6F67-C37F-4EDB-8B8D-745DA00A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23AD-4E23-429A-B23A-C213E8D3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4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0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8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6"/>
            <a:ext cx="5183188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0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8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>
              <a:defRPr sz="3422"/>
            </a:lvl1pPr>
            <a:lvl2pPr>
              <a:defRPr sz="2985"/>
            </a:lvl2pPr>
            <a:lvl3pPr>
              <a:defRPr sz="2548"/>
            </a:lvl3pPr>
            <a:lvl4pPr>
              <a:defRPr sz="2111"/>
            </a:lvl4pPr>
            <a:lvl5pPr>
              <a:defRPr sz="2111"/>
            </a:lvl5pPr>
            <a:lvl6pPr>
              <a:defRPr sz="2111"/>
            </a:lvl6pPr>
            <a:lvl7pPr>
              <a:defRPr sz="2111"/>
            </a:lvl7pPr>
            <a:lvl8pPr>
              <a:defRPr sz="2111"/>
            </a:lvl8pPr>
            <a:lvl9pPr>
              <a:defRPr sz="21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4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7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 marL="0" indent="0">
              <a:buNone/>
              <a:defRPr sz="3422"/>
            </a:lvl1pPr>
            <a:lvl2pPr marL="496068" indent="0">
              <a:buNone/>
              <a:defRPr sz="2985"/>
            </a:lvl2pPr>
            <a:lvl3pPr marL="992134" indent="0">
              <a:buNone/>
              <a:defRPr sz="2548"/>
            </a:lvl3pPr>
            <a:lvl4pPr marL="1488202" indent="0">
              <a:buNone/>
              <a:defRPr sz="2111"/>
            </a:lvl4pPr>
            <a:lvl5pPr marL="1984268" indent="0">
              <a:buNone/>
              <a:defRPr sz="2111"/>
            </a:lvl5pPr>
            <a:lvl6pPr marL="2480335" indent="0">
              <a:buNone/>
              <a:defRPr sz="2111"/>
            </a:lvl6pPr>
            <a:lvl7pPr marL="2976401" indent="0">
              <a:buNone/>
              <a:defRPr sz="2111"/>
            </a:lvl7pPr>
            <a:lvl8pPr marL="3472470" indent="0">
              <a:buNone/>
              <a:defRPr sz="2111"/>
            </a:lvl8pPr>
            <a:lvl9pPr marL="3968535" indent="0">
              <a:buNone/>
              <a:defRPr sz="211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4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4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1" cy="4351339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92134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921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92134" rtl="0" eaLnBrk="1" latinLnBrk="0" hangingPunct="1">
        <a:lnSpc>
          <a:spcPct val="90000"/>
        </a:lnSpc>
        <a:spcBef>
          <a:spcPct val="0"/>
        </a:spcBef>
        <a:buNone/>
        <a:defRPr sz="4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033" indent="-248033" algn="l" defTabSz="992134" rtl="0" eaLnBrk="1" latinLnBrk="0" hangingPunct="1">
        <a:lnSpc>
          <a:spcPct val="90000"/>
        </a:lnSpc>
        <a:spcBef>
          <a:spcPts val="1085"/>
        </a:spcBef>
        <a:buFont typeface="Arial" panose="020B0604020202020204" pitchFamily="34" charset="0"/>
        <a:buChar char="•"/>
        <a:defRPr sz="2985" kern="1200">
          <a:solidFill>
            <a:schemeClr val="tx1"/>
          </a:solidFill>
          <a:latin typeface="+mn-lt"/>
          <a:ea typeface="+mn-ea"/>
          <a:cs typeface="+mn-cs"/>
        </a:defRPr>
      </a:lvl1pPr>
      <a:lvl2pPr marL="74410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2401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3pPr>
      <a:lvl4pPr marL="173623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2232302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7283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6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72050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421657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1pPr>
      <a:lvl2pPr marL="4960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92134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3pPr>
      <a:lvl4pPr marL="1488202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19842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4803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2976401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47247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39685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1143000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1" cy="4525962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321984" rtl="0" eaLnBrk="1" latinLnBrk="0" hangingPunct="1">
        <a:spcBef>
          <a:spcPct val="0"/>
        </a:spcBef>
        <a:buNone/>
        <a:defRPr sz="64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743" indent="-495743" algn="l" defTabSz="1321984" rtl="0" eaLnBrk="1" latinLnBrk="0" hangingPunct="1">
        <a:spcBef>
          <a:spcPct val="20000"/>
        </a:spcBef>
        <a:buFont typeface="Arial" pitchFamily="34" charset="0"/>
        <a:buChar char="•"/>
        <a:defRPr sz="4514" kern="1200">
          <a:solidFill>
            <a:schemeClr val="tx1"/>
          </a:solidFill>
          <a:latin typeface="+mn-lt"/>
          <a:ea typeface="+mn-ea"/>
          <a:cs typeface="+mn-cs"/>
        </a:defRPr>
      </a:lvl1pPr>
      <a:lvl2pPr marL="1074112" indent="-413120" algn="l" defTabSz="1321984" rtl="0" eaLnBrk="1" latinLnBrk="0" hangingPunct="1">
        <a:spcBef>
          <a:spcPct val="20000"/>
        </a:spcBef>
        <a:buFont typeface="Arial" pitchFamily="34" charset="0"/>
        <a:buChar char="–"/>
        <a:defRPr sz="4005" kern="1200">
          <a:solidFill>
            <a:schemeClr val="tx1"/>
          </a:solidFill>
          <a:latin typeface="+mn-lt"/>
          <a:ea typeface="+mn-ea"/>
          <a:cs typeface="+mn-cs"/>
        </a:defRPr>
      </a:lvl2pPr>
      <a:lvl3pPr marL="1652479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3422" kern="1200">
          <a:solidFill>
            <a:schemeClr val="tx1"/>
          </a:solidFill>
          <a:latin typeface="+mn-lt"/>
          <a:ea typeface="+mn-ea"/>
          <a:cs typeface="+mn-cs"/>
        </a:defRPr>
      </a:lvl3pPr>
      <a:lvl4pPr marL="2313470" indent="-330495" algn="l" defTabSz="1321984" rtl="0" eaLnBrk="1" latinLnBrk="0" hangingPunct="1">
        <a:spcBef>
          <a:spcPct val="20000"/>
        </a:spcBef>
        <a:buFont typeface="Arial" pitchFamily="34" charset="0"/>
        <a:buChar char="–"/>
        <a:defRPr sz="2767" kern="1200">
          <a:solidFill>
            <a:schemeClr val="tx1"/>
          </a:solidFill>
          <a:latin typeface="+mn-lt"/>
          <a:ea typeface="+mn-ea"/>
          <a:cs typeface="+mn-cs"/>
        </a:defRPr>
      </a:lvl4pPr>
      <a:lvl5pPr marL="2974461" indent="-330495" algn="l" defTabSz="1321984" rtl="0" eaLnBrk="1" latinLnBrk="0" hangingPunct="1">
        <a:spcBef>
          <a:spcPct val="20000"/>
        </a:spcBef>
        <a:buFont typeface="Arial" pitchFamily="34" charset="0"/>
        <a:buChar char="»"/>
        <a:defRPr sz="2767" kern="1200">
          <a:solidFill>
            <a:schemeClr val="tx1"/>
          </a:solidFill>
          <a:latin typeface="+mn-lt"/>
          <a:ea typeface="+mn-ea"/>
          <a:cs typeface="+mn-cs"/>
        </a:defRPr>
      </a:lvl5pPr>
      <a:lvl6pPr marL="3635451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6pPr>
      <a:lvl7pPr marL="4296441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7pPr>
      <a:lvl8pPr marL="4957436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8pPr>
      <a:lvl9pPr marL="5618427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1pPr>
      <a:lvl2pPr marL="66099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321984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3pPr>
      <a:lvl4pPr marL="1982972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4pPr>
      <a:lvl5pPr marL="2643964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5pPr>
      <a:lvl6pPr marL="3304957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6pPr>
      <a:lvl7pPr marL="3965948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7pPr>
      <a:lvl8pPr marL="4626939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8pPr>
      <a:lvl9pPr marL="528793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966E4-77A4-4EAD-ACC9-ED903BDB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5656-9823-40E7-BC94-6466821B3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2DC27-9769-46D2-A01E-E7670C49B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8548-DF7C-4062-9B9F-1FAB99FA455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A1E0B-0874-4AD6-BE8D-8C2643860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707F7-7160-4DF3-816C-806D746A1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890217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0" y="4578483"/>
            <a:ext cx="12102684" cy="2265230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652900"/>
            <a:ext cx="526529" cy="963500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18680"/>
            <a:ext cx="369015" cy="6708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102887" y="2070970"/>
            <a:ext cx="8608987" cy="1815670"/>
          </a:xfrm>
          <a:prstGeom prst="rect">
            <a:avLst/>
          </a:prstGeom>
          <a:noFill/>
        </p:spPr>
        <p:txBody>
          <a:bodyPr wrap="square" lIns="82274" tIns="41138" rIns="82274" bIns="41138" rtlCol="0">
            <a:spAutoFit/>
          </a:bodyPr>
          <a:lstStyle/>
          <a:p>
            <a:pPr algn="ctr" defTabSz="822740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22740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117" y="4050954"/>
            <a:ext cx="10402397" cy="2792759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956" y="2615593"/>
            <a:ext cx="706256" cy="83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276" y="1292518"/>
            <a:ext cx="9287269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4266" y="1142785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50241" y="122956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6142" y="1547409"/>
            <a:ext cx="878103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MANG VỀ YÊU 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BE153F-7585-4D38-A263-BA52DFC5D669}"/>
              </a:ext>
            </a:extLst>
          </p:cNvPr>
          <p:cNvSpPr/>
          <p:nvPr/>
        </p:nvSpPr>
        <p:spPr>
          <a:xfrm>
            <a:off x="3004496" y="2704365"/>
            <a:ext cx="670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 </a:t>
            </a:r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endParaRPr lang="en-US" sz="54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4610" y="1924659"/>
            <a:ext cx="11418348" cy="27890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Sưu tầm những bài thơ về tình cảm anh chị em trong nhà.</a:t>
            </a: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 những câu thơ em </a:t>
            </a:r>
            <a:r>
              <a:rPr lang="en-US" sz="430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985" y="337268"/>
            <a:ext cx="10879274" cy="722697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2912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912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912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41428" r="19265" b="17947"/>
          <a:stretch/>
        </p:blipFill>
        <p:spPr bwMode="auto">
          <a:xfrm>
            <a:off x="1541033" y="1143000"/>
            <a:ext cx="898788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7B41C0C5-C80E-41B7-B6F1-1FF6FCF6D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-791570"/>
            <a:ext cx="12960496" cy="7649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D02477-4CEC-478C-9284-11F9BA747260}"/>
              </a:ext>
            </a:extLst>
          </p:cNvPr>
          <p:cNvSpPr txBox="1"/>
          <p:nvPr/>
        </p:nvSpPr>
        <p:spPr>
          <a:xfrm>
            <a:off x="302446" y="-5134"/>
            <a:ext cx="5682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VÕNG KÊU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Khoa)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6989A1-381C-4D7F-9A97-BF543BC2F890}"/>
              </a:ext>
            </a:extLst>
          </p:cNvPr>
          <p:cNvSpPr/>
          <p:nvPr/>
        </p:nvSpPr>
        <p:spPr>
          <a:xfrm>
            <a:off x="2376935" y="-99745"/>
            <a:ext cx="9285026" cy="6959121"/>
          </a:xfrm>
          <a:prstGeom prst="roundRect">
            <a:avLst>
              <a:gd name="adj" fmla="val 7441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CC29B-3EF8-4098-BE3B-6B7E4F5DA1C5}"/>
              </a:ext>
            </a:extLst>
          </p:cNvPr>
          <p:cNvSpPr txBox="1"/>
          <p:nvPr/>
        </p:nvSpPr>
        <p:spPr>
          <a:xfrm>
            <a:off x="612606" y="1048571"/>
            <a:ext cx="27616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em đưa đều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 gian nhà nhỏ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 tiếng võng </a:t>
            </a:r>
            <a:r>
              <a:rPr lang="vi-VN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Mênh mang trưa hè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 co chân ngủ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 dim cành </a:t>
            </a:r>
            <a:r>
              <a:rPr lang="vi-VN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 na thiu thiu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na hé mở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 trời trong </a:t>
            </a:r>
            <a:r>
              <a:rPr lang="vi-VN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veo</a:t>
            </a:r>
            <a:r>
              <a:rPr lang="en-US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6AF9D-19B5-4942-BE06-B2BBB79E2194}"/>
              </a:ext>
            </a:extLst>
          </p:cNvPr>
          <p:cNvSpPr txBox="1"/>
          <p:nvPr/>
        </p:nvSpPr>
        <p:spPr>
          <a:xfrm>
            <a:off x="3901451" y="1034045"/>
            <a:ext cx="338697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 em chao đều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 ngoài cửa sổ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 tiếng võng </a:t>
            </a:r>
            <a:r>
              <a:rPr lang="vi-VN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 mẹ ru em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 tiếng võng này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 cò trắng muốt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 - bay 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bay...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Giang ngủ rồi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 bay phơ phất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Vương vương nụ cười</a:t>
            </a:r>
            <a:r>
              <a:rPr lang="vi-VN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2C0D8-3423-4E88-91AE-B67176457F54}"/>
              </a:ext>
            </a:extLst>
          </p:cNvPr>
          <p:cNvSpPr txBox="1"/>
          <p:nvPr/>
        </p:nvSpPr>
        <p:spPr>
          <a:xfrm>
            <a:off x="7653301" y="75450"/>
            <a:ext cx="4183899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giấc em mơ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gặp con cò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 lội bờ sông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gặp cánh bướm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Mênh mông, mênh </a:t>
            </a:r>
            <a:r>
              <a:rPr lang="vi-VN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mông</a:t>
            </a:r>
            <a:r>
              <a:rPr lang="en-US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gặp bóng mẹ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Lom khom trên đồng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 chú pháo thủ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Canh trời nắng </a:t>
            </a:r>
            <a:r>
              <a:rPr lang="vi-VN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ơi cứ ngủ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anh đưa đều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 gian nhà nhỏ</a:t>
            </a:r>
            <a:endParaRPr lang="en-US" sz="22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kẹt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kẹt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lang="en-US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</a:t>
            </a:r>
            <a:r>
              <a:rPr lang="en-US" sz="2200" b="0" i="0" dirty="0" err="1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kẹt</a:t>
            </a:r>
            <a:r>
              <a:rPr lang="en-US" sz="2200" b="0" i="0" dirty="0" smtClean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   </a:t>
            </a:r>
            <a:endParaRPr lang="en-US" sz="2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Text&#10;&#10;Description automatically generated with low confidence">
            <a:extLst>
              <a:ext uri="{FF2B5EF4-FFF2-40B4-BE49-F238E27FC236}">
                <a16:creationId xmlns:a16="http://schemas.microsoft.com/office/drawing/2014/main" id="{C39AD7D9-8F3C-4C2A-8913-DCAFD42FB3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9313" y="4121238"/>
            <a:ext cx="2361944" cy="26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B4989A2-5A4A-406E-B328-AD7B0A298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5" y="-1084488"/>
            <a:ext cx="12213609" cy="4192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70714D-06ED-46FE-9C53-3AED28666616}"/>
              </a:ext>
            </a:extLst>
          </p:cNvPr>
          <p:cNvSpPr txBox="1"/>
          <p:nvPr/>
        </p:nvSpPr>
        <p:spPr>
          <a:xfrm>
            <a:off x="962528" y="2704085"/>
            <a:ext cx="60937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anh khó đấy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 đâu chuyện đùa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em gái bé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 người lớn cơ.</a:t>
            </a:r>
            <a:endParaRPr lang="en-US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endParaRPr lang="vi-VN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em bé khóc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phải dỗ dành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 em bé ngã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nâng dịu dàng.</a:t>
            </a:r>
            <a:endParaRPr lang="en-US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endParaRPr lang="vi-VN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EB22A-2616-407F-A5BD-0C52D8FBDCEB}"/>
              </a:ext>
            </a:extLst>
          </p:cNvPr>
          <p:cNvSpPr txBox="1"/>
          <p:nvPr/>
        </p:nvSpPr>
        <p:spPr>
          <a:xfrm>
            <a:off x="5805983" y="2245818"/>
            <a:ext cx="60937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cho quà bánh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em phần hơn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đồ chơi đẹp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 nhường em luôn.</a:t>
            </a:r>
            <a:endParaRPr lang="en-US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endParaRPr lang="vi-VN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anh thật khó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mà thật vui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yêu em bé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 làm được thôi.</a:t>
            </a:r>
          </a:p>
        </p:txBody>
      </p:sp>
      <p:pic>
        <p:nvPicPr>
          <p:cNvPr id="6" name="Picture 5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27F40780-FF09-4154-8384-FB3F98E44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0250" l="10000" r="90000">
                        <a14:foregroundMark x1="46750" y1="20250" x2="46750" y2="20250"/>
                        <a14:foregroundMark x1="46750" y1="20250" x2="46750" y2="20250"/>
                        <a14:foregroundMark x1="43375" y1="19250" x2="41500" y2="18875"/>
                        <a14:foregroundMark x1="41500" y1="18875" x2="41500" y2="18875"/>
                        <a14:foregroundMark x1="44125" y1="16375" x2="38625" y2="27125"/>
                        <a14:foregroundMark x1="38625" y1="27125" x2="43750" y2="17625"/>
                        <a14:foregroundMark x1="42500" y1="15375" x2="35625" y2="25500"/>
                        <a14:foregroundMark x1="35625" y1="25500" x2="47000" y2="27375"/>
                        <a14:foregroundMark x1="47000" y1="27375" x2="44250" y2="16375"/>
                        <a14:foregroundMark x1="44250" y1="16375" x2="39875" y2="15375"/>
                        <a14:foregroundMark x1="47625" y1="7500" x2="36125" y2="7125"/>
                        <a14:foregroundMark x1="36125" y1="7125" x2="47875" y2="11500"/>
                        <a14:foregroundMark x1="47875" y1="11500" x2="43125" y2="6875"/>
                        <a14:foregroundMark x1="43125" y1="6875" x2="43125" y2="6875"/>
                        <a14:foregroundMark x1="46375" y1="90250" x2="34375" y2="87625"/>
                        <a14:foregroundMark x1="34375" y1="87625" x2="45375" y2="87625"/>
                        <a14:foregroundMark x1="75375" y1="89875" x2="62625" y2="88250"/>
                        <a14:foregroundMark x1="62625" y1="88250" x2="59750" y2="8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27" y="2665751"/>
            <a:ext cx="4192249" cy="41922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EA5CBA-5432-4203-AA8B-66D610EE7A29}"/>
              </a:ext>
            </a:extLst>
          </p:cNvPr>
          <p:cNvGrpSpPr/>
          <p:nvPr/>
        </p:nvGrpSpPr>
        <p:grpSpPr>
          <a:xfrm>
            <a:off x="1945345" y="893775"/>
            <a:ext cx="5265760" cy="1787551"/>
            <a:chOff x="1926611" y="0"/>
            <a:chExt cx="5265760" cy="1787551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8A5FFF92-FB84-4468-8AAD-B7B19A093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91786" l="10000" r="90000">
                          <a14:foregroundMark x1="33690" y1="89821" x2="39524" y2="91964"/>
                          <a14:foregroundMark x1="39524" y1="91964" x2="45476" y2="89821"/>
                          <a14:foregroundMark x1="45476" y1="89821" x2="45833" y2="89286"/>
                          <a14:foregroundMark x1="43690" y1="10714" x2="50595" y2="9464"/>
                          <a14:foregroundMark x1="50595" y1="9464" x2="56905" y2="11786"/>
                          <a14:foregroundMark x1="56905" y1="11786" x2="51548" y2="7500"/>
                          <a14:foregroundMark x1="51548" y1="7500" x2="45119" y2="10714"/>
                          <a14:foregroundMark x1="45119" y1="10714" x2="44881" y2="110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611" y="0"/>
              <a:ext cx="5265760" cy="178755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0D6399-4945-4656-A70C-4579F3182242}"/>
                </a:ext>
              </a:extLst>
            </p:cNvPr>
            <p:cNvSpPr/>
            <p:nvPr/>
          </p:nvSpPr>
          <p:spPr>
            <a:xfrm>
              <a:off x="3059914" y="421596"/>
              <a:ext cx="299915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err="1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ANH</a:t>
              </a:r>
              <a:endParaRPr lang="en-US" sz="48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92D0896-2CF9-444E-A0E9-673333830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43" y="2181411"/>
            <a:ext cx="6335509" cy="4604197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1072B4-FCAC-4DFC-BE3C-7842B2B6081E}"/>
              </a:ext>
            </a:extLst>
          </p:cNvPr>
          <p:cNvSpPr/>
          <p:nvPr/>
        </p:nvSpPr>
        <p:spPr>
          <a:xfrm>
            <a:off x="4703297" y="1948376"/>
            <a:ext cx="2655277" cy="2077934"/>
          </a:xfrm>
          <a:prstGeom prst="rect">
            <a:avLst/>
          </a:prstGeom>
          <a:solidFill>
            <a:srgbClr val="D4E5F4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DCAB6-AD36-464B-97D3-564F98925D65}"/>
              </a:ext>
            </a:extLst>
          </p:cNvPr>
          <p:cNvSpPr/>
          <p:nvPr/>
        </p:nvSpPr>
        <p:spPr>
          <a:xfrm>
            <a:off x="149221" y="249902"/>
            <a:ext cx="8119015" cy="4233608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mua chiếc bánh              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 lớn ăn khỏe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 chị em ăn                      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 phần hơn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Thoáng chút băn khoăn         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 dỗi hờn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phần sao nhỉ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             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 nửa bé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 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 nhận nửa bé                 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 vui vẻ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 Dành em nửa to                 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nhiệm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 Em cười: “Ơ hơ                  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khẽ xoa đầu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 Chị sai rồi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                  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“Các con ngoan quá”.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A0276-CEBF-4A05-9C2E-D3BFD6E46CFB}"/>
              </a:ext>
            </a:extLst>
          </p:cNvPr>
          <p:cNvSpPr/>
          <p:nvPr/>
        </p:nvSpPr>
        <p:spPr>
          <a:xfrm>
            <a:off x="2200004" y="369131"/>
            <a:ext cx="3043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BÁNH</a:t>
            </a:r>
            <a:endParaRPr kumimoji="0" lang="en-US" sz="40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042" y="361720"/>
            <a:ext cx="10842365" cy="872161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5AE66E5F-F3F5-4C69-A749-F0C4ED8F6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66" y="3207224"/>
            <a:ext cx="7301552" cy="3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510" y="3975382"/>
            <a:ext cx="2011490" cy="2870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E64F70-C987-40E5-9AD5-39B694D0C7DE}"/>
              </a:ext>
            </a:extLst>
          </p:cNvPr>
          <p:cNvSpPr txBox="1"/>
          <p:nvPr/>
        </p:nvSpPr>
        <p:spPr>
          <a:xfrm>
            <a:off x="650488" y="1676375"/>
            <a:ext cx="11429895" cy="1680107"/>
          </a:xfrm>
          <a:prstGeom prst="rect">
            <a:avLst/>
          </a:prstGeom>
          <a:noFill/>
        </p:spPr>
        <p:txBody>
          <a:bodyPr wrap="square" lIns="99218" tIns="49609" rIns="99218" bIns="49609">
            <a:spAutoFit/>
          </a:bodyPr>
          <a:lstStyle/>
          <a:p>
            <a:pPr marL="496068" indent="-496068" defTabSz="1321984">
              <a:lnSpc>
                <a:spcPct val="150000"/>
              </a:lnSpc>
              <a:buFontTx/>
              <a:buChar char="-"/>
            </a:pP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422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thơ,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96068" indent="-496068" defTabSz="1321984">
              <a:lnSpc>
                <a:spcPct val="150000"/>
              </a:lnSpc>
              <a:buFontTx/>
              <a:buChar char="-"/>
            </a:pP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316497" y="725349"/>
            <a:ext cx="6043996" cy="664252"/>
          </a:xfrm>
          <a:prstGeom prst="rect">
            <a:avLst/>
          </a:prstGeom>
          <a:noFill/>
        </p:spPr>
        <p:txBody>
          <a:bodyPr wrap="square" lIns="86328" tIns="43164" rIns="86328" bIns="431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5204"/>
            <a:r>
              <a:rPr lang="en-US" sz="375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5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  <a:endParaRPr lang="en-US" sz="375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157</Words>
  <Application>Microsoft Office PowerPoint</Application>
  <PresentationFormat>Widescreen</PresentationFormat>
  <Paragraphs>38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19</cp:revision>
  <dcterms:created xsi:type="dcterms:W3CDTF">2021-07-22T09:26:32Z</dcterms:created>
  <dcterms:modified xsi:type="dcterms:W3CDTF">2021-12-09T03:28:07Z</dcterms:modified>
</cp:coreProperties>
</file>