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7" r:id="rId3"/>
    <p:sldMasterId id="2147483726" r:id="rId4"/>
    <p:sldMasterId id="2147483745" r:id="rId5"/>
  </p:sldMasterIdLst>
  <p:notesMasterIdLst>
    <p:notesMasterId r:id="rId37"/>
  </p:notesMasterIdLst>
  <p:sldIdLst>
    <p:sldId id="410" r:id="rId6"/>
    <p:sldId id="388" r:id="rId7"/>
    <p:sldId id="365" r:id="rId8"/>
    <p:sldId id="392" r:id="rId9"/>
    <p:sldId id="396" r:id="rId10"/>
    <p:sldId id="391" r:id="rId11"/>
    <p:sldId id="258" r:id="rId12"/>
    <p:sldId id="274" r:id="rId13"/>
    <p:sldId id="273" r:id="rId14"/>
    <p:sldId id="384" r:id="rId15"/>
    <p:sldId id="264" r:id="rId16"/>
    <p:sldId id="399" r:id="rId17"/>
    <p:sldId id="403" r:id="rId18"/>
    <p:sldId id="402" r:id="rId19"/>
    <p:sldId id="261" r:id="rId20"/>
    <p:sldId id="404" r:id="rId21"/>
    <p:sldId id="405" r:id="rId22"/>
    <p:sldId id="401" r:id="rId23"/>
    <p:sldId id="397" r:id="rId24"/>
    <p:sldId id="406" r:id="rId25"/>
    <p:sldId id="299" r:id="rId26"/>
    <p:sldId id="301" r:id="rId27"/>
    <p:sldId id="304" r:id="rId28"/>
    <p:sldId id="302" r:id="rId29"/>
    <p:sldId id="305" r:id="rId30"/>
    <p:sldId id="407" r:id="rId31"/>
    <p:sldId id="375" r:id="rId32"/>
    <p:sldId id="306" r:id="rId33"/>
    <p:sldId id="307" r:id="rId34"/>
    <p:sldId id="408" r:id="rId35"/>
    <p:sldId id="28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DFD0-4B15-48FE-B00E-FEA30723A1C0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5D988-BFAE-48A9-8F05-F715F6B81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35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3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45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98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4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8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9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88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9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98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54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0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830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3419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14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6657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30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0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697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573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49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1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72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03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88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23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5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25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648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37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91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15907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25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5809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01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685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7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3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33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01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14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01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851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34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5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7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310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08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75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0277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537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9436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428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2710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79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228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235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00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5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592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57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405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195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8931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3061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90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99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63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51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7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00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23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4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7584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88" y="-637799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23892"/>
            <a:ext cx="4355558" cy="173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72" y="2051356"/>
            <a:ext cx="11076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 CON ĐẾN VỚI </a:t>
            </a:r>
          </a:p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TIẾNG VIỆT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68519" y="142755"/>
            <a:ext cx="7791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355558" y="873968"/>
            <a:ext cx="77917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 – GV: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1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2902" y="1705291"/>
            <a:ext cx="4038501" cy="101322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03757" y="933583"/>
            <a:ext cx="4064000" cy="6300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3620F1-F83C-493C-B816-0758766D6881}"/>
              </a:ext>
            </a:extLst>
          </p:cNvPr>
          <p:cNvSpPr txBox="1"/>
          <p:nvPr/>
        </p:nvSpPr>
        <p:spPr>
          <a:xfrm>
            <a:off x="1872903" y="2687640"/>
            <a:ext cx="3587740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78EFD1-FD74-4B47-9468-0E8CAAA00B14}"/>
              </a:ext>
            </a:extLst>
          </p:cNvPr>
          <p:cNvSpPr txBox="1"/>
          <p:nvPr/>
        </p:nvSpPr>
        <p:spPr>
          <a:xfrm>
            <a:off x="1872902" y="3796144"/>
            <a:ext cx="3896834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FCE440-94CD-4B13-B76D-C2D981C30982}"/>
              </a:ext>
            </a:extLst>
          </p:cNvPr>
          <p:cNvSpPr txBox="1"/>
          <p:nvPr/>
        </p:nvSpPr>
        <p:spPr>
          <a:xfrm>
            <a:off x="6165219" y="1796798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6E589B-891E-490C-A2EB-B04396ACBF10}"/>
              </a:ext>
            </a:extLst>
          </p:cNvPr>
          <p:cNvSpPr txBox="1"/>
          <p:nvPr/>
        </p:nvSpPr>
        <p:spPr>
          <a:xfrm>
            <a:off x="6165219" y="2844000"/>
            <a:ext cx="4165347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50368-CA9D-4079-BD7F-54874038DE06}"/>
              </a:ext>
            </a:extLst>
          </p:cNvPr>
          <p:cNvSpPr txBox="1"/>
          <p:nvPr/>
        </p:nvSpPr>
        <p:spPr>
          <a:xfrm>
            <a:off x="6203938" y="3822677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ircle&#10;&#10;Description automatically generated with low confidence">
            <a:extLst>
              <a:ext uri="{FF2B5EF4-FFF2-40B4-BE49-F238E27FC236}">
                <a16:creationId xmlns:a16="http://schemas.microsoft.com/office/drawing/2014/main" xmlns="" id="{072BE78D-7EE9-4CEF-B40D-4F99A39C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67" y="4081820"/>
            <a:ext cx="2005516" cy="25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9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157" y="515201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650" y="1428434"/>
            <a:ext cx="110874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ircle&#10;&#10;Description automatically generated with low confidence">
            <a:extLst>
              <a:ext uri="{FF2B5EF4-FFF2-40B4-BE49-F238E27FC236}">
                <a16:creationId xmlns:a16="http://schemas.microsoft.com/office/drawing/2014/main" xmlns="" id="{A356FCA7-A8B5-4249-A796-BAB044740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78" y="3972394"/>
            <a:ext cx="2356122" cy="30336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8650" y="3069747"/>
            <a:ext cx="7763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Na: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885" y="109417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793" y="503590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65271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229097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3C43E1-55FA-42F1-9610-2CF4CAC5DBD2}"/>
              </a:ext>
            </a:extLst>
          </p:cNvPr>
          <p:cNvSpPr txBox="1"/>
          <p:nvPr/>
        </p:nvSpPr>
        <p:spPr>
          <a:xfrm>
            <a:off x="472801" y="6502506"/>
            <a:ext cx="465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4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536578-577B-4BDB-9D78-DB8B17D9EDD5}"/>
              </a:ext>
            </a:extLst>
          </p:cNvPr>
          <p:cNvSpPr txBox="1"/>
          <p:nvPr/>
        </p:nvSpPr>
        <p:spPr>
          <a:xfrm>
            <a:off x="393405" y="868799"/>
            <a:ext cx="114193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1668" y="98476"/>
            <a:ext cx="776644" cy="71178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5318" y="284072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</p:spTree>
    <p:extLst>
      <p:ext uri="{BB962C8B-B14F-4D97-AF65-F5344CB8AC3E}">
        <p14:creationId xmlns:p14="http://schemas.microsoft.com/office/powerpoint/2010/main" val="29780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9381" y="1184331"/>
            <a:ext cx="3066710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dài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19246" y="2386537"/>
            <a:ext cx="11231576" cy="146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526591" y="2529223"/>
            <a:ext cx="82972" cy="380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02019" y="2909757"/>
            <a:ext cx="41325" cy="400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935394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23399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3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94274" y="50416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706" y="1858949"/>
            <a:ext cx="7248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loại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altLang="vi-VN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44" y="206062"/>
            <a:ext cx="3678219" cy="438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423D53-8E49-49F2-854D-DDE6A24C1A05}"/>
              </a:ext>
            </a:extLst>
          </p:cNvPr>
          <p:cNvSpPr/>
          <p:nvPr/>
        </p:nvSpPr>
        <p:spPr>
          <a:xfrm>
            <a:off x="0" y="5015721"/>
            <a:ext cx="498851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cs typeface="Times New Roman" pitchFamily="18" charset="0"/>
              </a:rPr>
              <a:t>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B1C8EE-8EE0-4EF1-AFA9-C3260F4388AF}"/>
              </a:ext>
            </a:extLst>
          </p:cNvPr>
          <p:cNvSpPr txBox="1"/>
          <p:nvPr/>
        </p:nvSpPr>
        <p:spPr>
          <a:xfrm>
            <a:off x="4516984" y="5008681"/>
            <a:ext cx="7331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536578-577B-4BDB-9D78-DB8B17D9EDD5}"/>
              </a:ext>
            </a:extLst>
          </p:cNvPr>
          <p:cNvSpPr txBox="1"/>
          <p:nvPr/>
        </p:nvSpPr>
        <p:spPr>
          <a:xfrm>
            <a:off x="367647" y="869820"/>
            <a:ext cx="112877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8789" y="58267"/>
            <a:ext cx="862884" cy="711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5524" y="285093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8" name="Oval 7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Lâm Chí Dĩnh hóa thân thành ông b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13" y="943296"/>
            <a:ext cx="4191000" cy="40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9663" y="5288076"/>
            <a:ext cx="5885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truyện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cổ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phép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thuật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29113" y="73598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26634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190460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xmlns="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03F3EF-127C-4A45-ABE3-D662C43E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26634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190460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9058" y="503904"/>
            <a:ext cx="1123388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5F6D462F-AAF5-4684-8BBA-C99289825663}"/>
              </a:ext>
            </a:extLst>
          </p:cNvPr>
          <p:cNvGrpSpPr/>
          <p:nvPr/>
        </p:nvGrpSpPr>
        <p:grpSpPr>
          <a:xfrm>
            <a:off x="1688111" y="1684392"/>
            <a:ext cx="9195286" cy="3946001"/>
            <a:chOff x="4544517" y="890116"/>
            <a:chExt cx="3769273" cy="12622567"/>
          </a:xfrm>
        </p:grpSpPr>
        <p:sp>
          <p:nvSpPr>
            <p:cNvPr id="8" name="矩形: 圆角 116">
              <a:extLst>
                <a:ext uri="{FF2B5EF4-FFF2-40B4-BE49-F238E27FC236}">
                  <a16:creationId xmlns:a16="http://schemas.microsoft.com/office/drawing/2014/main" xmlns="" id="{4B1E2A56-47BE-4A41-B08B-92BAE09C3908}"/>
                </a:ext>
              </a:extLst>
            </p:cNvPr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517" y="890116"/>
              <a:ext cx="269095" cy="2703225"/>
            </a:xfrm>
            <a:prstGeom prst="rect">
              <a:avLst/>
            </a:prstGeom>
          </p:spPr>
        </p:pic>
        <p:pic>
          <p:nvPicPr>
            <p:cNvPr id="10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531" y="10809458"/>
              <a:ext cx="310259" cy="270322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230433" y="2431036"/>
            <a:ext cx="773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0432" y="2935413"/>
            <a:ext cx="773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0432" y="3468186"/>
            <a:ext cx="773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rich.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0431" y="4040843"/>
            <a:ext cx="773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8488" y="4631380"/>
            <a:ext cx="773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1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8947" y="227631"/>
            <a:ext cx="11132535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 lũ dâng cao, chị Nết đưa Na đến nơi an toàn bằng cách nào?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51491" t="36472" r="24913" b="18304"/>
          <a:stretch/>
        </p:blipFill>
        <p:spPr>
          <a:xfrm>
            <a:off x="7804597" y="1691863"/>
            <a:ext cx="3618964" cy="3807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7125" y="2614411"/>
            <a:ext cx="6503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Nết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cõng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/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17240" y="181071"/>
            <a:ext cx="11877547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xảy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2952" y="474739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3610" y="4700664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28097" y="4699746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246" y="5931148"/>
            <a:ext cx="11382092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4547" y="175513"/>
            <a:ext cx="11881728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668" y="1830425"/>
            <a:ext cx="7901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4668" y="2697222"/>
            <a:ext cx="8138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A picture containing flower, plant, fresh&#10;&#10;Description automatically generated">
            <a:extLst>
              <a:ext uri="{FF2B5EF4-FFF2-40B4-BE49-F238E27FC236}">
                <a16:creationId xmlns:a16="http://schemas.microsoft.com/office/drawing/2014/main" xmlns="" id="{11ED987B-E494-415A-ACD1-4F8BFB867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80" y="1670233"/>
            <a:ext cx="3398448" cy="3955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0370BC-B4CC-457F-8163-38788958BEB3}"/>
              </a:ext>
            </a:extLst>
          </p:cNvPr>
          <p:cNvSpPr txBox="1"/>
          <p:nvPr/>
        </p:nvSpPr>
        <p:spPr>
          <a:xfrm>
            <a:off x="344668" y="4056462"/>
            <a:ext cx="7901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86696" y="1278842"/>
            <a:ext cx="641860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48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48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zh-CN" altLang="en-US" sz="48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children's books&#10;&#10;Description automatically generated with low confidence">
            <a:extLst>
              <a:ext uri="{FF2B5EF4-FFF2-40B4-BE49-F238E27FC236}">
                <a16:creationId xmlns:a16="http://schemas.microsoft.com/office/drawing/2014/main" xmlns="" id="{2667041B-A0AF-478D-A6B9-A1D6F3147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39" y="2840208"/>
            <a:ext cx="8035582" cy="40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26634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190460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5F9222-EF70-49C7-8A0D-EACD4EB4B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64" y="-609599"/>
            <a:ext cx="9607826" cy="8262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2B9C8E-9998-4E1B-96A0-34E3E0FBA272}"/>
              </a:ext>
            </a:extLst>
          </p:cNvPr>
          <p:cNvSpPr txBox="1"/>
          <p:nvPr/>
        </p:nvSpPr>
        <p:spPr>
          <a:xfrm>
            <a:off x="811369" y="4718803"/>
            <a:ext cx="11761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THEO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36366" y="262942"/>
            <a:ext cx="1029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326281" y="-111281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thắm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cõng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3083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880529" y="1177323"/>
            <a:ext cx="8054061" cy="1157145"/>
            <a:chOff x="-919918" y="1117064"/>
            <a:chExt cx="7436411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7436411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75487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4913516" y="1103157"/>
            <a:ext cx="8032125" cy="1278950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3650151" cy="452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đặc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ẹp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7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gật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4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1693 -0.4129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727" y="476330"/>
            <a:ext cx="10994622" cy="58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491" t="36472" r="24913" b="18304"/>
          <a:stretch/>
        </p:blipFill>
        <p:spPr>
          <a:xfrm>
            <a:off x="7281628" y="1799612"/>
            <a:ext cx="4413626" cy="4499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4F87E7-7D11-4A46-BF84-E0B75F701ADB}"/>
              </a:ext>
            </a:extLst>
          </p:cNvPr>
          <p:cNvSpPr txBox="1"/>
          <p:nvPr/>
        </p:nvSpPr>
        <p:spPr>
          <a:xfrm>
            <a:off x="557727" y="1507224"/>
            <a:ext cx="778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4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3" y="3185267"/>
            <a:ext cx="2438332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3146221" y="966966"/>
            <a:ext cx="7554480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1724944" y="875320"/>
            <a:ext cx="1714086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1888770" y="969790"/>
            <a:ext cx="1347604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D96360F-25D0-420D-BFC0-696673BE81F7}"/>
              </a:ext>
            </a:extLst>
          </p:cNvPr>
          <p:cNvSpPr txBox="1"/>
          <p:nvPr/>
        </p:nvSpPr>
        <p:spPr>
          <a:xfrm>
            <a:off x="3021629" y="1254493"/>
            <a:ext cx="687875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3021629" y="2329625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713495" y="838846"/>
            <a:ext cx="5175852" cy="68361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09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1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 DÒ</a:t>
            </a:r>
            <a:endParaRPr kumimoji="0" lang="en-US" sz="386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147907" y="1648120"/>
            <a:ext cx="9555951" cy="2859468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marL="0" marR="0" lvl="0" indent="0" algn="l" defTabSz="8861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li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8861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8861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“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kumimoji="0" lang="en-US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F2DC013-6417-402B-BF84-9A6216556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93" y="4134227"/>
            <a:ext cx="1855607" cy="27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00329" y="1154636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37258"/>
            <a:ext cx="11294772" cy="421353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86756" y="38529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xmlns="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3514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xmlns="" id="{69EAFFA0-1901-41C8-8815-04FFA6CCEDBC}"/>
              </a:ext>
            </a:extLst>
          </p:cNvPr>
          <p:cNvSpPr/>
          <p:nvPr/>
        </p:nvSpPr>
        <p:spPr>
          <a:xfrm>
            <a:off x="5293217" y="873096"/>
            <a:ext cx="6898783" cy="6163309"/>
          </a:xfrm>
          <a:prstGeom prst="round2Diag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7B7049-1268-4EB9-892D-D2D8E2AEB281}"/>
              </a:ext>
            </a:extLst>
          </p:cNvPr>
          <p:cNvSpPr txBox="1"/>
          <p:nvPr/>
        </p:nvSpPr>
        <p:spPr>
          <a:xfrm>
            <a:off x="5333518" y="1682494"/>
            <a:ext cx="61761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vang,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lo.</a:t>
            </a:r>
          </a:p>
        </p:txBody>
      </p:sp>
      <p:pic>
        <p:nvPicPr>
          <p:cNvPr id="9" name="mix_1m20s (audio-joiner.com)">
            <a:hlinkClick r:id="" action="ppaction://media"/>
            <a:extLst>
              <a:ext uri="{FF2B5EF4-FFF2-40B4-BE49-F238E27FC236}">
                <a16:creationId xmlns:a16="http://schemas.microsoft.com/office/drawing/2014/main" xmlns="" id="{63D297A7-CB09-44B2-8A3C-FFAA4E38B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665" y="6022144"/>
            <a:ext cx="609600" cy="67977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D0F710ED-0298-4C07-88BD-9A55164B9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5" y="1295403"/>
            <a:ext cx="4783166" cy="38424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925" y="66628"/>
            <a:ext cx="3449032" cy="94076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06400" y="150419"/>
            <a:ext cx="3265381" cy="791280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255" y="197256"/>
            <a:ext cx="6991272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CÙNG HÁT BÀI </a:t>
            </a:r>
            <a:r>
              <a:rPr kumimoji="0" lang="en-US" sz="2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CHỊ EM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197" y="1356127"/>
            <a:ext cx="8404597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38261" y="2159642"/>
            <a:ext cx="8906446" cy="3432016"/>
            <a:chOff x="3430208" y="56683"/>
            <a:chExt cx="10389089" cy="3020097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xmlns="" id="{5F6D462F-AAF5-4684-8BBA-C99289825663}"/>
                </a:ext>
              </a:extLst>
            </p:cNvPr>
            <p:cNvGrpSpPr/>
            <p:nvPr/>
          </p:nvGrpSpPr>
          <p:grpSpPr>
            <a:xfrm>
              <a:off x="3430208" y="56683"/>
              <a:ext cx="10389089" cy="3020097"/>
              <a:chOff x="4514264" y="613472"/>
              <a:chExt cx="3782405" cy="13754747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xmlns="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xmlns="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4264" y="613472"/>
                <a:ext cx="252560" cy="2703224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xmlns="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2787" y="11664995"/>
                <a:ext cx="243882" cy="2703224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ý: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sóc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835186" y="395899"/>
            <a:ext cx="10521627" cy="64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lang="en-US" sz="2000" noProof="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2607" y="25758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691601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2353</Words>
  <Application>Microsoft Office PowerPoint</Application>
  <PresentationFormat>Custom</PresentationFormat>
  <Paragraphs>173</Paragraphs>
  <Slides>31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1_Office Theme</vt:lpstr>
      <vt:lpstr>2_Office 主题​​</vt:lpstr>
      <vt:lpstr>3_Office 主题​​</vt:lpstr>
      <vt:lpstr>4_Office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42</cp:revision>
  <dcterms:created xsi:type="dcterms:W3CDTF">2021-07-21T14:12:44Z</dcterms:created>
  <dcterms:modified xsi:type="dcterms:W3CDTF">2021-12-05T13:12:34Z</dcterms:modified>
</cp:coreProperties>
</file>