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</p:sldMasterIdLst>
  <p:notesMasterIdLst>
    <p:notesMasterId r:id="rId15"/>
  </p:notesMasterIdLst>
  <p:sldIdLst>
    <p:sldId id="295" r:id="rId5"/>
    <p:sldId id="294" r:id="rId6"/>
    <p:sldId id="293" r:id="rId7"/>
    <p:sldId id="296" r:id="rId8"/>
    <p:sldId id="283" r:id="rId9"/>
    <p:sldId id="291" r:id="rId10"/>
    <p:sldId id="284" r:id="rId11"/>
    <p:sldId id="285" r:id="rId12"/>
    <p:sldId id="29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7AB6-DC9D-492D-A060-8CE6D2EDF8B5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2509-3EA5-428F-9C1B-2A03FABF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4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3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7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9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42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3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6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78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6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1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30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548"/>
            </a:lvl1pPr>
            <a:lvl2pPr marL="496068" indent="0" algn="ctr">
              <a:buNone/>
              <a:defRPr sz="2111"/>
            </a:lvl2pPr>
            <a:lvl3pPr marL="992134" indent="0" algn="ctr">
              <a:buNone/>
              <a:defRPr sz="1966"/>
            </a:lvl3pPr>
            <a:lvl4pPr marL="1488202" indent="0" algn="ctr">
              <a:buNone/>
              <a:defRPr sz="1675"/>
            </a:lvl4pPr>
            <a:lvl5pPr marL="1984268" indent="0" algn="ctr">
              <a:buNone/>
              <a:defRPr sz="1675"/>
            </a:lvl5pPr>
            <a:lvl6pPr marL="2480335" indent="0" algn="ctr">
              <a:buNone/>
              <a:defRPr sz="1675"/>
            </a:lvl6pPr>
            <a:lvl7pPr marL="2976401" indent="0" algn="ctr">
              <a:buNone/>
              <a:defRPr sz="1675"/>
            </a:lvl7pPr>
            <a:lvl8pPr marL="3472470" indent="0" algn="ctr">
              <a:buNone/>
              <a:defRPr sz="1675"/>
            </a:lvl8pPr>
            <a:lvl9pPr marL="3968535" indent="0" algn="ctr">
              <a:buNone/>
              <a:defRPr sz="1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00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477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1pPr>
            <a:lvl2pPr marL="496068" indent="0">
              <a:buNone/>
              <a:defRPr sz="2111">
                <a:solidFill>
                  <a:schemeClr val="tx1">
                    <a:tint val="75000"/>
                  </a:schemeClr>
                </a:solidFill>
              </a:defRPr>
            </a:lvl2pPr>
            <a:lvl3pPr marL="99213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3pPr>
            <a:lvl4pPr marL="1488202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4pPr>
            <a:lvl5pPr marL="1984268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5pPr>
            <a:lvl6pPr marL="24803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6pPr>
            <a:lvl7pPr marL="2976401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7pPr>
            <a:lvl8pPr marL="347247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8pPr>
            <a:lvl9pPr marL="39685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20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6"/>
            <a:ext cx="5183188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9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63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>
              <a:defRPr sz="3422"/>
            </a:lvl1pPr>
            <a:lvl2pPr>
              <a:defRPr sz="2985"/>
            </a:lvl2pPr>
            <a:lvl3pPr>
              <a:defRPr sz="2548"/>
            </a:lvl3pPr>
            <a:lvl4pPr>
              <a:defRPr sz="2111"/>
            </a:lvl4pPr>
            <a:lvl5pPr>
              <a:defRPr sz="2111"/>
            </a:lvl5pPr>
            <a:lvl6pPr>
              <a:defRPr sz="2111"/>
            </a:lvl6pPr>
            <a:lvl7pPr>
              <a:defRPr sz="2111"/>
            </a:lvl7pPr>
            <a:lvl8pPr>
              <a:defRPr sz="2111"/>
            </a:lvl8pPr>
            <a:lvl9pPr>
              <a:defRPr sz="21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33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 marL="0" indent="0">
              <a:buNone/>
              <a:defRPr sz="3422"/>
            </a:lvl1pPr>
            <a:lvl2pPr marL="496068" indent="0">
              <a:buNone/>
              <a:defRPr sz="2985"/>
            </a:lvl2pPr>
            <a:lvl3pPr marL="992134" indent="0">
              <a:buNone/>
              <a:defRPr sz="2548"/>
            </a:lvl3pPr>
            <a:lvl4pPr marL="1488202" indent="0">
              <a:buNone/>
              <a:defRPr sz="2111"/>
            </a:lvl4pPr>
            <a:lvl5pPr marL="1984268" indent="0">
              <a:buNone/>
              <a:defRPr sz="2111"/>
            </a:lvl5pPr>
            <a:lvl6pPr marL="2480335" indent="0">
              <a:buNone/>
              <a:defRPr sz="2111"/>
            </a:lvl6pPr>
            <a:lvl7pPr marL="2976401" indent="0">
              <a:buNone/>
              <a:defRPr sz="2111"/>
            </a:lvl7pPr>
            <a:lvl8pPr marL="3472470" indent="0">
              <a:buNone/>
              <a:defRPr sz="2111"/>
            </a:lvl8pPr>
            <a:lvl9pPr marL="3968535" indent="0">
              <a:buNone/>
              <a:defRPr sz="21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594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68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00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4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750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48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4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25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31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18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07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143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40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21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46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074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75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4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1" cy="4351339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92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921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92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2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21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78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92134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033" indent="-248033" algn="l" defTabSz="992134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4410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401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73623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32302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283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6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2050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1657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60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2134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88202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842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803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76401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7247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685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138082" y="92931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7657F9E9-486C-410F-820E-03D2F9181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41" y="1944974"/>
            <a:ext cx="4642717" cy="4849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108" y="2129589"/>
            <a:ext cx="8819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(116).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7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6" y="1292518"/>
            <a:ext cx="9287269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MANG VỀ YÊU 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041017" y="2559343"/>
            <a:ext cx="7061867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37258"/>
            <a:ext cx="11294772" cy="421353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09483" y="750001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814" y="1941366"/>
            <a:ext cx="11414749" cy="25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3 – 4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vi-VN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Bồi dưỡng tình cảm yêu thương, ý thức quan tâm, chăm sóc những người thân </a:t>
            </a:r>
            <a:r>
              <a:rPr lang="vi-VN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đình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53051" y="476860"/>
            <a:ext cx="5485898" cy="1430520"/>
          </a:xfrm>
          <a:prstGeom prst="rect">
            <a:avLst/>
          </a:prstGeom>
        </p:spPr>
        <p:txBody>
          <a:bodyPr wrap="square" lIns="88645" tIns="44323" rIns="88645" bIns="44323">
            <a:spAutoFit/>
          </a:bodyPr>
          <a:lstStyle/>
          <a:p>
            <a:pPr marL="0" marR="0" lvl="0" indent="0" algn="ctr" defTabSz="400123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KHÁM</a:t>
            </a:r>
            <a:r>
              <a:rPr kumimoji="0" lang="en-US" altLang="zh-CN" sz="6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 KHÁ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040A61-9C1D-4937-A409-8DCE63CB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2214538"/>
            <a:ext cx="10376452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53724" y="166084"/>
            <a:ext cx="834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sau và trả lời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023" y="4163443"/>
            <a:ext cx="828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a.Trong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đoạn văn trên,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nhỏ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kể về ai?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023" y="4781479"/>
            <a:ext cx="1092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 đã làm những việc gì cho bạn nhỏ?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023" y="5427810"/>
            <a:ext cx="11602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 thể hiện rõ nhất tình cảm của bạn nhỏ đối với người đó?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8" y="908687"/>
            <a:ext cx="11595053" cy="31150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8023" y="956772"/>
            <a:ext cx="1121890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tí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ngoại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thường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uyện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tích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voi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nai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,...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con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,...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nhớ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132" y="982530"/>
            <a:ext cx="207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ngoại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0837" y="1466239"/>
            <a:ext cx="77653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kể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nghe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nhiều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truyện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cổ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tích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6890" y="1951831"/>
            <a:ext cx="5947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vẽ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nhiều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con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vật</a:t>
            </a:r>
            <a:endParaRPr lang="en-US" sz="3300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CB3517-626A-41D6-BA55-F9B328DC87F7}"/>
              </a:ext>
            </a:extLst>
          </p:cNvPr>
          <p:cNvCxnSpPr>
            <a:cxnSpLocks/>
          </p:cNvCxnSpPr>
          <p:nvPr/>
        </p:nvCxnSpPr>
        <p:spPr>
          <a:xfrm flipV="1">
            <a:off x="534070" y="3438659"/>
            <a:ext cx="10752669" cy="34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BE5E62-9311-48C2-9E86-D9B79DD8B004}"/>
              </a:ext>
            </a:extLst>
          </p:cNvPr>
          <p:cNvCxnSpPr>
            <a:cxnSpLocks/>
          </p:cNvCxnSpPr>
          <p:nvPr/>
        </p:nvCxnSpPr>
        <p:spPr>
          <a:xfrm>
            <a:off x="534070" y="3922251"/>
            <a:ext cx="1539429" cy="12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8817" y="2461298"/>
            <a:ext cx="3380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vẽ</a:t>
            </a:r>
            <a:endParaRPr lang="en-US" sz="3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8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303C07-D6CB-41A5-9129-58F131409586}"/>
              </a:ext>
            </a:extLst>
          </p:cNvPr>
          <p:cNvSpPr/>
          <p:nvPr/>
        </p:nvSpPr>
        <p:spPr>
          <a:xfrm>
            <a:off x="460398" y="2371567"/>
            <a:ext cx="2254101" cy="10845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B3DE43-2533-4A34-A48E-DD3A837AFB4F}"/>
              </a:ext>
            </a:extLst>
          </p:cNvPr>
          <p:cNvGrpSpPr/>
          <p:nvPr/>
        </p:nvGrpSpPr>
        <p:grpSpPr>
          <a:xfrm>
            <a:off x="2729489" y="2014182"/>
            <a:ext cx="4610574" cy="1084521"/>
            <a:chOff x="2714499" y="2004150"/>
            <a:chExt cx="4610574" cy="1084521"/>
          </a:xfrm>
          <a:solidFill>
            <a:srgbClr val="FFC000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D0366A-E8EC-4EF3-9581-6A6F1E34EC90}"/>
                </a:ext>
              </a:extLst>
            </p:cNvPr>
            <p:cNvCxnSpPr>
              <a:stCxn id="4" idx="3"/>
            </p:cNvCxnSpPr>
            <p:nvPr/>
          </p:nvCxnSpPr>
          <p:spPr>
            <a:xfrm flipV="1">
              <a:off x="2714499" y="2900755"/>
              <a:ext cx="1797774" cy="13073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F7C83F4-1EC9-4B8D-808A-B8034D3F9B54}"/>
                </a:ext>
              </a:extLst>
            </p:cNvPr>
            <p:cNvSpPr/>
            <p:nvPr/>
          </p:nvSpPr>
          <p:spPr>
            <a:xfrm>
              <a:off x="4387001" y="2004150"/>
              <a:ext cx="2938072" cy="1084521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ó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4FF0A8-CFD9-4DBB-99E9-FDFF824237BC}"/>
              </a:ext>
            </a:extLst>
          </p:cNvPr>
          <p:cNvGrpSpPr/>
          <p:nvPr/>
        </p:nvGrpSpPr>
        <p:grpSpPr>
          <a:xfrm>
            <a:off x="2694872" y="2923859"/>
            <a:ext cx="6039398" cy="1616750"/>
            <a:chOff x="2714499" y="1313191"/>
            <a:chExt cx="6039398" cy="1616750"/>
          </a:xfrm>
          <a:solidFill>
            <a:srgbClr val="FFC000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145B22-DB62-47C4-AE22-0B26B4CB40DB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714499" y="1313191"/>
              <a:ext cx="1797774" cy="1587565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890AB6D-EB69-40C7-B2B0-C56A2681C856}"/>
                </a:ext>
              </a:extLst>
            </p:cNvPr>
            <p:cNvSpPr/>
            <p:nvPr/>
          </p:nvSpPr>
          <p:spPr>
            <a:xfrm>
              <a:off x="4406748" y="1845420"/>
              <a:ext cx="4347149" cy="1084521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885D55-F216-4E85-83B0-635F5862DFE2}"/>
              </a:ext>
            </a:extLst>
          </p:cNvPr>
          <p:cNvGrpSpPr/>
          <p:nvPr/>
        </p:nvGrpSpPr>
        <p:grpSpPr>
          <a:xfrm>
            <a:off x="2714499" y="2913828"/>
            <a:ext cx="5943742" cy="3149269"/>
            <a:chOff x="2776489" y="-752627"/>
            <a:chExt cx="5977768" cy="3644807"/>
          </a:xfrm>
          <a:solidFill>
            <a:srgbClr val="FFC000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B5AEFE-D246-4329-94C3-8F1897ADC3FA}"/>
                </a:ext>
              </a:extLst>
            </p:cNvPr>
            <p:cNvCxnSpPr>
              <a:cxnSpLocks/>
              <a:stCxn id="4" idx="3"/>
              <a:endCxn id="16" idx="1"/>
            </p:cNvCxnSpPr>
            <p:nvPr/>
          </p:nvCxnSpPr>
          <p:spPr>
            <a:xfrm>
              <a:off x="2776489" y="-752627"/>
              <a:ext cx="1630619" cy="3121714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08286A0-862D-4A7B-AEEF-5ECADBADFDA5}"/>
                </a:ext>
              </a:extLst>
            </p:cNvPr>
            <p:cNvSpPr/>
            <p:nvPr/>
          </p:nvSpPr>
          <p:spPr>
            <a:xfrm>
              <a:off x="4407108" y="1845992"/>
              <a:ext cx="4347149" cy="1046188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Tình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F431C-C0ED-4E04-BB9F-0464FEC3BBF9}"/>
              </a:ext>
            </a:extLst>
          </p:cNvPr>
          <p:cNvGrpSpPr/>
          <p:nvPr/>
        </p:nvGrpSpPr>
        <p:grpSpPr>
          <a:xfrm>
            <a:off x="8734270" y="3350224"/>
            <a:ext cx="3013947" cy="660650"/>
            <a:chOff x="3822613" y="2683645"/>
            <a:chExt cx="3013947" cy="660650"/>
          </a:xfrm>
          <a:solidFill>
            <a:srgbClr val="92D050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3E57E8-605A-4515-95BB-4379D4C1C376}"/>
                </a:ext>
              </a:extLst>
            </p:cNvPr>
            <p:cNvCxnSpPr>
              <a:cxnSpLocks/>
              <a:stCxn id="11" idx="3"/>
              <a:endCxn id="20" idx="1"/>
            </p:cNvCxnSpPr>
            <p:nvPr/>
          </p:nvCxnSpPr>
          <p:spPr>
            <a:xfrm flipV="1">
              <a:off x="3822613" y="3013970"/>
              <a:ext cx="599485" cy="298150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B9FDDC8-2344-4300-87A8-24A66E00B1DA}"/>
                </a:ext>
              </a:extLst>
            </p:cNvPr>
            <p:cNvSpPr/>
            <p:nvPr/>
          </p:nvSpPr>
          <p:spPr>
            <a:xfrm>
              <a:off x="4422098" y="2683645"/>
              <a:ext cx="2414462" cy="66065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nhất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0F8C16-8557-468B-919E-4ABF308E7F65}"/>
              </a:ext>
            </a:extLst>
          </p:cNvPr>
          <p:cNvGrpSpPr/>
          <p:nvPr/>
        </p:nvGrpSpPr>
        <p:grpSpPr>
          <a:xfrm>
            <a:off x="8734270" y="4096594"/>
            <a:ext cx="3004074" cy="752576"/>
            <a:chOff x="3937418" y="1162716"/>
            <a:chExt cx="3004074" cy="752576"/>
          </a:xfrm>
          <a:solidFill>
            <a:srgbClr val="92D050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6F7509-0352-4F68-B64A-989EB0FE8BB9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3937418" y="1162716"/>
              <a:ext cx="589612" cy="4222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F8AFC49-96E4-4F9D-A1EF-8DDC85FAF183}"/>
                </a:ext>
              </a:extLst>
            </p:cNvPr>
            <p:cNvSpPr/>
            <p:nvPr/>
          </p:nvSpPr>
          <p:spPr>
            <a:xfrm>
              <a:off x="4527030" y="1254642"/>
              <a:ext cx="2414462" cy="66065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8F4B38A-811F-45D6-8F0E-DFD2F36CD30A}"/>
              </a:ext>
            </a:extLst>
          </p:cNvPr>
          <p:cNvSpPr/>
          <p:nvPr/>
        </p:nvSpPr>
        <p:spPr>
          <a:xfrm>
            <a:off x="3170653" y="687759"/>
            <a:ext cx="7000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endParaRPr lang="en-US" sz="40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0F8C16-8557-468B-919E-4ABF308E7F65}"/>
              </a:ext>
            </a:extLst>
          </p:cNvPr>
          <p:cNvGrpSpPr/>
          <p:nvPr/>
        </p:nvGrpSpPr>
        <p:grpSpPr>
          <a:xfrm>
            <a:off x="8692858" y="4507696"/>
            <a:ext cx="3045485" cy="1271696"/>
            <a:chOff x="3930701" y="612488"/>
            <a:chExt cx="3010791" cy="1302804"/>
          </a:xfrm>
          <a:solidFill>
            <a:srgbClr val="92D050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6F7509-0352-4F68-B64A-989EB0FE8BB9}"/>
                </a:ext>
              </a:extLst>
            </p:cNvPr>
            <p:cNvCxnSpPr>
              <a:cxnSpLocks/>
            </p:cNvCxnSpPr>
            <p:nvPr/>
          </p:nvCxnSpPr>
          <p:spPr>
            <a:xfrm>
              <a:off x="3930701" y="612488"/>
              <a:ext cx="589613" cy="782404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2">
              <a:extLst>
                <a:ext uri="{FF2B5EF4-FFF2-40B4-BE49-F238E27FC236}">
                  <a16:creationId xmlns:a16="http://schemas.microsoft.com/office/drawing/2014/main" id="{CF8AFC49-96E4-4F9D-A1EF-8DDC85FAF183}"/>
                </a:ext>
              </a:extLst>
            </p:cNvPr>
            <p:cNvSpPr/>
            <p:nvPr/>
          </p:nvSpPr>
          <p:spPr>
            <a:xfrm>
              <a:off x="4527030" y="1254642"/>
              <a:ext cx="2414462" cy="66065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ba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125" y="711711"/>
            <a:ext cx="1029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– 4 kể về một việc người thân đã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em. 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8" y="2571598"/>
            <a:ext cx="9959670" cy="26586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6544" y="2608251"/>
            <a:ext cx="9127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thân mà em muốn kể là ai?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thân của em đã làm việc gì cho em?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 suy nghĩ gì về việc người thân đã làm?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5141" y="1640541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1918" y="1345298"/>
            <a:ext cx="8559634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 gia đình, người em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 yêu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nhất là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….. 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D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ù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bận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nhiêu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việc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ở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quan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nhưng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vẫn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luôn chăm lo cho gia đình.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Buổi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sáng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chuẩn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ăn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còn dạy em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toán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Nhờ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…..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luôn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……………………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E92B7-111F-4284-85FD-6E0D4D368702}"/>
              </a:ext>
            </a:extLst>
          </p:cNvPr>
          <p:cNvSpPr/>
          <p:nvPr/>
        </p:nvSpPr>
        <p:spPr>
          <a:xfrm>
            <a:off x="5556994" y="366860"/>
            <a:ext cx="44299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THAM KHẢO 1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D61044C-2BDB-4F8A-BD88-4723F879F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40741"/>
            <a:ext cx="2825329" cy="35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02672B-D78E-466A-B1BE-F60B1DEB810C}"/>
              </a:ext>
            </a:extLst>
          </p:cNvPr>
          <p:cNvSpPr/>
          <p:nvPr/>
        </p:nvSpPr>
        <p:spPr>
          <a:xfrm>
            <a:off x="2885596" y="364748"/>
            <a:ext cx="49596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KHẢO 2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05924B-0309-413D-A61D-386F95419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65" y="1964533"/>
            <a:ext cx="3793433" cy="3987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58" y="1428007"/>
            <a:ext cx="6749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là người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nhà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Hằng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,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em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 câu chuyện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Em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 yêu quý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…..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em mong bà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515</Words>
  <Application>Microsoft Office PowerPoint</Application>
  <PresentationFormat>Widescreen</PresentationFormat>
  <Paragraphs>44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Lato Regular</vt:lpstr>
      <vt:lpstr>Times New Roman</vt:lpstr>
      <vt:lpstr>Yu Gothic UI Semilight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29</cp:revision>
  <dcterms:created xsi:type="dcterms:W3CDTF">2021-07-22T08:59:50Z</dcterms:created>
  <dcterms:modified xsi:type="dcterms:W3CDTF">2021-12-09T13:31:27Z</dcterms:modified>
</cp:coreProperties>
</file>