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 id="2147483998" r:id="rId2"/>
    <p:sldMasterId id="2147484067" r:id="rId3"/>
    <p:sldMasterId id="2147484255" r:id="rId4"/>
    <p:sldMasterId id="2147484280" r:id="rId5"/>
    <p:sldMasterId id="2147485285" r:id="rId6"/>
    <p:sldMasterId id="2147485420" r:id="rId7"/>
    <p:sldMasterId id="2147485432" r:id="rId8"/>
    <p:sldMasterId id="2147485444" r:id="rId9"/>
  </p:sldMasterIdLst>
  <p:notesMasterIdLst>
    <p:notesMasterId r:id="rId32"/>
  </p:notesMasterIdLst>
  <p:sldIdLst>
    <p:sldId id="352" r:id="rId10"/>
    <p:sldId id="291" r:id="rId11"/>
    <p:sldId id="323" r:id="rId12"/>
    <p:sldId id="317" r:id="rId13"/>
    <p:sldId id="353" r:id="rId14"/>
    <p:sldId id="324" r:id="rId15"/>
    <p:sldId id="325" r:id="rId16"/>
    <p:sldId id="350" r:id="rId17"/>
    <p:sldId id="295" r:id="rId18"/>
    <p:sldId id="326" r:id="rId19"/>
    <p:sldId id="341" r:id="rId20"/>
    <p:sldId id="342" r:id="rId21"/>
    <p:sldId id="344" r:id="rId22"/>
    <p:sldId id="343" r:id="rId23"/>
    <p:sldId id="340" r:id="rId24"/>
    <p:sldId id="327" r:id="rId25"/>
    <p:sldId id="297" r:id="rId26"/>
    <p:sldId id="354" r:id="rId27"/>
    <p:sldId id="300" r:id="rId28"/>
    <p:sldId id="301" r:id="rId29"/>
    <p:sldId id="302" r:id="rId30"/>
    <p:sldId id="351"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CCCC"/>
    <a:srgbClr val="FF0000"/>
    <a:srgbClr val="000099"/>
    <a:srgbClr val="FFFF00"/>
    <a:srgbClr val="66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4" autoAdjust="0"/>
  </p:normalViewPr>
  <p:slideViewPr>
    <p:cSldViewPr>
      <p:cViewPr varScale="1">
        <p:scale>
          <a:sx n="63" d="100"/>
          <a:sy n="63" d="100"/>
        </p:scale>
        <p:origin x="-8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820AF03-8B4D-452E-95C5-822A446EA9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75E92FAC-890C-4DB0-ABC1-BE4C6C8C36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73110BB-048B-4779-A65F-214AABECC3C6}" type="datetimeFigureOut">
              <a:rPr lang="en-US"/>
              <a:pPr>
                <a:defRPr/>
              </a:pPr>
              <a:t>12/9/2021</a:t>
            </a:fld>
            <a:endParaRPr lang="en-US"/>
          </a:p>
        </p:txBody>
      </p:sp>
      <p:sp>
        <p:nvSpPr>
          <p:cNvPr id="4" name="Slide Image Placeholder 3">
            <a:extLst>
              <a:ext uri="{FF2B5EF4-FFF2-40B4-BE49-F238E27FC236}">
                <a16:creationId xmlns:a16="http://schemas.microsoft.com/office/drawing/2014/main" xmlns="" id="{15937C28-AB6A-4170-9DCE-1CCCA5489A7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45F1F5C-9100-49F0-A9E6-982E799AC41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06516D0-505A-4226-B767-7A2E646771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54BF7100-1CAB-45E5-9971-ABFC9CF1DEB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B0BB57-F904-4DB4-A529-C8EE394251E8}" type="slidenum">
              <a:rPr lang="en-US" altLang="en-US"/>
              <a:pPr>
                <a:defRPr/>
              </a:pPr>
              <a:t>‹#›</a:t>
            </a:fld>
            <a:endParaRPr lang="en-US" altLang="en-US"/>
          </a:p>
        </p:txBody>
      </p:sp>
    </p:spTree>
    <p:extLst>
      <p:ext uri="{BB962C8B-B14F-4D97-AF65-F5344CB8AC3E}">
        <p14:creationId xmlns:p14="http://schemas.microsoft.com/office/powerpoint/2010/main" val="3132655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47415934-A14B-4D5A-AFD7-039DBBA45D70}" type="slidenum">
              <a:rPr lang="en-US" altLang="en-US" smtClean="0"/>
              <a:pPr/>
              <a:t>2</a:t>
            </a:fld>
            <a:endParaRPr lang="en-US" altLang="en-US" smtClean="0"/>
          </a:p>
        </p:txBody>
      </p:sp>
    </p:spTree>
    <p:extLst>
      <p:ext uri="{BB962C8B-B14F-4D97-AF65-F5344CB8AC3E}">
        <p14:creationId xmlns:p14="http://schemas.microsoft.com/office/powerpoint/2010/main" val="246436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C01F3950-542A-4393-AF07-22BBC47EC113}" type="slidenum">
              <a:rPr lang="en-US" altLang="en-US" smtClean="0">
                <a:solidFill>
                  <a:srgbClr val="000000"/>
                </a:solidFill>
              </a:rPr>
              <a:pPr/>
              <a:t>3</a:t>
            </a:fld>
            <a:endParaRPr lang="en-US" altLang="en-US" smtClean="0">
              <a:solidFill>
                <a:srgbClr val="000000"/>
              </a:solidFill>
            </a:endParaRPr>
          </a:p>
        </p:txBody>
      </p:sp>
    </p:spTree>
    <p:extLst>
      <p:ext uri="{BB962C8B-B14F-4D97-AF65-F5344CB8AC3E}">
        <p14:creationId xmlns:p14="http://schemas.microsoft.com/office/powerpoint/2010/main" val="102433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fld id="{DDC150A5-B04B-43D2-96AD-FCAB3A11165B}" type="slidenum">
              <a:rPr lang="en-US" altLang="vi-VN" smtClean="0">
                <a:solidFill>
                  <a:srgbClr val="000000"/>
                </a:solidFill>
                <a:latin typeface="Arial" panose="020B0604020202020204" pitchFamily="34" charset="0"/>
              </a:rPr>
              <a:pPr eaLnBrk="1" hangingPunct="1"/>
              <a:t>7</a:t>
            </a:fld>
            <a:endParaRPr lang="en-US" altLang="vi-VN" smtClean="0">
              <a:solidFill>
                <a:srgbClr val="000000"/>
              </a:solidFill>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p>
        </p:txBody>
      </p:sp>
    </p:spTree>
    <p:extLst>
      <p:ext uri="{BB962C8B-B14F-4D97-AF65-F5344CB8AC3E}">
        <p14:creationId xmlns:p14="http://schemas.microsoft.com/office/powerpoint/2010/main" val="52277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3A86E96F-57D4-46D1-A6CB-6EA3E9387674}" type="slidenum">
              <a:rPr lang="en-US" altLang="vi-VN" smtClean="0">
                <a:latin typeface="Arial" panose="020B0604020202020204" pitchFamily="34" charset="0"/>
                <a:cs typeface="Arial" panose="020B0604020202020204" pitchFamily="34" charset="0"/>
              </a:rPr>
              <a:pPr/>
              <a:t>9</a:t>
            </a:fld>
            <a:endParaRPr lang="en-US" altLang="vi-VN" smtClean="0">
              <a:latin typeface="Arial" panose="020B0604020202020204" pitchFamily="34" charset="0"/>
              <a:cs typeface="Arial" panose="020B060402020202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285281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D14696C4-326A-4E37-8E99-C2DB6A609714}" type="slidenum">
              <a:rPr lang="en-US" altLang="vi-VN" smtClean="0">
                <a:solidFill>
                  <a:prstClr val="black"/>
                </a:solidFill>
                <a:latin typeface="Arial" panose="020B0604020202020204" pitchFamily="34" charset="0"/>
                <a:cs typeface="Arial" panose="020B0604020202020204" pitchFamily="34" charset="0"/>
              </a:rPr>
              <a:pPr/>
              <a:t>18</a:t>
            </a:fld>
            <a:endParaRPr lang="en-US" altLang="vi-VN"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04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xmlns="" id="{BADC1D2E-F0DE-4A86-834B-1A4019B7B34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6" name="Freeform 4">
              <a:extLst>
                <a:ext uri="{FF2B5EF4-FFF2-40B4-BE49-F238E27FC236}">
                  <a16:creationId xmlns:a16="http://schemas.microsoft.com/office/drawing/2014/main" xmlns="" id="{459F1684-58C9-48C6-AA91-9EA0079A5A0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7" name="Freeform 5">
              <a:extLst>
                <a:ext uri="{FF2B5EF4-FFF2-40B4-BE49-F238E27FC236}">
                  <a16:creationId xmlns:a16="http://schemas.microsoft.com/office/drawing/2014/main" xmlns="" id="{211A2E55-2CEA-48A6-89B7-9F2CC59E25E8}"/>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xmlns="" id="{CCC8D99F-4F8A-4831-BF5A-485040968274}"/>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29" name="Freeform 8">
                <a:extLst>
                  <a:ext uri="{FF2B5EF4-FFF2-40B4-BE49-F238E27FC236}">
                    <a16:creationId xmlns:a16="http://schemas.microsoft.com/office/drawing/2014/main" xmlns="" id="{700E1402-A44E-4941-A46D-6D062F2DC871}"/>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0" name="Freeform 9">
                <a:extLst>
                  <a:ext uri="{FF2B5EF4-FFF2-40B4-BE49-F238E27FC236}">
                    <a16:creationId xmlns:a16="http://schemas.microsoft.com/office/drawing/2014/main" xmlns="" id="{6540B9B6-A244-495E-8494-6BC5FA6A1220}"/>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1" name="Freeform 10">
                <a:extLst>
                  <a:ext uri="{FF2B5EF4-FFF2-40B4-BE49-F238E27FC236}">
                    <a16:creationId xmlns:a16="http://schemas.microsoft.com/office/drawing/2014/main" xmlns="" id="{27F5B083-E74D-4DEC-91B7-0341672FB28A}"/>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2" name="Freeform 11">
                <a:extLst>
                  <a:ext uri="{FF2B5EF4-FFF2-40B4-BE49-F238E27FC236}">
                    <a16:creationId xmlns:a16="http://schemas.microsoft.com/office/drawing/2014/main" xmlns="" id="{97F689DE-0731-45C0-A316-34BAF93F216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3" name="Freeform 12">
                <a:extLst>
                  <a:ext uri="{FF2B5EF4-FFF2-40B4-BE49-F238E27FC236}">
                    <a16:creationId xmlns:a16="http://schemas.microsoft.com/office/drawing/2014/main" xmlns="" id="{921C9A22-3CB7-42CA-88C8-A1C0EE42F957}"/>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4" name="Freeform 13">
                <a:extLst>
                  <a:ext uri="{FF2B5EF4-FFF2-40B4-BE49-F238E27FC236}">
                    <a16:creationId xmlns:a16="http://schemas.microsoft.com/office/drawing/2014/main" xmlns="" id="{1E1F5D16-B281-4AC3-A291-27B1B163B6D2}"/>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5" name="Freeform 14">
                <a:extLst>
                  <a:ext uri="{FF2B5EF4-FFF2-40B4-BE49-F238E27FC236}">
                    <a16:creationId xmlns:a16="http://schemas.microsoft.com/office/drawing/2014/main" xmlns="" id="{1C1085CC-4408-4654-9A69-F0BF4B6C4E54}"/>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6" name="Freeform 15">
                <a:extLst>
                  <a:ext uri="{FF2B5EF4-FFF2-40B4-BE49-F238E27FC236}">
                    <a16:creationId xmlns:a16="http://schemas.microsoft.com/office/drawing/2014/main" xmlns="" id="{D0F2ED51-F9D0-4610-81C8-60E22385C4C2}"/>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7" name="Freeform 16">
                <a:extLst>
                  <a:ext uri="{FF2B5EF4-FFF2-40B4-BE49-F238E27FC236}">
                    <a16:creationId xmlns:a16="http://schemas.microsoft.com/office/drawing/2014/main" xmlns="" id="{EA7B8CBF-BD6D-4F02-B4A1-79AAFBA6395C}"/>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 name="Freeform 17">
                <a:extLst>
                  <a:ext uri="{FF2B5EF4-FFF2-40B4-BE49-F238E27FC236}">
                    <a16:creationId xmlns:a16="http://schemas.microsoft.com/office/drawing/2014/main" xmlns="" id="{D11F3724-CBB5-40E9-84AF-F193F49072EC}"/>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9" name="Freeform 18">
                <a:extLst>
                  <a:ext uri="{FF2B5EF4-FFF2-40B4-BE49-F238E27FC236}">
                    <a16:creationId xmlns:a16="http://schemas.microsoft.com/office/drawing/2014/main" xmlns="" id="{B01410C6-EF2F-4CCB-B8AC-BA1267418A6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40" name="Freeform 19">
                <a:extLst>
                  <a:ext uri="{FF2B5EF4-FFF2-40B4-BE49-F238E27FC236}">
                    <a16:creationId xmlns:a16="http://schemas.microsoft.com/office/drawing/2014/main" xmlns="" id="{67881A6F-7199-4050-B2AA-BECC74625B2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sp>
          <p:nvSpPr>
            <p:cNvPr id="9" name="Freeform 20">
              <a:extLst>
                <a:ext uri="{FF2B5EF4-FFF2-40B4-BE49-F238E27FC236}">
                  <a16:creationId xmlns:a16="http://schemas.microsoft.com/office/drawing/2014/main" xmlns="" id="{1A7D6121-518C-45C7-AFFA-2476265764B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0" name="Freeform 21">
              <a:extLst>
                <a:ext uri="{FF2B5EF4-FFF2-40B4-BE49-F238E27FC236}">
                  <a16:creationId xmlns:a16="http://schemas.microsoft.com/office/drawing/2014/main" xmlns="" id="{CC272215-7D19-4422-9D8C-0A4D32F8A3C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1" name="Freeform 22">
              <a:extLst>
                <a:ext uri="{FF2B5EF4-FFF2-40B4-BE49-F238E27FC236}">
                  <a16:creationId xmlns:a16="http://schemas.microsoft.com/office/drawing/2014/main" xmlns="" id="{AD21857F-D807-4B79-A97B-396D49D3E091}"/>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2" name="Freeform 23"/>
            <p:cNvSpPr>
              <a:spLocks/>
            </p:cNvSpPr>
            <p:nvPr/>
          </p:nvSpPr>
          <p:spPr bwMode="hidden">
            <a:xfrm>
              <a:off x="5041" y="0"/>
              <a:ext cx="719" cy="845"/>
            </a:xfrm>
            <a:custGeom>
              <a:avLst/>
              <a:gdLst>
                <a:gd name="T0" fmla="*/ 777 w 717"/>
                <a:gd name="T1" fmla="*/ 845 h 845"/>
                <a:gd name="T2" fmla="*/ 777 w 717"/>
                <a:gd name="T3" fmla="*/ 821 h 845"/>
                <a:gd name="T4" fmla="*/ 634 w 717"/>
                <a:gd name="T5" fmla="*/ 605 h 845"/>
                <a:gd name="T6" fmla="*/ 436 w 717"/>
                <a:gd name="T7" fmla="*/ 396 h 845"/>
                <a:gd name="T8" fmla="*/ 251 w 717"/>
                <a:gd name="T9" fmla="*/ 192 h 845"/>
                <a:gd name="T10" fmla="*/ 17 w 717"/>
                <a:gd name="T11" fmla="*/ 0 h 845"/>
                <a:gd name="T12" fmla="*/ 0 w 717"/>
                <a:gd name="T13" fmla="*/ 0 h 845"/>
                <a:gd name="T14" fmla="*/ 239 w 717"/>
                <a:gd name="T15" fmla="*/ 198 h 845"/>
                <a:gd name="T16" fmla="*/ 430 w 717"/>
                <a:gd name="T17" fmla="*/ 408 h 845"/>
                <a:gd name="T18" fmla="*/ 628 w 717"/>
                <a:gd name="T19" fmla="*/ 623 h 845"/>
                <a:gd name="T20" fmla="*/ 777 w 717"/>
                <a:gd name="T21" fmla="*/ 845 h 845"/>
                <a:gd name="T22" fmla="*/ 77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37 w 407"/>
                <a:gd name="T1" fmla="*/ 414 h 414"/>
                <a:gd name="T2" fmla="*/ 437 w 407"/>
                <a:gd name="T3" fmla="*/ 396 h 414"/>
                <a:gd name="T4" fmla="*/ 252 w 407"/>
                <a:gd name="T5" fmla="*/ 192 h 414"/>
                <a:gd name="T6" fmla="*/ 12 w 407"/>
                <a:gd name="T7" fmla="*/ 0 h 414"/>
                <a:gd name="T8" fmla="*/ 0 w 407"/>
                <a:gd name="T9" fmla="*/ 0 h 414"/>
                <a:gd name="T10" fmla="*/ 108 w 407"/>
                <a:gd name="T11" fmla="*/ 102 h 414"/>
                <a:gd name="T12" fmla="*/ 246 w 407"/>
                <a:gd name="T13" fmla="*/ 204 h 414"/>
                <a:gd name="T14" fmla="*/ 437 w 407"/>
                <a:gd name="T15" fmla="*/ 414 h 414"/>
                <a:gd name="T16" fmla="*/ 43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xmlns="" id="{A1B84669-40C0-42C1-86FD-BEC3CD64DCA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5" name="Freeform 26"/>
            <p:cNvSpPr>
              <a:spLocks/>
            </p:cNvSpPr>
            <p:nvPr/>
          </p:nvSpPr>
          <p:spPr bwMode="hidden">
            <a:xfrm>
              <a:off x="6" y="0"/>
              <a:ext cx="588" cy="599"/>
            </a:xfrm>
            <a:custGeom>
              <a:avLst/>
              <a:gdLst>
                <a:gd name="T0" fmla="*/ 646 w 586"/>
                <a:gd name="T1" fmla="*/ 0 h 599"/>
                <a:gd name="T2" fmla="*/ 628 w 586"/>
                <a:gd name="T3" fmla="*/ 0 h 599"/>
                <a:gd name="T4" fmla="*/ 437 w 586"/>
                <a:gd name="T5" fmla="*/ 132 h 599"/>
                <a:gd name="T6" fmla="*/ 287 w 586"/>
                <a:gd name="T7" fmla="*/ 270 h 599"/>
                <a:gd name="T8" fmla="*/ 120 w 586"/>
                <a:gd name="T9" fmla="*/ 420 h 599"/>
                <a:gd name="T10" fmla="*/ 0 w 586"/>
                <a:gd name="T11" fmla="*/ 575 h 599"/>
                <a:gd name="T12" fmla="*/ 0 w 586"/>
                <a:gd name="T13" fmla="*/ 599 h 599"/>
                <a:gd name="T14" fmla="*/ 120 w 586"/>
                <a:gd name="T15" fmla="*/ 432 h 599"/>
                <a:gd name="T16" fmla="*/ 287 w 586"/>
                <a:gd name="T17" fmla="*/ 282 h 599"/>
                <a:gd name="T18" fmla="*/ 446 w 586"/>
                <a:gd name="T19" fmla="*/ 138 h 599"/>
                <a:gd name="T20" fmla="*/ 646 w 586"/>
                <a:gd name="T21" fmla="*/ 0 h 599"/>
                <a:gd name="T22" fmla="*/ 64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99 w 269"/>
                <a:gd name="T1" fmla="*/ 0 h 252"/>
                <a:gd name="T2" fmla="*/ 28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9 w 269"/>
                <a:gd name="T15" fmla="*/ 0 h 252"/>
                <a:gd name="T16" fmla="*/ 29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8135" name="Rectangle 39"/>
          <p:cNvSpPr>
            <a:spLocks noGrp="1" noChangeArrowheads="1"/>
          </p:cNvSpPr>
          <p:nvPr>
            <p:ph type="ctrTitle" sz="quarter"/>
          </p:nvPr>
        </p:nvSpPr>
        <p:spPr>
          <a:xfrm>
            <a:off x="685800" y="1692277"/>
            <a:ext cx="7772400" cy="1736725"/>
          </a:xfrm>
        </p:spPr>
        <p:txBody>
          <a:bodyPr anchor="b"/>
          <a:lstStyle>
            <a:lvl1pPr>
              <a:defRPr sz="5400"/>
            </a:lvl1pPr>
          </a:lstStyle>
          <a:p>
            <a:pPr lvl="0"/>
            <a:r>
              <a:rPr lang="en-US" noProof="0"/>
              <a:t>Click to edit Master title style</a:t>
            </a:r>
          </a:p>
        </p:txBody>
      </p:sp>
      <p:sp>
        <p:nvSpPr>
          <p:cNvPr id="388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xmlns="" id="{AB33E560-7330-47F0-818B-DCB787E93286}"/>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xmlns="" id="{85EB1877-8F93-4E7C-A047-4908987FEA57}"/>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xmlns="" id="{D92F2F05-891B-4A4B-A465-EFFAAD9F76F6}"/>
              </a:ext>
            </a:extLst>
          </p:cNvPr>
          <p:cNvSpPr>
            <a:spLocks noGrp="1" noChangeArrowheads="1"/>
          </p:cNvSpPr>
          <p:nvPr>
            <p:ph type="sldNum" sz="quarter" idx="12"/>
          </p:nvPr>
        </p:nvSpPr>
        <p:spPr/>
        <p:txBody>
          <a:bodyPr/>
          <a:lstStyle>
            <a:lvl1pPr>
              <a:defRPr/>
            </a:lvl1pPr>
          </a:lstStyle>
          <a:p>
            <a:pPr>
              <a:defRPr/>
            </a:pPr>
            <a:fld id="{8A0B5CEE-C8B4-4D0F-9BBE-D8A2031F45A8}" type="slidenum">
              <a:rPr lang="en-US" altLang="vi-VN"/>
              <a:pPr>
                <a:defRPr/>
              </a:pPr>
              <a:t>‹#›</a:t>
            </a:fld>
            <a:endParaRPr lang="en-US" altLang="vi-VN"/>
          </a:p>
        </p:txBody>
      </p:sp>
    </p:spTree>
    <p:extLst>
      <p:ext uri="{BB962C8B-B14F-4D97-AF65-F5344CB8AC3E}">
        <p14:creationId xmlns:p14="http://schemas.microsoft.com/office/powerpoint/2010/main" val="59312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2489A314-0660-4E1F-BEB5-D4DD877DDF73}" type="slidenum">
              <a:rPr lang="en-US" altLang="vi-VN"/>
              <a:pPr>
                <a:defRPr/>
              </a:pPr>
              <a:t>‹#›</a:t>
            </a:fld>
            <a:endParaRPr lang="en-US" altLang="vi-VN"/>
          </a:p>
        </p:txBody>
      </p:sp>
    </p:spTree>
    <p:extLst>
      <p:ext uri="{BB962C8B-B14F-4D97-AF65-F5344CB8AC3E}">
        <p14:creationId xmlns:p14="http://schemas.microsoft.com/office/powerpoint/2010/main" val="14158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A5990504-AD78-44CD-B960-05C3CB6F10C0}" type="slidenum">
              <a:rPr lang="en-US" altLang="en-US"/>
              <a:pPr>
                <a:defRPr/>
              </a:pPr>
              <a:t>‹#›</a:t>
            </a:fld>
            <a:endParaRPr lang="en-US" altLang="en-US"/>
          </a:p>
        </p:txBody>
      </p:sp>
    </p:spTree>
    <p:extLst>
      <p:ext uri="{BB962C8B-B14F-4D97-AF65-F5344CB8AC3E}">
        <p14:creationId xmlns:p14="http://schemas.microsoft.com/office/powerpoint/2010/main" val="11016193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404D70B0-7910-4CB2-A8ED-03D8F4CAEA77}" type="slidenum">
              <a:rPr lang="en-US" altLang="en-US"/>
              <a:pPr>
                <a:defRPr/>
              </a:pPr>
              <a:t>‹#›</a:t>
            </a:fld>
            <a:endParaRPr lang="en-US" altLang="en-US"/>
          </a:p>
        </p:txBody>
      </p:sp>
    </p:spTree>
    <p:extLst>
      <p:ext uri="{BB962C8B-B14F-4D97-AF65-F5344CB8AC3E}">
        <p14:creationId xmlns:p14="http://schemas.microsoft.com/office/powerpoint/2010/main" val="5090989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C7D242BE-D48C-44EB-AA5D-5AD180223E12}" type="slidenum">
              <a:rPr lang="en-US" altLang="en-US"/>
              <a:pPr>
                <a:defRPr/>
              </a:pPr>
              <a:t>‹#›</a:t>
            </a:fld>
            <a:endParaRPr lang="en-US" altLang="en-US"/>
          </a:p>
        </p:txBody>
      </p:sp>
    </p:spTree>
    <p:extLst>
      <p:ext uri="{BB962C8B-B14F-4D97-AF65-F5344CB8AC3E}">
        <p14:creationId xmlns:p14="http://schemas.microsoft.com/office/powerpoint/2010/main" val="35280782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94D07060-1E80-4A2F-9DB7-CF8360737605}" type="slidenum">
              <a:rPr lang="en-US" altLang="en-US"/>
              <a:pPr>
                <a:defRPr/>
              </a:pPr>
              <a:t>‹#›</a:t>
            </a:fld>
            <a:endParaRPr lang="en-US" altLang="en-US"/>
          </a:p>
        </p:txBody>
      </p:sp>
    </p:spTree>
    <p:extLst>
      <p:ext uri="{BB962C8B-B14F-4D97-AF65-F5344CB8AC3E}">
        <p14:creationId xmlns:p14="http://schemas.microsoft.com/office/powerpoint/2010/main" val="1076017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494933D7-1C07-4632-8ABA-0510E2667C9C}" type="slidenum">
              <a:rPr lang="en-US" altLang="en-US"/>
              <a:pPr>
                <a:defRPr/>
              </a:pPr>
              <a:t>‹#›</a:t>
            </a:fld>
            <a:endParaRPr lang="en-US" altLang="en-US"/>
          </a:p>
        </p:txBody>
      </p:sp>
    </p:spTree>
    <p:extLst>
      <p:ext uri="{BB962C8B-B14F-4D97-AF65-F5344CB8AC3E}">
        <p14:creationId xmlns:p14="http://schemas.microsoft.com/office/powerpoint/2010/main" val="32564806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EF372DBB-F672-45B4-8EF3-515FD554D418}" type="slidenum">
              <a:rPr lang="en-US" altLang="en-US"/>
              <a:pPr>
                <a:defRPr/>
              </a:pPr>
              <a:t>‹#›</a:t>
            </a:fld>
            <a:endParaRPr lang="en-US" altLang="en-US"/>
          </a:p>
        </p:txBody>
      </p:sp>
    </p:spTree>
    <p:extLst>
      <p:ext uri="{BB962C8B-B14F-4D97-AF65-F5344CB8AC3E}">
        <p14:creationId xmlns:p14="http://schemas.microsoft.com/office/powerpoint/2010/main" val="32302070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99446612-7F38-49B2-91E6-A7C5E26810A1}" type="slidenum">
              <a:rPr lang="en-US" altLang="en-US"/>
              <a:pPr>
                <a:defRPr/>
              </a:pPr>
              <a:t>‹#›</a:t>
            </a:fld>
            <a:endParaRPr lang="en-US" altLang="en-US"/>
          </a:p>
        </p:txBody>
      </p:sp>
    </p:spTree>
    <p:extLst>
      <p:ext uri="{BB962C8B-B14F-4D97-AF65-F5344CB8AC3E}">
        <p14:creationId xmlns:p14="http://schemas.microsoft.com/office/powerpoint/2010/main" val="1072480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7E582A96-C405-4A37-A40F-F6DE480ECFD5}" type="slidenum">
              <a:rPr lang="en-US" altLang="en-US"/>
              <a:pPr>
                <a:defRPr/>
              </a:pPr>
              <a:t>‹#›</a:t>
            </a:fld>
            <a:endParaRPr lang="en-US" altLang="en-US"/>
          </a:p>
        </p:txBody>
      </p:sp>
    </p:spTree>
    <p:extLst>
      <p:ext uri="{BB962C8B-B14F-4D97-AF65-F5344CB8AC3E}">
        <p14:creationId xmlns:p14="http://schemas.microsoft.com/office/powerpoint/2010/main" val="4128206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F53DD7E5-33F0-4F56-A95B-0B52A140021F}" type="slidenum">
              <a:rPr lang="en-US" altLang="en-US"/>
              <a:pPr>
                <a:defRPr/>
              </a:pPr>
              <a:t>‹#›</a:t>
            </a:fld>
            <a:endParaRPr lang="en-US" altLang="en-US"/>
          </a:p>
        </p:txBody>
      </p:sp>
    </p:spTree>
    <p:extLst>
      <p:ext uri="{BB962C8B-B14F-4D97-AF65-F5344CB8AC3E}">
        <p14:creationId xmlns:p14="http://schemas.microsoft.com/office/powerpoint/2010/main" val="3523373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50253E81-4D0E-4B99-B2A4-44F6C796AB77}" type="slidenum">
              <a:rPr lang="en-US" altLang="en-US"/>
              <a:pPr>
                <a:defRPr/>
              </a:pPr>
              <a:t>‹#›</a:t>
            </a:fld>
            <a:endParaRPr lang="en-US" altLang="en-US"/>
          </a:p>
        </p:txBody>
      </p:sp>
    </p:spTree>
    <p:extLst>
      <p:ext uri="{BB962C8B-B14F-4D97-AF65-F5344CB8AC3E}">
        <p14:creationId xmlns:p14="http://schemas.microsoft.com/office/powerpoint/2010/main" val="274965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5AD0A199-6D46-4EF9-91D1-525F7B8BD02B}" type="slidenum">
              <a:rPr lang="en-US" altLang="vi-VN"/>
              <a:pPr>
                <a:defRPr/>
              </a:pPr>
              <a:t>‹#›</a:t>
            </a:fld>
            <a:endParaRPr lang="en-US" altLang="vi-VN"/>
          </a:p>
        </p:txBody>
      </p:sp>
    </p:spTree>
    <p:extLst>
      <p:ext uri="{BB962C8B-B14F-4D97-AF65-F5344CB8AC3E}">
        <p14:creationId xmlns:p14="http://schemas.microsoft.com/office/powerpoint/2010/main" val="930795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62EB90E6-AB48-47C6-9646-179071494D1A}" type="slidenum">
              <a:rPr lang="en-US" altLang="en-US"/>
              <a:pPr>
                <a:defRPr/>
              </a:pPr>
              <a:t>‹#›</a:t>
            </a:fld>
            <a:endParaRPr lang="en-US" altLang="en-US"/>
          </a:p>
        </p:txBody>
      </p:sp>
    </p:spTree>
    <p:extLst>
      <p:ext uri="{BB962C8B-B14F-4D97-AF65-F5344CB8AC3E}">
        <p14:creationId xmlns:p14="http://schemas.microsoft.com/office/powerpoint/2010/main" val="38459094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B6733C1F-E152-44F4-981D-CDC95D43F2B1}" type="slidenum">
              <a:rPr lang="en-US" altLang="en-US"/>
              <a:pPr>
                <a:defRPr/>
              </a:pPr>
              <a:t>‹#›</a:t>
            </a:fld>
            <a:endParaRPr lang="en-US" altLang="en-US"/>
          </a:p>
        </p:txBody>
      </p:sp>
    </p:spTree>
    <p:extLst>
      <p:ext uri="{BB962C8B-B14F-4D97-AF65-F5344CB8AC3E}">
        <p14:creationId xmlns:p14="http://schemas.microsoft.com/office/powerpoint/2010/main" val="88408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37773DCC-4DC7-4CE8-B057-877F933E4BD5}" type="slidenum">
              <a:rPr lang="en-US" altLang="vi-VN"/>
              <a:pPr>
                <a:defRPr/>
              </a:pPr>
              <a:t>‹#›</a:t>
            </a:fld>
            <a:endParaRPr lang="en-US" altLang="vi-VN"/>
          </a:p>
        </p:txBody>
      </p:sp>
    </p:spTree>
    <p:extLst>
      <p:ext uri="{BB962C8B-B14F-4D97-AF65-F5344CB8AC3E}">
        <p14:creationId xmlns:p14="http://schemas.microsoft.com/office/powerpoint/2010/main" val="28381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931CB7B2-016F-4FBC-996D-FCB8C9228DD4}" type="slidenum">
              <a:rPr lang="en-US" altLang="en-US"/>
              <a:pPr>
                <a:defRPr/>
              </a:pPr>
              <a:t>‹#›</a:t>
            </a:fld>
            <a:endParaRPr lang="en-US" altLang="en-US"/>
          </a:p>
        </p:txBody>
      </p:sp>
    </p:spTree>
    <p:extLst>
      <p:ext uri="{BB962C8B-B14F-4D97-AF65-F5344CB8AC3E}">
        <p14:creationId xmlns:p14="http://schemas.microsoft.com/office/powerpoint/2010/main" val="400227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92C1D3E9-2648-439A-AF8A-157573AA5F80}" type="slidenum">
              <a:rPr lang="en-US" altLang="en-US"/>
              <a:pPr>
                <a:defRPr/>
              </a:pPr>
              <a:t>‹#›</a:t>
            </a:fld>
            <a:endParaRPr lang="en-US" altLang="en-US"/>
          </a:p>
        </p:txBody>
      </p:sp>
    </p:spTree>
    <p:extLst>
      <p:ext uri="{BB962C8B-B14F-4D97-AF65-F5344CB8AC3E}">
        <p14:creationId xmlns:p14="http://schemas.microsoft.com/office/powerpoint/2010/main" val="188742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B1FBF727-B18E-454F-B073-CE63FE454AFA}" type="slidenum">
              <a:rPr lang="en-US" altLang="en-US"/>
              <a:pPr>
                <a:defRPr/>
              </a:pPr>
              <a:t>‹#›</a:t>
            </a:fld>
            <a:endParaRPr lang="en-US" altLang="en-US"/>
          </a:p>
        </p:txBody>
      </p:sp>
    </p:spTree>
    <p:extLst>
      <p:ext uri="{BB962C8B-B14F-4D97-AF65-F5344CB8AC3E}">
        <p14:creationId xmlns:p14="http://schemas.microsoft.com/office/powerpoint/2010/main" val="299894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0B801830-72D8-43BD-B645-36F2359E8C46}" type="slidenum">
              <a:rPr lang="en-US" altLang="en-US"/>
              <a:pPr>
                <a:defRPr/>
              </a:pPr>
              <a:t>‹#›</a:t>
            </a:fld>
            <a:endParaRPr lang="en-US" altLang="en-US"/>
          </a:p>
        </p:txBody>
      </p:sp>
    </p:spTree>
    <p:extLst>
      <p:ext uri="{BB962C8B-B14F-4D97-AF65-F5344CB8AC3E}">
        <p14:creationId xmlns:p14="http://schemas.microsoft.com/office/powerpoint/2010/main" val="407220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2EC486E1-B019-40FF-8DA7-0249B4687696}" type="slidenum">
              <a:rPr lang="en-US" altLang="en-US"/>
              <a:pPr>
                <a:defRPr/>
              </a:pPr>
              <a:t>‹#›</a:t>
            </a:fld>
            <a:endParaRPr lang="en-US" altLang="en-US"/>
          </a:p>
        </p:txBody>
      </p:sp>
    </p:spTree>
    <p:extLst>
      <p:ext uri="{BB962C8B-B14F-4D97-AF65-F5344CB8AC3E}">
        <p14:creationId xmlns:p14="http://schemas.microsoft.com/office/powerpoint/2010/main" val="496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5ACD0F1B-5428-4FF3-B8D8-D3DA5C489FB3}" type="slidenum">
              <a:rPr lang="en-US" altLang="en-US"/>
              <a:pPr>
                <a:defRPr/>
              </a:pPr>
              <a:t>‹#›</a:t>
            </a:fld>
            <a:endParaRPr lang="en-US" altLang="en-US"/>
          </a:p>
        </p:txBody>
      </p:sp>
    </p:spTree>
    <p:extLst>
      <p:ext uri="{BB962C8B-B14F-4D97-AF65-F5344CB8AC3E}">
        <p14:creationId xmlns:p14="http://schemas.microsoft.com/office/powerpoint/2010/main" val="3370179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590CE551-D34C-45E8-9D05-F5BD296D74A2}" type="slidenum">
              <a:rPr lang="en-US" altLang="en-US"/>
              <a:pPr>
                <a:defRPr/>
              </a:pPr>
              <a:t>‹#›</a:t>
            </a:fld>
            <a:endParaRPr lang="en-US" altLang="en-US"/>
          </a:p>
        </p:txBody>
      </p:sp>
    </p:spTree>
    <p:extLst>
      <p:ext uri="{BB962C8B-B14F-4D97-AF65-F5344CB8AC3E}">
        <p14:creationId xmlns:p14="http://schemas.microsoft.com/office/powerpoint/2010/main" val="31235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6289F38C-AC9F-49BE-BA55-9407A3DC0533}" type="slidenum">
              <a:rPr lang="en-US" altLang="vi-VN"/>
              <a:pPr>
                <a:defRPr/>
              </a:pPr>
              <a:t>‹#›</a:t>
            </a:fld>
            <a:endParaRPr lang="en-US" altLang="vi-VN"/>
          </a:p>
        </p:txBody>
      </p:sp>
    </p:spTree>
    <p:extLst>
      <p:ext uri="{BB962C8B-B14F-4D97-AF65-F5344CB8AC3E}">
        <p14:creationId xmlns:p14="http://schemas.microsoft.com/office/powerpoint/2010/main" val="58414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47F6DF43-9FF1-4FAF-AE22-66DC4B904E39}" type="slidenum">
              <a:rPr lang="en-US" altLang="en-US"/>
              <a:pPr>
                <a:defRPr/>
              </a:pPr>
              <a:t>‹#›</a:t>
            </a:fld>
            <a:endParaRPr lang="en-US" altLang="en-US"/>
          </a:p>
        </p:txBody>
      </p:sp>
    </p:spTree>
    <p:extLst>
      <p:ext uri="{BB962C8B-B14F-4D97-AF65-F5344CB8AC3E}">
        <p14:creationId xmlns:p14="http://schemas.microsoft.com/office/powerpoint/2010/main" val="8367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D53D40CF-F9A2-4C09-887C-93E028F77E80}" type="slidenum">
              <a:rPr lang="en-US" altLang="en-US"/>
              <a:pPr>
                <a:defRPr/>
              </a:pPr>
              <a:t>‹#›</a:t>
            </a:fld>
            <a:endParaRPr lang="en-US" altLang="en-US"/>
          </a:p>
        </p:txBody>
      </p:sp>
    </p:spTree>
    <p:extLst>
      <p:ext uri="{BB962C8B-B14F-4D97-AF65-F5344CB8AC3E}">
        <p14:creationId xmlns:p14="http://schemas.microsoft.com/office/powerpoint/2010/main" val="13138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2AB98896-5E63-48E3-B6F6-A9C62D5301CF}" type="slidenum">
              <a:rPr lang="en-US" altLang="en-US"/>
              <a:pPr>
                <a:defRPr/>
              </a:pPr>
              <a:t>‹#›</a:t>
            </a:fld>
            <a:endParaRPr lang="en-US" altLang="en-US"/>
          </a:p>
        </p:txBody>
      </p:sp>
    </p:spTree>
    <p:extLst>
      <p:ext uri="{BB962C8B-B14F-4D97-AF65-F5344CB8AC3E}">
        <p14:creationId xmlns:p14="http://schemas.microsoft.com/office/powerpoint/2010/main" val="305238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C8A5A47C-B884-491D-AE71-D140E308F5AF}" type="slidenum">
              <a:rPr lang="en-US" altLang="en-US"/>
              <a:pPr>
                <a:defRPr/>
              </a:pPr>
              <a:t>‹#›</a:t>
            </a:fld>
            <a:endParaRPr lang="en-US" altLang="en-US"/>
          </a:p>
        </p:txBody>
      </p:sp>
    </p:spTree>
    <p:extLst>
      <p:ext uri="{BB962C8B-B14F-4D97-AF65-F5344CB8AC3E}">
        <p14:creationId xmlns:p14="http://schemas.microsoft.com/office/powerpoint/2010/main" val="289237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E71B02D1-91F9-4CEA-AB41-C44C55624C51}" type="slidenum">
              <a:rPr lang="en-US" altLang="en-US"/>
              <a:pPr>
                <a:defRPr/>
              </a:pPr>
              <a:t>‹#›</a:t>
            </a:fld>
            <a:endParaRPr lang="en-US" altLang="en-US"/>
          </a:p>
        </p:txBody>
      </p:sp>
    </p:spTree>
    <p:extLst>
      <p:ext uri="{BB962C8B-B14F-4D97-AF65-F5344CB8AC3E}">
        <p14:creationId xmlns:p14="http://schemas.microsoft.com/office/powerpoint/2010/main" val="135541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1A1A62E4-4637-4026-978A-6781808BE65E}" type="slidenum">
              <a:rPr lang="en-US" altLang="en-US"/>
              <a:pPr>
                <a:defRPr/>
              </a:pPr>
              <a:t>‹#›</a:t>
            </a:fld>
            <a:endParaRPr lang="en-US" altLang="en-US"/>
          </a:p>
        </p:txBody>
      </p:sp>
    </p:spTree>
    <p:extLst>
      <p:ext uri="{BB962C8B-B14F-4D97-AF65-F5344CB8AC3E}">
        <p14:creationId xmlns:p14="http://schemas.microsoft.com/office/powerpoint/2010/main" val="904715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19C4BF80-68BE-4930-9E24-0DC38446D16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BB976B98-6C3C-40D7-935D-38327FA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12"/>
          </p:nvPr>
        </p:nvSpPr>
        <p:spPr>
          <a:ln/>
        </p:spPr>
        <p:txBody>
          <a:bodyPr/>
          <a:lstStyle>
            <a:lvl1pPr>
              <a:defRPr/>
            </a:lvl1pPr>
          </a:lstStyle>
          <a:p>
            <a:pPr>
              <a:defRPr/>
            </a:pPr>
            <a:fld id="{7D1607AC-6482-4CDB-91FC-3665072DE92D}" type="slidenum">
              <a:rPr lang="en-US" altLang="en-US"/>
              <a:pPr>
                <a:defRPr/>
              </a:pPr>
              <a:t>‹#›</a:t>
            </a:fld>
            <a:endParaRPr lang="en-US" altLang="en-US"/>
          </a:p>
        </p:txBody>
      </p:sp>
    </p:spTree>
    <p:extLst>
      <p:ext uri="{BB962C8B-B14F-4D97-AF65-F5344CB8AC3E}">
        <p14:creationId xmlns:p14="http://schemas.microsoft.com/office/powerpoint/2010/main" val="592212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5A444A88-634D-4C6A-A8D6-16D471763BCE}" type="slidenum">
              <a:rPr lang="en-US" altLang="en-US"/>
              <a:pPr>
                <a:defRPr/>
              </a:pPr>
              <a:t>‹#›</a:t>
            </a:fld>
            <a:endParaRPr lang="en-US" altLang="en-US"/>
          </a:p>
        </p:txBody>
      </p:sp>
    </p:spTree>
    <p:extLst>
      <p:ext uri="{BB962C8B-B14F-4D97-AF65-F5344CB8AC3E}">
        <p14:creationId xmlns:p14="http://schemas.microsoft.com/office/powerpoint/2010/main" val="808667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5BB4B072-AA19-42A0-9E32-B9B96EE38DD6}" type="slidenum">
              <a:rPr lang="en-US" altLang="en-US"/>
              <a:pPr>
                <a:defRPr/>
              </a:pPr>
              <a:t>‹#›</a:t>
            </a:fld>
            <a:endParaRPr lang="en-US" altLang="en-US"/>
          </a:p>
        </p:txBody>
      </p:sp>
    </p:spTree>
    <p:extLst>
      <p:ext uri="{BB962C8B-B14F-4D97-AF65-F5344CB8AC3E}">
        <p14:creationId xmlns:p14="http://schemas.microsoft.com/office/powerpoint/2010/main" val="269229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8736968A-4874-4597-B147-BF3087E30825}" type="slidenum">
              <a:rPr lang="en-US" altLang="en-US"/>
              <a:pPr>
                <a:defRPr/>
              </a:pPr>
              <a:t>‹#›</a:t>
            </a:fld>
            <a:endParaRPr lang="en-US" altLang="en-US"/>
          </a:p>
        </p:txBody>
      </p:sp>
    </p:spTree>
    <p:extLst>
      <p:ext uri="{BB962C8B-B14F-4D97-AF65-F5344CB8AC3E}">
        <p14:creationId xmlns:p14="http://schemas.microsoft.com/office/powerpoint/2010/main" val="403105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96DD6312-5248-4866-937A-1A312A379FB1}" type="slidenum">
              <a:rPr lang="en-US" altLang="vi-VN"/>
              <a:pPr>
                <a:defRPr/>
              </a:pPr>
              <a:t>‹#›</a:t>
            </a:fld>
            <a:endParaRPr lang="en-US" altLang="vi-VN"/>
          </a:p>
        </p:txBody>
      </p:sp>
    </p:spTree>
    <p:extLst>
      <p:ext uri="{BB962C8B-B14F-4D97-AF65-F5344CB8AC3E}">
        <p14:creationId xmlns:p14="http://schemas.microsoft.com/office/powerpoint/2010/main" val="3151723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E57EA9A2-4203-40CA-B165-E86C899439BF}" type="slidenum">
              <a:rPr lang="en-US" altLang="en-US"/>
              <a:pPr>
                <a:defRPr/>
              </a:pPr>
              <a:t>‹#›</a:t>
            </a:fld>
            <a:endParaRPr lang="en-US" altLang="en-US"/>
          </a:p>
        </p:txBody>
      </p:sp>
    </p:spTree>
    <p:extLst>
      <p:ext uri="{BB962C8B-B14F-4D97-AF65-F5344CB8AC3E}">
        <p14:creationId xmlns:p14="http://schemas.microsoft.com/office/powerpoint/2010/main" val="768414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4C987D79-C9CC-451B-BFDE-2C04C1038C08}" type="slidenum">
              <a:rPr lang="en-US" altLang="en-US"/>
              <a:pPr>
                <a:defRPr/>
              </a:pPr>
              <a:t>‹#›</a:t>
            </a:fld>
            <a:endParaRPr lang="en-US" altLang="en-US"/>
          </a:p>
        </p:txBody>
      </p:sp>
    </p:spTree>
    <p:extLst>
      <p:ext uri="{BB962C8B-B14F-4D97-AF65-F5344CB8AC3E}">
        <p14:creationId xmlns:p14="http://schemas.microsoft.com/office/powerpoint/2010/main" val="596217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B8FAAD7A-113E-46E3-B846-BCB86C3D0B70}" type="slidenum">
              <a:rPr lang="en-US" altLang="en-US"/>
              <a:pPr>
                <a:defRPr/>
              </a:pPr>
              <a:t>‹#›</a:t>
            </a:fld>
            <a:endParaRPr lang="en-US" altLang="en-US"/>
          </a:p>
        </p:txBody>
      </p:sp>
    </p:spTree>
    <p:extLst>
      <p:ext uri="{BB962C8B-B14F-4D97-AF65-F5344CB8AC3E}">
        <p14:creationId xmlns:p14="http://schemas.microsoft.com/office/powerpoint/2010/main" val="1755065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38CB24FF-45AC-45D7-A72D-C1F6E4716700}" type="slidenum">
              <a:rPr lang="en-US" altLang="en-US"/>
              <a:pPr>
                <a:defRPr/>
              </a:pPr>
              <a:t>‹#›</a:t>
            </a:fld>
            <a:endParaRPr lang="en-US" altLang="en-US"/>
          </a:p>
        </p:txBody>
      </p:sp>
    </p:spTree>
    <p:extLst>
      <p:ext uri="{BB962C8B-B14F-4D97-AF65-F5344CB8AC3E}">
        <p14:creationId xmlns:p14="http://schemas.microsoft.com/office/powerpoint/2010/main" val="3568687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3340639F-52DC-48FF-A2EC-A87980CC9F32}" type="slidenum">
              <a:rPr lang="en-US" altLang="en-US"/>
              <a:pPr>
                <a:defRPr/>
              </a:pPr>
              <a:t>‹#›</a:t>
            </a:fld>
            <a:endParaRPr lang="en-US" altLang="en-US"/>
          </a:p>
        </p:txBody>
      </p:sp>
    </p:spTree>
    <p:extLst>
      <p:ext uri="{BB962C8B-B14F-4D97-AF65-F5344CB8AC3E}">
        <p14:creationId xmlns:p14="http://schemas.microsoft.com/office/powerpoint/2010/main" val="1595344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01F43847-2382-4BAA-963F-31E79EF8CC2C}" type="slidenum">
              <a:rPr lang="en-US" altLang="en-US"/>
              <a:pPr>
                <a:defRPr/>
              </a:pPr>
              <a:t>‹#›</a:t>
            </a:fld>
            <a:endParaRPr lang="en-US" altLang="en-US"/>
          </a:p>
        </p:txBody>
      </p:sp>
    </p:spTree>
    <p:extLst>
      <p:ext uri="{BB962C8B-B14F-4D97-AF65-F5344CB8AC3E}">
        <p14:creationId xmlns:p14="http://schemas.microsoft.com/office/powerpoint/2010/main" val="177478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572B2E84-4965-4485-A53F-5F7BC1E12674}" type="slidenum">
              <a:rPr lang="en-US" altLang="en-US"/>
              <a:pPr>
                <a:defRPr/>
              </a:pPr>
              <a:t>‹#›</a:t>
            </a:fld>
            <a:endParaRPr lang="en-US" altLang="en-US"/>
          </a:p>
        </p:txBody>
      </p:sp>
    </p:spTree>
    <p:extLst>
      <p:ext uri="{BB962C8B-B14F-4D97-AF65-F5344CB8AC3E}">
        <p14:creationId xmlns:p14="http://schemas.microsoft.com/office/powerpoint/2010/main" val="1422441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6C063A1C-6799-4206-9AFE-4EF4BD60DC25}" type="slidenum">
              <a:rPr lang="en-US" altLang="en-US"/>
              <a:pPr>
                <a:defRPr/>
              </a:pPr>
              <a:t>‹#›</a:t>
            </a:fld>
            <a:endParaRPr lang="en-US" altLang="en-US"/>
          </a:p>
        </p:txBody>
      </p:sp>
    </p:spTree>
    <p:extLst>
      <p:ext uri="{BB962C8B-B14F-4D97-AF65-F5344CB8AC3E}">
        <p14:creationId xmlns:p14="http://schemas.microsoft.com/office/powerpoint/2010/main" val="3302765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0DB14098-1E73-45B2-B663-F85DBDEBE284}" type="slidenum">
              <a:rPr lang="en-US" altLang="en-US"/>
              <a:pPr>
                <a:defRPr/>
              </a:pPr>
              <a:t>‹#›</a:t>
            </a:fld>
            <a:endParaRPr lang="en-US" altLang="en-US"/>
          </a:p>
        </p:txBody>
      </p:sp>
    </p:spTree>
    <p:extLst>
      <p:ext uri="{BB962C8B-B14F-4D97-AF65-F5344CB8AC3E}">
        <p14:creationId xmlns:p14="http://schemas.microsoft.com/office/powerpoint/2010/main" val="947384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3492E71F-418C-4EC0-A944-EE84F755CDAD}" type="slidenum">
              <a:rPr lang="en-US" altLang="en-US"/>
              <a:pPr>
                <a:defRPr/>
              </a:pPr>
              <a:t>‹#›</a:t>
            </a:fld>
            <a:endParaRPr lang="en-US" altLang="en-US"/>
          </a:p>
        </p:txBody>
      </p:sp>
    </p:spTree>
    <p:extLst>
      <p:ext uri="{BB962C8B-B14F-4D97-AF65-F5344CB8AC3E}">
        <p14:creationId xmlns:p14="http://schemas.microsoft.com/office/powerpoint/2010/main" val="401103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7B91D6EF-15DE-4D67-9924-E60D05C32816}" type="slidenum">
              <a:rPr lang="en-US" altLang="vi-VN"/>
              <a:pPr>
                <a:defRPr/>
              </a:pPr>
              <a:t>‹#›</a:t>
            </a:fld>
            <a:endParaRPr lang="en-US" altLang="vi-VN"/>
          </a:p>
        </p:txBody>
      </p:sp>
    </p:spTree>
    <p:extLst>
      <p:ext uri="{BB962C8B-B14F-4D97-AF65-F5344CB8AC3E}">
        <p14:creationId xmlns:p14="http://schemas.microsoft.com/office/powerpoint/2010/main" val="1989721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12"/>
          </p:nvPr>
        </p:nvSpPr>
        <p:spPr>
          <a:ln/>
        </p:spPr>
        <p:txBody>
          <a:bodyPr/>
          <a:lstStyle>
            <a:lvl1pPr>
              <a:defRPr/>
            </a:lvl1pPr>
          </a:lstStyle>
          <a:p>
            <a:pPr>
              <a:defRPr/>
            </a:pPr>
            <a:fld id="{A2B4B636-4F8F-4B79-8A77-A0D0602C3ECB}" type="slidenum">
              <a:rPr lang="en-US" altLang="en-US"/>
              <a:pPr>
                <a:defRPr/>
              </a:pPr>
              <a:t>‹#›</a:t>
            </a:fld>
            <a:endParaRPr lang="en-US" altLang="en-US"/>
          </a:p>
        </p:txBody>
      </p:sp>
    </p:spTree>
    <p:extLst>
      <p:ext uri="{BB962C8B-B14F-4D97-AF65-F5344CB8AC3E}">
        <p14:creationId xmlns:p14="http://schemas.microsoft.com/office/powerpoint/2010/main" val="1747395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xmlns="" id="{9B60B774-2AAF-4EF7-885E-166AC7EDEF9F}"/>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6" name="Freeform 4">
              <a:extLst>
                <a:ext uri="{FF2B5EF4-FFF2-40B4-BE49-F238E27FC236}">
                  <a16:creationId xmlns:a16="http://schemas.microsoft.com/office/drawing/2014/main" xmlns="" id="{C3021BFB-4604-4C6B-B068-15D1F4BAD33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7" name="Freeform 5">
              <a:extLst>
                <a:ext uri="{FF2B5EF4-FFF2-40B4-BE49-F238E27FC236}">
                  <a16:creationId xmlns:a16="http://schemas.microsoft.com/office/drawing/2014/main" xmlns="" id="{FF246B52-3ACA-447A-A70B-2FD586C0CA6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xmlns="" id="{C18DA036-AF3B-4050-BA63-82C44BAACBCE}"/>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29" name="Freeform 8">
                <a:extLst>
                  <a:ext uri="{FF2B5EF4-FFF2-40B4-BE49-F238E27FC236}">
                    <a16:creationId xmlns:a16="http://schemas.microsoft.com/office/drawing/2014/main" xmlns="" id="{04313B24-BB8D-4D10-AEF9-9D25907E7628}"/>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0" name="Freeform 9">
                <a:extLst>
                  <a:ext uri="{FF2B5EF4-FFF2-40B4-BE49-F238E27FC236}">
                    <a16:creationId xmlns:a16="http://schemas.microsoft.com/office/drawing/2014/main" xmlns="" id="{3AD9E507-2591-4072-8761-324BE392D927}"/>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1" name="Freeform 10">
                <a:extLst>
                  <a:ext uri="{FF2B5EF4-FFF2-40B4-BE49-F238E27FC236}">
                    <a16:creationId xmlns:a16="http://schemas.microsoft.com/office/drawing/2014/main" xmlns="" id="{85C86D1E-5DC1-4C28-ADFC-B5CC254D061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2" name="Freeform 11">
                <a:extLst>
                  <a:ext uri="{FF2B5EF4-FFF2-40B4-BE49-F238E27FC236}">
                    <a16:creationId xmlns:a16="http://schemas.microsoft.com/office/drawing/2014/main" xmlns="" id="{9B17BDAD-BE96-4878-A200-5F590C3E8EB5}"/>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3" name="Freeform 12">
                <a:extLst>
                  <a:ext uri="{FF2B5EF4-FFF2-40B4-BE49-F238E27FC236}">
                    <a16:creationId xmlns:a16="http://schemas.microsoft.com/office/drawing/2014/main" xmlns="" id="{06DE9C2A-A4F6-4AF2-AF0C-6792F5B4C54A}"/>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4" name="Freeform 13">
                <a:extLst>
                  <a:ext uri="{FF2B5EF4-FFF2-40B4-BE49-F238E27FC236}">
                    <a16:creationId xmlns:a16="http://schemas.microsoft.com/office/drawing/2014/main" xmlns="" id="{BCC03D4D-1717-4054-9323-BC9437E98575}"/>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5" name="Freeform 14">
                <a:extLst>
                  <a:ext uri="{FF2B5EF4-FFF2-40B4-BE49-F238E27FC236}">
                    <a16:creationId xmlns:a16="http://schemas.microsoft.com/office/drawing/2014/main" xmlns="" id="{E5E06103-F84F-4664-9BC5-701342DCE97A}"/>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6" name="Freeform 15">
                <a:extLst>
                  <a:ext uri="{FF2B5EF4-FFF2-40B4-BE49-F238E27FC236}">
                    <a16:creationId xmlns:a16="http://schemas.microsoft.com/office/drawing/2014/main" xmlns="" id="{59AD5E95-9E4C-46E0-93C2-F0387F05F09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7" name="Freeform 16">
                <a:extLst>
                  <a:ext uri="{FF2B5EF4-FFF2-40B4-BE49-F238E27FC236}">
                    <a16:creationId xmlns:a16="http://schemas.microsoft.com/office/drawing/2014/main" xmlns="" id="{86D3A17F-40DA-4A6D-BD0F-86AE081BCD4B}"/>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 name="Freeform 17">
                <a:extLst>
                  <a:ext uri="{FF2B5EF4-FFF2-40B4-BE49-F238E27FC236}">
                    <a16:creationId xmlns:a16="http://schemas.microsoft.com/office/drawing/2014/main" xmlns="" id="{5BD6CC1B-8D35-4AFF-B725-5C162D641041}"/>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9" name="Freeform 18">
                <a:extLst>
                  <a:ext uri="{FF2B5EF4-FFF2-40B4-BE49-F238E27FC236}">
                    <a16:creationId xmlns:a16="http://schemas.microsoft.com/office/drawing/2014/main" xmlns="" id="{067BCF3B-7C57-461D-B7DC-829F5A7C7671}"/>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40" name="Freeform 19">
                <a:extLst>
                  <a:ext uri="{FF2B5EF4-FFF2-40B4-BE49-F238E27FC236}">
                    <a16:creationId xmlns:a16="http://schemas.microsoft.com/office/drawing/2014/main" xmlns="" id="{F65179E5-3757-4897-970A-739935A8AD7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sp>
          <p:nvSpPr>
            <p:cNvPr id="9" name="Freeform 20">
              <a:extLst>
                <a:ext uri="{FF2B5EF4-FFF2-40B4-BE49-F238E27FC236}">
                  <a16:creationId xmlns:a16="http://schemas.microsoft.com/office/drawing/2014/main" xmlns="" id="{AB9B7B5C-7A60-45CB-93A8-A65BAFDC9703}"/>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0" name="Freeform 21">
              <a:extLst>
                <a:ext uri="{FF2B5EF4-FFF2-40B4-BE49-F238E27FC236}">
                  <a16:creationId xmlns:a16="http://schemas.microsoft.com/office/drawing/2014/main" xmlns="" id="{56DA3BE4-2E7D-4FEF-B1D2-C3835D317411}"/>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1" name="Freeform 22">
              <a:extLst>
                <a:ext uri="{FF2B5EF4-FFF2-40B4-BE49-F238E27FC236}">
                  <a16:creationId xmlns:a16="http://schemas.microsoft.com/office/drawing/2014/main" xmlns="" id="{26DE55C0-8517-48BD-8F7D-4333A625306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2" name="Freeform 23"/>
            <p:cNvSpPr>
              <a:spLocks/>
            </p:cNvSpPr>
            <p:nvPr/>
          </p:nvSpPr>
          <p:spPr bwMode="hidden">
            <a:xfrm>
              <a:off x="5041" y="0"/>
              <a:ext cx="719" cy="845"/>
            </a:xfrm>
            <a:custGeom>
              <a:avLst/>
              <a:gdLst>
                <a:gd name="T0" fmla="*/ 771 w 717"/>
                <a:gd name="T1" fmla="*/ 845 h 845"/>
                <a:gd name="T2" fmla="*/ 771 w 717"/>
                <a:gd name="T3" fmla="*/ 821 h 845"/>
                <a:gd name="T4" fmla="*/ 628 w 717"/>
                <a:gd name="T5" fmla="*/ 605 h 845"/>
                <a:gd name="T6" fmla="*/ 433 w 717"/>
                <a:gd name="T7" fmla="*/ 396 h 845"/>
                <a:gd name="T8" fmla="*/ 248 w 717"/>
                <a:gd name="T9" fmla="*/ 192 h 845"/>
                <a:gd name="T10" fmla="*/ 17 w 717"/>
                <a:gd name="T11" fmla="*/ 0 h 845"/>
                <a:gd name="T12" fmla="*/ 0 w 717"/>
                <a:gd name="T13" fmla="*/ 0 h 845"/>
                <a:gd name="T14" fmla="*/ 236 w 717"/>
                <a:gd name="T15" fmla="*/ 198 h 845"/>
                <a:gd name="T16" fmla="*/ 427 w 717"/>
                <a:gd name="T17" fmla="*/ 408 h 845"/>
                <a:gd name="T18" fmla="*/ 622 w 717"/>
                <a:gd name="T19" fmla="*/ 623 h 845"/>
                <a:gd name="T20" fmla="*/ 771 w 717"/>
                <a:gd name="T21" fmla="*/ 845 h 845"/>
                <a:gd name="T22" fmla="*/ 77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34 w 407"/>
                <a:gd name="T1" fmla="*/ 414 h 414"/>
                <a:gd name="T2" fmla="*/ 434 w 407"/>
                <a:gd name="T3" fmla="*/ 396 h 414"/>
                <a:gd name="T4" fmla="*/ 249 w 407"/>
                <a:gd name="T5" fmla="*/ 192 h 414"/>
                <a:gd name="T6" fmla="*/ 12 w 407"/>
                <a:gd name="T7" fmla="*/ 0 h 414"/>
                <a:gd name="T8" fmla="*/ 0 w 407"/>
                <a:gd name="T9" fmla="*/ 0 h 414"/>
                <a:gd name="T10" fmla="*/ 108 w 407"/>
                <a:gd name="T11" fmla="*/ 102 h 414"/>
                <a:gd name="T12" fmla="*/ 243 w 407"/>
                <a:gd name="T13" fmla="*/ 204 h 414"/>
                <a:gd name="T14" fmla="*/ 434 w 407"/>
                <a:gd name="T15" fmla="*/ 414 h 414"/>
                <a:gd name="T16" fmla="*/ 43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xmlns="" id="{54790A29-27BD-4B63-868A-AA93EFB9C5D8}"/>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5" name="Freeform 26"/>
            <p:cNvSpPr>
              <a:spLocks/>
            </p:cNvSpPr>
            <p:nvPr/>
          </p:nvSpPr>
          <p:spPr bwMode="hidden">
            <a:xfrm>
              <a:off x="6" y="0"/>
              <a:ext cx="588" cy="599"/>
            </a:xfrm>
            <a:custGeom>
              <a:avLst/>
              <a:gdLst>
                <a:gd name="T0" fmla="*/ 640 w 586"/>
                <a:gd name="T1" fmla="*/ 0 h 599"/>
                <a:gd name="T2" fmla="*/ 622 w 586"/>
                <a:gd name="T3" fmla="*/ 0 h 599"/>
                <a:gd name="T4" fmla="*/ 434 w 586"/>
                <a:gd name="T5" fmla="*/ 132 h 599"/>
                <a:gd name="T6" fmla="*/ 284 w 586"/>
                <a:gd name="T7" fmla="*/ 270 h 599"/>
                <a:gd name="T8" fmla="*/ 120 w 586"/>
                <a:gd name="T9" fmla="*/ 420 h 599"/>
                <a:gd name="T10" fmla="*/ 0 w 586"/>
                <a:gd name="T11" fmla="*/ 575 h 599"/>
                <a:gd name="T12" fmla="*/ 0 w 586"/>
                <a:gd name="T13" fmla="*/ 599 h 599"/>
                <a:gd name="T14" fmla="*/ 120 w 586"/>
                <a:gd name="T15" fmla="*/ 432 h 599"/>
                <a:gd name="T16" fmla="*/ 284 w 586"/>
                <a:gd name="T17" fmla="*/ 282 h 599"/>
                <a:gd name="T18" fmla="*/ 440 w 586"/>
                <a:gd name="T19" fmla="*/ 138 h 599"/>
                <a:gd name="T20" fmla="*/ 640 w 586"/>
                <a:gd name="T21" fmla="*/ 0 h 599"/>
                <a:gd name="T22" fmla="*/ 64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96 w 269"/>
                <a:gd name="T1" fmla="*/ 0 h 252"/>
                <a:gd name="T2" fmla="*/ 27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6 w 269"/>
                <a:gd name="T15" fmla="*/ 0 h 252"/>
                <a:gd name="T16" fmla="*/ 29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8135" name="Rectangle 39"/>
          <p:cNvSpPr>
            <a:spLocks noGrp="1" noChangeArrowheads="1"/>
          </p:cNvSpPr>
          <p:nvPr>
            <p:ph type="ctrTitle" sz="quarter"/>
          </p:nvPr>
        </p:nvSpPr>
        <p:spPr>
          <a:xfrm>
            <a:off x="685800" y="1692277"/>
            <a:ext cx="7772400" cy="1736725"/>
          </a:xfrm>
        </p:spPr>
        <p:txBody>
          <a:bodyPr anchor="b"/>
          <a:lstStyle>
            <a:lvl1pPr>
              <a:defRPr sz="5400"/>
            </a:lvl1pPr>
          </a:lstStyle>
          <a:p>
            <a:pPr lvl="0"/>
            <a:r>
              <a:rPr lang="en-US" noProof="0"/>
              <a:t>Click to edit Master title style</a:t>
            </a:r>
          </a:p>
        </p:txBody>
      </p:sp>
      <p:sp>
        <p:nvSpPr>
          <p:cNvPr id="388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xmlns="" id="{F514AB4D-85F5-4F30-8EC1-55A8E220AD3A}"/>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xmlns="" id="{7492C284-BCA6-498C-A869-B2A56EEA0011}"/>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xmlns="" id="{D208FE5C-0BA3-4D30-94BB-461EC7B3B555}"/>
              </a:ext>
            </a:extLst>
          </p:cNvPr>
          <p:cNvSpPr>
            <a:spLocks noGrp="1" noChangeArrowheads="1"/>
          </p:cNvSpPr>
          <p:nvPr>
            <p:ph type="sldNum" sz="quarter" idx="12"/>
          </p:nvPr>
        </p:nvSpPr>
        <p:spPr/>
        <p:txBody>
          <a:bodyPr/>
          <a:lstStyle>
            <a:lvl1pPr>
              <a:defRPr/>
            </a:lvl1pPr>
          </a:lstStyle>
          <a:p>
            <a:pPr>
              <a:defRPr/>
            </a:pPr>
            <a:fld id="{1ED0F527-915B-4F87-964A-D34424E883A3}" type="slidenum">
              <a:rPr lang="en-US" altLang="vi-VN"/>
              <a:pPr>
                <a:defRPr/>
              </a:pPr>
              <a:t>‹#›</a:t>
            </a:fld>
            <a:endParaRPr lang="en-US" altLang="vi-VN"/>
          </a:p>
        </p:txBody>
      </p:sp>
    </p:spTree>
    <p:extLst>
      <p:ext uri="{BB962C8B-B14F-4D97-AF65-F5344CB8AC3E}">
        <p14:creationId xmlns:p14="http://schemas.microsoft.com/office/powerpoint/2010/main" val="973656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19F39A59-EB97-4DB5-A43A-94F6EFCF7122}" type="slidenum">
              <a:rPr lang="en-US" altLang="vi-VN"/>
              <a:pPr>
                <a:defRPr/>
              </a:pPr>
              <a:t>‹#›</a:t>
            </a:fld>
            <a:endParaRPr lang="en-US" altLang="vi-VN"/>
          </a:p>
        </p:txBody>
      </p:sp>
    </p:spTree>
    <p:extLst>
      <p:ext uri="{BB962C8B-B14F-4D97-AF65-F5344CB8AC3E}">
        <p14:creationId xmlns:p14="http://schemas.microsoft.com/office/powerpoint/2010/main" val="3687201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9D87C6C3-DCCE-41FF-B900-1331AAA9D20C}" type="slidenum">
              <a:rPr lang="en-US" altLang="vi-VN"/>
              <a:pPr>
                <a:defRPr/>
              </a:pPr>
              <a:t>‹#›</a:t>
            </a:fld>
            <a:endParaRPr lang="en-US" altLang="vi-VN"/>
          </a:p>
        </p:txBody>
      </p:sp>
    </p:spTree>
    <p:extLst>
      <p:ext uri="{BB962C8B-B14F-4D97-AF65-F5344CB8AC3E}">
        <p14:creationId xmlns:p14="http://schemas.microsoft.com/office/powerpoint/2010/main" val="1592189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EC994D82-7896-41AB-9D13-3BC3BC29F9F9}" type="slidenum">
              <a:rPr lang="en-US" altLang="vi-VN"/>
              <a:pPr>
                <a:defRPr/>
              </a:pPr>
              <a:t>‹#›</a:t>
            </a:fld>
            <a:endParaRPr lang="en-US" altLang="vi-VN"/>
          </a:p>
        </p:txBody>
      </p:sp>
    </p:spTree>
    <p:extLst>
      <p:ext uri="{BB962C8B-B14F-4D97-AF65-F5344CB8AC3E}">
        <p14:creationId xmlns:p14="http://schemas.microsoft.com/office/powerpoint/2010/main" val="211538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5E6F8951-34EF-4243-9D3B-A2AB130307C9}" type="slidenum">
              <a:rPr lang="en-US" altLang="vi-VN"/>
              <a:pPr>
                <a:defRPr/>
              </a:pPr>
              <a:t>‹#›</a:t>
            </a:fld>
            <a:endParaRPr lang="en-US" altLang="vi-VN"/>
          </a:p>
        </p:txBody>
      </p:sp>
    </p:spTree>
    <p:extLst>
      <p:ext uri="{BB962C8B-B14F-4D97-AF65-F5344CB8AC3E}">
        <p14:creationId xmlns:p14="http://schemas.microsoft.com/office/powerpoint/2010/main" val="22997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A9CAE440-02D7-468D-8326-1393D1CA9A24}" type="slidenum">
              <a:rPr lang="en-US" altLang="vi-VN"/>
              <a:pPr>
                <a:defRPr/>
              </a:pPr>
              <a:t>‹#›</a:t>
            </a:fld>
            <a:endParaRPr lang="en-US" altLang="vi-VN"/>
          </a:p>
        </p:txBody>
      </p:sp>
    </p:spTree>
    <p:extLst>
      <p:ext uri="{BB962C8B-B14F-4D97-AF65-F5344CB8AC3E}">
        <p14:creationId xmlns:p14="http://schemas.microsoft.com/office/powerpoint/2010/main" val="4148610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0B32CBC8-080A-4841-B7EF-AA8F0F52C9EF}" type="slidenum">
              <a:rPr lang="en-US" altLang="vi-VN"/>
              <a:pPr>
                <a:defRPr/>
              </a:pPr>
              <a:t>‹#›</a:t>
            </a:fld>
            <a:endParaRPr lang="en-US" altLang="vi-VN"/>
          </a:p>
        </p:txBody>
      </p:sp>
    </p:spTree>
    <p:extLst>
      <p:ext uri="{BB962C8B-B14F-4D97-AF65-F5344CB8AC3E}">
        <p14:creationId xmlns:p14="http://schemas.microsoft.com/office/powerpoint/2010/main" val="4159325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CFF60CD5-7188-491D-A4D5-137CB13DB0A6}" type="slidenum">
              <a:rPr lang="en-US" altLang="vi-VN"/>
              <a:pPr>
                <a:defRPr/>
              </a:pPr>
              <a:t>‹#›</a:t>
            </a:fld>
            <a:endParaRPr lang="en-US" altLang="vi-VN"/>
          </a:p>
        </p:txBody>
      </p:sp>
    </p:spTree>
    <p:extLst>
      <p:ext uri="{BB962C8B-B14F-4D97-AF65-F5344CB8AC3E}">
        <p14:creationId xmlns:p14="http://schemas.microsoft.com/office/powerpoint/2010/main" val="4058904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A742C10B-8DD7-4009-9B5F-1EE630FAEC58}" type="slidenum">
              <a:rPr lang="en-US" altLang="vi-VN"/>
              <a:pPr>
                <a:defRPr/>
              </a:pPr>
              <a:t>‹#›</a:t>
            </a:fld>
            <a:endParaRPr lang="en-US" altLang="vi-VN"/>
          </a:p>
        </p:txBody>
      </p:sp>
    </p:spTree>
    <p:extLst>
      <p:ext uri="{BB962C8B-B14F-4D97-AF65-F5344CB8AC3E}">
        <p14:creationId xmlns:p14="http://schemas.microsoft.com/office/powerpoint/2010/main" val="412011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12FC9049-EA02-4BB0-854C-BE8DEBBB84D7}" type="slidenum">
              <a:rPr lang="en-US" altLang="vi-VN"/>
              <a:pPr>
                <a:defRPr/>
              </a:pPr>
              <a:t>‹#›</a:t>
            </a:fld>
            <a:endParaRPr lang="en-US" altLang="vi-VN"/>
          </a:p>
        </p:txBody>
      </p:sp>
    </p:spTree>
    <p:extLst>
      <p:ext uri="{BB962C8B-B14F-4D97-AF65-F5344CB8AC3E}">
        <p14:creationId xmlns:p14="http://schemas.microsoft.com/office/powerpoint/2010/main" val="1999203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0EEEB708-6E7E-4678-A3FF-F930D2729E0D}" type="slidenum">
              <a:rPr lang="en-US" altLang="vi-VN"/>
              <a:pPr>
                <a:defRPr/>
              </a:pPr>
              <a:t>‹#›</a:t>
            </a:fld>
            <a:endParaRPr lang="en-US" altLang="vi-VN"/>
          </a:p>
        </p:txBody>
      </p:sp>
    </p:spTree>
    <p:extLst>
      <p:ext uri="{BB962C8B-B14F-4D97-AF65-F5344CB8AC3E}">
        <p14:creationId xmlns:p14="http://schemas.microsoft.com/office/powerpoint/2010/main" val="604163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6A2C2C00-D664-4F4D-8318-B56D098D7B94}" type="slidenum">
              <a:rPr lang="en-US" altLang="vi-VN"/>
              <a:pPr>
                <a:defRPr/>
              </a:pPr>
              <a:t>‹#›</a:t>
            </a:fld>
            <a:endParaRPr lang="en-US" altLang="vi-VN"/>
          </a:p>
        </p:txBody>
      </p:sp>
    </p:spTree>
    <p:extLst>
      <p:ext uri="{BB962C8B-B14F-4D97-AF65-F5344CB8AC3E}">
        <p14:creationId xmlns:p14="http://schemas.microsoft.com/office/powerpoint/2010/main" val="1687632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xmlns="" id="{4E1DBE04-5A3A-4734-92B6-C44232CA28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12"/>
          </p:nvPr>
        </p:nvSpPr>
        <p:spPr>
          <a:ln/>
        </p:spPr>
        <p:txBody>
          <a:bodyPr/>
          <a:lstStyle>
            <a:lvl1pPr>
              <a:defRPr/>
            </a:lvl1pPr>
          </a:lstStyle>
          <a:p>
            <a:pPr>
              <a:defRPr/>
            </a:pPr>
            <a:fld id="{DF5AFCEC-E0EA-454B-8EE3-F0CD2CAD0B6A}" type="slidenum">
              <a:rPr lang="en-US" altLang="vi-VN"/>
              <a:pPr>
                <a:defRPr/>
              </a:pPr>
              <a:t>‹#›</a:t>
            </a:fld>
            <a:endParaRPr lang="en-US" altLang="vi-VN"/>
          </a:p>
        </p:txBody>
      </p:sp>
    </p:spTree>
    <p:extLst>
      <p:ext uri="{BB962C8B-B14F-4D97-AF65-F5344CB8AC3E}">
        <p14:creationId xmlns:p14="http://schemas.microsoft.com/office/powerpoint/2010/main" val="5681608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37C0D4C9-A188-4ADA-AD39-2A8452FEF2C0}" type="slidenum">
              <a:rPr lang="en-US" altLang="en-US"/>
              <a:pPr>
                <a:defRPr/>
              </a:pPr>
              <a:t>‹#›</a:t>
            </a:fld>
            <a:endParaRPr lang="en-US" altLang="en-US"/>
          </a:p>
        </p:txBody>
      </p:sp>
    </p:spTree>
    <p:extLst>
      <p:ext uri="{BB962C8B-B14F-4D97-AF65-F5344CB8AC3E}">
        <p14:creationId xmlns:p14="http://schemas.microsoft.com/office/powerpoint/2010/main" val="291536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659264CA-6A6C-4258-9397-C2F218F37D53}" type="slidenum">
              <a:rPr lang="en-US" altLang="en-US"/>
              <a:pPr>
                <a:defRPr/>
              </a:pPr>
              <a:t>‹#›</a:t>
            </a:fld>
            <a:endParaRPr lang="en-US" altLang="en-US"/>
          </a:p>
        </p:txBody>
      </p:sp>
    </p:spTree>
    <p:extLst>
      <p:ext uri="{BB962C8B-B14F-4D97-AF65-F5344CB8AC3E}">
        <p14:creationId xmlns:p14="http://schemas.microsoft.com/office/powerpoint/2010/main" val="554786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DBDA623C-B569-49D0-BF50-85E7876DA133}" type="slidenum">
              <a:rPr lang="en-US" altLang="en-US"/>
              <a:pPr>
                <a:defRPr/>
              </a:pPr>
              <a:t>‹#›</a:t>
            </a:fld>
            <a:endParaRPr lang="en-US" altLang="en-US"/>
          </a:p>
        </p:txBody>
      </p:sp>
    </p:spTree>
    <p:extLst>
      <p:ext uri="{BB962C8B-B14F-4D97-AF65-F5344CB8AC3E}">
        <p14:creationId xmlns:p14="http://schemas.microsoft.com/office/powerpoint/2010/main" val="2692503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A0ED5398-9DC5-4CF0-9250-F8D4A28A75BB}" type="slidenum">
              <a:rPr lang="en-US" altLang="en-US"/>
              <a:pPr>
                <a:defRPr/>
              </a:pPr>
              <a:t>‹#›</a:t>
            </a:fld>
            <a:endParaRPr lang="en-US" altLang="en-US"/>
          </a:p>
        </p:txBody>
      </p:sp>
    </p:spTree>
    <p:extLst>
      <p:ext uri="{BB962C8B-B14F-4D97-AF65-F5344CB8AC3E}">
        <p14:creationId xmlns:p14="http://schemas.microsoft.com/office/powerpoint/2010/main" val="2192720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FB09A813-AA13-4133-BA3E-56ADD953995E}" type="slidenum">
              <a:rPr lang="en-US" altLang="en-US"/>
              <a:pPr>
                <a:defRPr/>
              </a:pPr>
              <a:t>‹#›</a:t>
            </a:fld>
            <a:endParaRPr lang="en-US" altLang="en-US"/>
          </a:p>
        </p:txBody>
      </p:sp>
    </p:spTree>
    <p:extLst>
      <p:ext uri="{BB962C8B-B14F-4D97-AF65-F5344CB8AC3E}">
        <p14:creationId xmlns:p14="http://schemas.microsoft.com/office/powerpoint/2010/main" val="107967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450D19B7-CC50-4C8E-BBEC-02579F0E0184}" type="slidenum">
              <a:rPr lang="en-US" altLang="en-US"/>
              <a:pPr>
                <a:defRPr/>
              </a:pPr>
              <a:t>‹#›</a:t>
            </a:fld>
            <a:endParaRPr lang="en-US" altLang="en-US"/>
          </a:p>
        </p:txBody>
      </p:sp>
    </p:spTree>
    <p:extLst>
      <p:ext uri="{BB962C8B-B14F-4D97-AF65-F5344CB8AC3E}">
        <p14:creationId xmlns:p14="http://schemas.microsoft.com/office/powerpoint/2010/main" val="4062220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D72A492E-3817-47F4-9E39-7F7B99227435}" type="slidenum">
              <a:rPr lang="en-US" altLang="en-US"/>
              <a:pPr>
                <a:defRPr/>
              </a:pPr>
              <a:t>‹#›</a:t>
            </a:fld>
            <a:endParaRPr lang="en-US" altLang="en-US"/>
          </a:p>
        </p:txBody>
      </p:sp>
    </p:spTree>
    <p:extLst>
      <p:ext uri="{BB962C8B-B14F-4D97-AF65-F5344CB8AC3E}">
        <p14:creationId xmlns:p14="http://schemas.microsoft.com/office/powerpoint/2010/main" val="38291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7F44F701-9661-4E53-8D6B-EC8EE954FF9C}" type="slidenum">
              <a:rPr lang="en-US" altLang="vi-VN"/>
              <a:pPr>
                <a:defRPr/>
              </a:pPr>
              <a:t>‹#›</a:t>
            </a:fld>
            <a:endParaRPr lang="en-US" altLang="vi-VN"/>
          </a:p>
        </p:txBody>
      </p:sp>
    </p:spTree>
    <p:extLst>
      <p:ext uri="{BB962C8B-B14F-4D97-AF65-F5344CB8AC3E}">
        <p14:creationId xmlns:p14="http://schemas.microsoft.com/office/powerpoint/2010/main" val="1908262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A1DFB94B-B17E-4407-BF30-D5D7D7BDF864}" type="slidenum">
              <a:rPr lang="en-US" altLang="en-US"/>
              <a:pPr>
                <a:defRPr/>
              </a:pPr>
              <a:t>‹#›</a:t>
            </a:fld>
            <a:endParaRPr lang="en-US" altLang="en-US"/>
          </a:p>
        </p:txBody>
      </p:sp>
    </p:spTree>
    <p:extLst>
      <p:ext uri="{BB962C8B-B14F-4D97-AF65-F5344CB8AC3E}">
        <p14:creationId xmlns:p14="http://schemas.microsoft.com/office/powerpoint/2010/main" val="1883486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9E8E862A-3837-4FAB-9E06-B7A8BA81827D}" type="slidenum">
              <a:rPr lang="en-US" altLang="en-US"/>
              <a:pPr>
                <a:defRPr/>
              </a:pPr>
              <a:t>‹#›</a:t>
            </a:fld>
            <a:endParaRPr lang="en-US" altLang="en-US"/>
          </a:p>
        </p:txBody>
      </p:sp>
    </p:spTree>
    <p:extLst>
      <p:ext uri="{BB962C8B-B14F-4D97-AF65-F5344CB8AC3E}">
        <p14:creationId xmlns:p14="http://schemas.microsoft.com/office/powerpoint/2010/main" val="498527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4A3CB561-A6AF-4F1E-B7F3-8031782E40DB}" type="slidenum">
              <a:rPr lang="en-US" altLang="en-US"/>
              <a:pPr>
                <a:defRPr/>
              </a:pPr>
              <a:t>‹#›</a:t>
            </a:fld>
            <a:endParaRPr lang="en-US" altLang="en-US"/>
          </a:p>
        </p:txBody>
      </p:sp>
    </p:spTree>
    <p:extLst>
      <p:ext uri="{BB962C8B-B14F-4D97-AF65-F5344CB8AC3E}">
        <p14:creationId xmlns:p14="http://schemas.microsoft.com/office/powerpoint/2010/main" val="231703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8F87B31-935C-469B-AC46-BB856D5969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44290E-003F-4DCC-9175-7D1D0F1D32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12"/>
          </p:nvPr>
        </p:nvSpPr>
        <p:spPr>
          <a:ln/>
        </p:spPr>
        <p:txBody>
          <a:bodyPr/>
          <a:lstStyle>
            <a:lvl1pPr>
              <a:defRPr/>
            </a:lvl1pPr>
          </a:lstStyle>
          <a:p>
            <a:pPr>
              <a:defRPr/>
            </a:pPr>
            <a:fld id="{198F5F2E-41BC-49E2-86CE-BF0B821E10BC}" type="slidenum">
              <a:rPr lang="en-US" altLang="en-US"/>
              <a:pPr>
                <a:defRPr/>
              </a:pPr>
              <a:t>‹#›</a:t>
            </a:fld>
            <a:endParaRPr lang="en-US" altLang="en-US"/>
          </a:p>
        </p:txBody>
      </p:sp>
    </p:spTree>
    <p:extLst>
      <p:ext uri="{BB962C8B-B14F-4D97-AF65-F5344CB8AC3E}">
        <p14:creationId xmlns:p14="http://schemas.microsoft.com/office/powerpoint/2010/main" val="670268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1E78D7BF-F23C-4899-AE39-FF11D8CEBB9D}" type="slidenum">
              <a:rPr lang="en-US" altLang="en-US"/>
              <a:pPr>
                <a:defRPr/>
              </a:pPr>
              <a:t>‹#›</a:t>
            </a:fld>
            <a:endParaRPr lang="en-US" altLang="en-US"/>
          </a:p>
        </p:txBody>
      </p:sp>
    </p:spTree>
    <p:extLst>
      <p:ext uri="{BB962C8B-B14F-4D97-AF65-F5344CB8AC3E}">
        <p14:creationId xmlns:p14="http://schemas.microsoft.com/office/powerpoint/2010/main" val="1223449725"/>
      </p:ext>
    </p:extLst>
  </p:cSld>
  <p:clrMapOvr>
    <a:masterClrMapping/>
  </p:clrMapOvr>
  <p:transition spd="slow">
    <p:split orient="vert"/>
    <p:sndAc>
      <p:stSnd>
        <p:snd r:embed="rId1" name="chuong[1].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6790A46F-065D-43C8-A62F-468556A037BE}" type="slidenum">
              <a:rPr lang="en-US" altLang="en-US"/>
              <a:pPr>
                <a:defRPr/>
              </a:pPr>
              <a:t>‹#›</a:t>
            </a:fld>
            <a:endParaRPr lang="en-US" altLang="en-US"/>
          </a:p>
        </p:txBody>
      </p:sp>
    </p:spTree>
    <p:extLst>
      <p:ext uri="{BB962C8B-B14F-4D97-AF65-F5344CB8AC3E}">
        <p14:creationId xmlns:p14="http://schemas.microsoft.com/office/powerpoint/2010/main" val="2002778207"/>
      </p:ext>
    </p:extLst>
  </p:cSld>
  <p:clrMapOvr>
    <a:masterClrMapping/>
  </p:clrMapOvr>
  <p:transition spd="slow">
    <p:split orient="vert"/>
    <p:sndAc>
      <p:stSnd>
        <p:snd r:embed="rId1" name="chuong[1].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A8BFF8FC-2116-49CF-B26B-80002805055F}" type="slidenum">
              <a:rPr lang="en-US" altLang="en-US"/>
              <a:pPr>
                <a:defRPr/>
              </a:pPr>
              <a:t>‹#›</a:t>
            </a:fld>
            <a:endParaRPr lang="en-US" altLang="en-US"/>
          </a:p>
        </p:txBody>
      </p:sp>
    </p:spTree>
    <p:extLst>
      <p:ext uri="{BB962C8B-B14F-4D97-AF65-F5344CB8AC3E}">
        <p14:creationId xmlns:p14="http://schemas.microsoft.com/office/powerpoint/2010/main" val="4200204941"/>
      </p:ext>
    </p:extLst>
  </p:cSld>
  <p:clrMapOvr>
    <a:masterClrMapping/>
  </p:clrMapOvr>
  <p:transition spd="slow">
    <p:split orient="vert"/>
    <p:sndAc>
      <p:stSnd>
        <p:snd r:embed="rId1" name="chuong[1].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D88D9483-C82E-4272-B047-77088F6F5C77}" type="slidenum">
              <a:rPr lang="en-US" altLang="en-US"/>
              <a:pPr>
                <a:defRPr/>
              </a:pPr>
              <a:t>‹#›</a:t>
            </a:fld>
            <a:endParaRPr lang="en-US" altLang="en-US"/>
          </a:p>
        </p:txBody>
      </p:sp>
    </p:spTree>
    <p:extLst>
      <p:ext uri="{BB962C8B-B14F-4D97-AF65-F5344CB8AC3E}">
        <p14:creationId xmlns:p14="http://schemas.microsoft.com/office/powerpoint/2010/main" val="1860353026"/>
      </p:ext>
    </p:extLst>
  </p:cSld>
  <p:clrMapOvr>
    <a:masterClrMapping/>
  </p:clrMapOvr>
  <p:transition spd="slow">
    <p:split orient="vert"/>
    <p:sndAc>
      <p:stSnd>
        <p:snd r:embed="rId1" name="chuong[1].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C8245FB0-9ACD-4E19-AB0B-1D783E6D901D}" type="slidenum">
              <a:rPr lang="en-US" altLang="en-US"/>
              <a:pPr>
                <a:defRPr/>
              </a:pPr>
              <a:t>‹#›</a:t>
            </a:fld>
            <a:endParaRPr lang="en-US" altLang="en-US"/>
          </a:p>
        </p:txBody>
      </p:sp>
    </p:spTree>
    <p:extLst>
      <p:ext uri="{BB962C8B-B14F-4D97-AF65-F5344CB8AC3E}">
        <p14:creationId xmlns:p14="http://schemas.microsoft.com/office/powerpoint/2010/main" val="297975606"/>
      </p:ext>
    </p:extLst>
  </p:cSld>
  <p:clrMapOvr>
    <a:masterClrMapping/>
  </p:clrMapOvr>
  <p:transition spd="slow">
    <p:split orient="vert"/>
    <p:sndAc>
      <p:stSnd>
        <p:snd r:embed="rId1" name="chuong[1].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93AD451F-D78C-41C6-B6A0-D3070739361E}" type="slidenum">
              <a:rPr lang="en-US" altLang="en-US"/>
              <a:pPr>
                <a:defRPr/>
              </a:pPr>
              <a:t>‹#›</a:t>
            </a:fld>
            <a:endParaRPr lang="en-US" altLang="en-US"/>
          </a:p>
        </p:txBody>
      </p:sp>
    </p:spTree>
    <p:extLst>
      <p:ext uri="{BB962C8B-B14F-4D97-AF65-F5344CB8AC3E}">
        <p14:creationId xmlns:p14="http://schemas.microsoft.com/office/powerpoint/2010/main" val="252100642"/>
      </p:ext>
    </p:extLst>
  </p:cSld>
  <p:clrMapOvr>
    <a:masterClrMapping/>
  </p:clrMapOvr>
  <p:transition spd="slow">
    <p:split orient="vert"/>
    <p:sndAc>
      <p:stSnd>
        <p:snd r:embed="rId1" name="chuong[1].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942C4264-2A0E-488D-B07E-A9666964FCD9}" type="slidenum">
              <a:rPr lang="en-US" altLang="vi-VN"/>
              <a:pPr>
                <a:defRPr/>
              </a:pPr>
              <a:t>‹#›</a:t>
            </a:fld>
            <a:endParaRPr lang="en-US" altLang="vi-VN"/>
          </a:p>
        </p:txBody>
      </p:sp>
    </p:spTree>
    <p:extLst>
      <p:ext uri="{BB962C8B-B14F-4D97-AF65-F5344CB8AC3E}">
        <p14:creationId xmlns:p14="http://schemas.microsoft.com/office/powerpoint/2010/main" val="4011065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61D3CCC3-65CA-4ADF-884D-3866D9A898C8}" type="slidenum">
              <a:rPr lang="en-US" altLang="en-US"/>
              <a:pPr>
                <a:defRPr/>
              </a:pPr>
              <a:t>‹#›</a:t>
            </a:fld>
            <a:endParaRPr lang="en-US" altLang="en-US"/>
          </a:p>
        </p:txBody>
      </p:sp>
    </p:spTree>
    <p:extLst>
      <p:ext uri="{BB962C8B-B14F-4D97-AF65-F5344CB8AC3E}">
        <p14:creationId xmlns:p14="http://schemas.microsoft.com/office/powerpoint/2010/main" val="2040937608"/>
      </p:ext>
    </p:extLst>
  </p:cSld>
  <p:clrMapOvr>
    <a:masterClrMapping/>
  </p:clrMapOvr>
  <p:transition spd="slow">
    <p:split orient="vert"/>
    <p:sndAc>
      <p:stSnd>
        <p:snd r:embed="rId1" name="chuong[1].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662CD1AE-7B4E-4BD3-A7DE-EA4168616A80}" type="slidenum">
              <a:rPr lang="en-US" altLang="en-US"/>
              <a:pPr>
                <a:defRPr/>
              </a:pPr>
              <a:t>‹#›</a:t>
            </a:fld>
            <a:endParaRPr lang="en-US" altLang="en-US"/>
          </a:p>
        </p:txBody>
      </p:sp>
    </p:spTree>
    <p:extLst>
      <p:ext uri="{BB962C8B-B14F-4D97-AF65-F5344CB8AC3E}">
        <p14:creationId xmlns:p14="http://schemas.microsoft.com/office/powerpoint/2010/main" val="3376951469"/>
      </p:ext>
    </p:extLst>
  </p:cSld>
  <p:clrMapOvr>
    <a:masterClrMapping/>
  </p:clrMapOvr>
  <p:transition spd="slow">
    <p:split orient="vert"/>
    <p:sndAc>
      <p:stSnd>
        <p:snd r:embed="rId1" name="chuong[1].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9ABF9B11-3963-4C56-B2CD-099C892B258A}" type="slidenum">
              <a:rPr lang="en-US" altLang="en-US"/>
              <a:pPr>
                <a:defRPr/>
              </a:pPr>
              <a:t>‹#›</a:t>
            </a:fld>
            <a:endParaRPr lang="en-US" altLang="en-US"/>
          </a:p>
        </p:txBody>
      </p:sp>
    </p:spTree>
    <p:extLst>
      <p:ext uri="{BB962C8B-B14F-4D97-AF65-F5344CB8AC3E}">
        <p14:creationId xmlns:p14="http://schemas.microsoft.com/office/powerpoint/2010/main" val="1199134809"/>
      </p:ext>
    </p:extLst>
  </p:cSld>
  <p:clrMapOvr>
    <a:masterClrMapping/>
  </p:clrMapOvr>
  <p:transition spd="slow">
    <p:split orient="vert"/>
    <p:sndAc>
      <p:stSnd>
        <p:snd r:embed="rId1" name="chuong[1].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443EB84E-9744-433F-96A9-88FBF08EB0C8}" type="slidenum">
              <a:rPr lang="en-US" altLang="en-US"/>
              <a:pPr>
                <a:defRPr/>
              </a:pPr>
              <a:t>‹#›</a:t>
            </a:fld>
            <a:endParaRPr lang="en-US" altLang="en-US"/>
          </a:p>
        </p:txBody>
      </p:sp>
    </p:spTree>
    <p:extLst>
      <p:ext uri="{BB962C8B-B14F-4D97-AF65-F5344CB8AC3E}">
        <p14:creationId xmlns:p14="http://schemas.microsoft.com/office/powerpoint/2010/main" val="348245458"/>
      </p:ext>
    </p:extLst>
  </p:cSld>
  <p:clrMapOvr>
    <a:masterClrMapping/>
  </p:clrMapOvr>
  <p:transition spd="slow">
    <p:split orient="vert"/>
    <p:sndAc>
      <p:stSnd>
        <p:snd r:embed="rId1" name="chuong[1].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3E52A34-425A-416B-9A56-CF5823F886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66067600-79CD-4F10-A2ED-5381FFF223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12"/>
          </p:nvPr>
        </p:nvSpPr>
        <p:spPr>
          <a:ln/>
        </p:spPr>
        <p:txBody>
          <a:bodyPr/>
          <a:lstStyle>
            <a:lvl1pPr>
              <a:defRPr/>
            </a:lvl1pPr>
          </a:lstStyle>
          <a:p>
            <a:pPr>
              <a:defRPr/>
            </a:pPr>
            <a:fld id="{CCB59CA1-5229-4768-8538-D2B248A82E6B}" type="slidenum">
              <a:rPr lang="en-US" altLang="en-US"/>
              <a:pPr>
                <a:defRPr/>
              </a:pPr>
              <a:t>‹#›</a:t>
            </a:fld>
            <a:endParaRPr lang="en-US" altLang="en-US"/>
          </a:p>
        </p:txBody>
      </p:sp>
    </p:spTree>
    <p:extLst>
      <p:ext uri="{BB962C8B-B14F-4D97-AF65-F5344CB8AC3E}">
        <p14:creationId xmlns:p14="http://schemas.microsoft.com/office/powerpoint/2010/main" val="3771635994"/>
      </p:ext>
    </p:extLst>
  </p:cSld>
  <p:clrMapOvr>
    <a:masterClrMapping/>
  </p:clrMapOvr>
  <p:transition spd="slow">
    <p:split orient="vert"/>
    <p:sndAc>
      <p:stSnd>
        <p:snd r:embed="rId1" name="chuong[1].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3"/>
            <a:ext cx="8229600" cy="4525963"/>
          </a:xfrm>
        </p:spPr>
        <p:txBody>
          <a:bodyPr/>
          <a:lstStyle/>
          <a:p>
            <a:pPr lvl="0"/>
            <a:endParaRPr lang="vi-VN" noProof="0"/>
          </a:p>
        </p:txBody>
      </p:sp>
      <p:sp>
        <p:nvSpPr>
          <p:cNvPr id="4" name="Date Placeholder 3">
            <a:extLst>
              <a:ext uri="{FF2B5EF4-FFF2-40B4-BE49-F238E27FC236}">
                <a16:creationId xmlns:a16="http://schemas.microsoft.com/office/drawing/2014/main" xmlns="" id="{1042B8A4-6F1B-42C0-9904-735B57EEA4A5}"/>
              </a:ext>
            </a:extLst>
          </p:cNvPr>
          <p:cNvSpPr>
            <a:spLocks noGrp="1"/>
          </p:cNvSpPr>
          <p:nvPr>
            <p:ph type="dt" sz="half" idx="10"/>
          </p:nvPr>
        </p:nvSpPr>
        <p:spPr>
          <a:xfrm>
            <a:off x="457200" y="6246813"/>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4C77FDD-3CAC-4176-9CF4-723A15909082}"/>
              </a:ext>
            </a:extLst>
          </p:cNvPr>
          <p:cNvSpPr>
            <a:spLocks noGrp="1"/>
          </p:cNvSpPr>
          <p:nvPr>
            <p:ph type="ftr" sz="quarter" idx="11"/>
          </p:nvPr>
        </p:nvSpPr>
        <p:spPr>
          <a:xfrm>
            <a:off x="3124200" y="6246813"/>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A49C62A-D740-40E0-BE50-52450E16F65B}"/>
              </a:ext>
            </a:extLst>
          </p:cNvPr>
          <p:cNvSpPr>
            <a:spLocks noGrp="1"/>
          </p:cNvSpPr>
          <p:nvPr>
            <p:ph type="sldNum" sz="quarter" idx="12"/>
          </p:nvPr>
        </p:nvSpPr>
        <p:spPr>
          <a:xfrm>
            <a:off x="6553200" y="6246813"/>
            <a:ext cx="2133600" cy="476250"/>
          </a:xfrm>
        </p:spPr>
        <p:txBody>
          <a:bodyPr/>
          <a:lstStyle>
            <a:lvl1pPr>
              <a:defRPr smtClean="0"/>
            </a:lvl1pPr>
          </a:lstStyle>
          <a:p>
            <a:pPr>
              <a:defRPr/>
            </a:pPr>
            <a:fld id="{42F07578-14F4-49A6-9576-66B0A6DF9AFA}" type="slidenum">
              <a:rPr lang="en-US" altLang="vi-VN"/>
              <a:pPr>
                <a:defRPr/>
              </a:pPr>
              <a:t>‹#›</a:t>
            </a:fld>
            <a:endParaRPr lang="en-US" altLang="vi-VN"/>
          </a:p>
        </p:txBody>
      </p:sp>
    </p:spTree>
    <p:extLst>
      <p:ext uri="{BB962C8B-B14F-4D97-AF65-F5344CB8AC3E}">
        <p14:creationId xmlns:p14="http://schemas.microsoft.com/office/powerpoint/2010/main" val="40409164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4A725D8C-1E25-46D1-AC00-1CC3B606DAA5}"/>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1315A5-F526-4D57-A69A-C76892F6C5C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11BA06D-DF8D-4D52-B66B-C5AE3BFDD4C0}"/>
              </a:ext>
            </a:extLst>
          </p:cNvPr>
          <p:cNvSpPr>
            <a:spLocks noGrp="1"/>
          </p:cNvSpPr>
          <p:nvPr>
            <p:ph type="sldNum" sz="quarter" idx="12"/>
          </p:nvPr>
        </p:nvSpPr>
        <p:spPr/>
        <p:txBody>
          <a:bodyPr/>
          <a:lstStyle>
            <a:lvl1pPr>
              <a:defRPr/>
            </a:lvl1pPr>
          </a:lstStyle>
          <a:p>
            <a:pPr>
              <a:defRPr/>
            </a:pPr>
            <a:fld id="{CA705FFB-10CB-46EC-8879-34FE433F2A7A}" type="slidenum">
              <a:rPr lang="en-US" altLang="en-US"/>
              <a:pPr>
                <a:defRPr/>
              </a:pPr>
              <a:t>‹#›</a:t>
            </a:fld>
            <a:endParaRPr lang="en-US" altLang="en-US"/>
          </a:p>
        </p:txBody>
      </p:sp>
    </p:spTree>
    <p:extLst>
      <p:ext uri="{BB962C8B-B14F-4D97-AF65-F5344CB8AC3E}">
        <p14:creationId xmlns:p14="http://schemas.microsoft.com/office/powerpoint/2010/main" val="358231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33ACB51-E9F6-4DDE-8441-76F7CCA411A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ED2791-FF8C-4707-B449-E31CEB9D180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248B1A1-8D2B-4813-AF8A-51C562ADFE5A}"/>
              </a:ext>
            </a:extLst>
          </p:cNvPr>
          <p:cNvSpPr>
            <a:spLocks noGrp="1"/>
          </p:cNvSpPr>
          <p:nvPr>
            <p:ph type="sldNum" sz="quarter" idx="12"/>
          </p:nvPr>
        </p:nvSpPr>
        <p:spPr/>
        <p:txBody>
          <a:bodyPr/>
          <a:lstStyle>
            <a:lvl1pPr>
              <a:defRPr/>
            </a:lvl1pPr>
          </a:lstStyle>
          <a:p>
            <a:pPr>
              <a:defRPr/>
            </a:pPr>
            <a:fld id="{6C411037-7400-4969-89C3-A587B64932D6}" type="slidenum">
              <a:rPr lang="en-US" altLang="en-US"/>
              <a:pPr>
                <a:defRPr/>
              </a:pPr>
              <a:t>‹#›</a:t>
            </a:fld>
            <a:endParaRPr lang="en-US" altLang="en-US"/>
          </a:p>
        </p:txBody>
      </p:sp>
    </p:spTree>
    <p:extLst>
      <p:ext uri="{BB962C8B-B14F-4D97-AF65-F5344CB8AC3E}">
        <p14:creationId xmlns:p14="http://schemas.microsoft.com/office/powerpoint/2010/main" val="4258202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820F92-F38D-47D6-9E7B-CD2A0ABC2386}"/>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2DCB92B-3838-4FE9-BF52-BA249E709A5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842FAB4-04BE-43D8-98DF-7EFA86B66605}"/>
              </a:ext>
            </a:extLst>
          </p:cNvPr>
          <p:cNvSpPr>
            <a:spLocks noGrp="1"/>
          </p:cNvSpPr>
          <p:nvPr>
            <p:ph type="sldNum" sz="quarter" idx="12"/>
          </p:nvPr>
        </p:nvSpPr>
        <p:spPr/>
        <p:txBody>
          <a:bodyPr/>
          <a:lstStyle>
            <a:lvl1pPr>
              <a:defRPr/>
            </a:lvl1pPr>
          </a:lstStyle>
          <a:p>
            <a:pPr>
              <a:defRPr/>
            </a:pPr>
            <a:fld id="{B3BCDFEF-5D70-467D-9D3B-5C33A3AAD525}" type="slidenum">
              <a:rPr lang="en-US" altLang="en-US"/>
              <a:pPr>
                <a:defRPr/>
              </a:pPr>
              <a:t>‹#›</a:t>
            </a:fld>
            <a:endParaRPr lang="en-US" altLang="en-US"/>
          </a:p>
        </p:txBody>
      </p:sp>
    </p:spTree>
    <p:extLst>
      <p:ext uri="{BB962C8B-B14F-4D97-AF65-F5344CB8AC3E}">
        <p14:creationId xmlns:p14="http://schemas.microsoft.com/office/powerpoint/2010/main" val="1750886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xmlns="" id="{44BB9786-4ACC-4790-A603-B9A431CF2633}"/>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9F6C78A1-AE1E-469C-9AC7-AF5E2B3DF0C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7054DC83-AF69-4C6D-8D01-D44A96278133}"/>
              </a:ext>
            </a:extLst>
          </p:cNvPr>
          <p:cNvSpPr>
            <a:spLocks noGrp="1"/>
          </p:cNvSpPr>
          <p:nvPr>
            <p:ph type="sldNum" sz="quarter" idx="12"/>
          </p:nvPr>
        </p:nvSpPr>
        <p:spPr/>
        <p:txBody>
          <a:bodyPr/>
          <a:lstStyle>
            <a:lvl1pPr>
              <a:defRPr/>
            </a:lvl1pPr>
          </a:lstStyle>
          <a:p>
            <a:pPr>
              <a:defRPr/>
            </a:pPr>
            <a:fld id="{4DFAE4F5-035D-40C3-953A-6868C0EE025D}" type="slidenum">
              <a:rPr lang="en-US" altLang="en-US"/>
              <a:pPr>
                <a:defRPr/>
              </a:pPr>
              <a:t>‹#›</a:t>
            </a:fld>
            <a:endParaRPr lang="en-US" altLang="en-US"/>
          </a:p>
        </p:txBody>
      </p:sp>
    </p:spTree>
    <p:extLst>
      <p:ext uri="{BB962C8B-B14F-4D97-AF65-F5344CB8AC3E}">
        <p14:creationId xmlns:p14="http://schemas.microsoft.com/office/powerpoint/2010/main" val="145950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533806FB-3798-4790-9FF4-21895583583E}" type="slidenum">
              <a:rPr lang="en-US" altLang="vi-VN"/>
              <a:pPr>
                <a:defRPr/>
              </a:pPr>
              <a:t>‹#›</a:t>
            </a:fld>
            <a:endParaRPr lang="en-US" altLang="vi-VN"/>
          </a:p>
        </p:txBody>
      </p:sp>
    </p:spTree>
    <p:extLst>
      <p:ext uri="{BB962C8B-B14F-4D97-AF65-F5344CB8AC3E}">
        <p14:creationId xmlns:p14="http://schemas.microsoft.com/office/powerpoint/2010/main" val="29299746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xmlns="" id="{AA4EB1AF-F0F5-4708-860D-C727115EC93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xmlns="" id="{A37D0ACB-3ABD-4555-803A-997B0ED32EA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xmlns="" id="{21A37155-B541-42AC-8DA6-FB4A0C90B7E9}"/>
              </a:ext>
            </a:extLst>
          </p:cNvPr>
          <p:cNvSpPr>
            <a:spLocks noGrp="1"/>
          </p:cNvSpPr>
          <p:nvPr>
            <p:ph type="sldNum" sz="quarter" idx="12"/>
          </p:nvPr>
        </p:nvSpPr>
        <p:spPr/>
        <p:txBody>
          <a:bodyPr/>
          <a:lstStyle>
            <a:lvl1pPr>
              <a:defRPr/>
            </a:lvl1pPr>
          </a:lstStyle>
          <a:p>
            <a:pPr>
              <a:defRPr/>
            </a:pPr>
            <a:fld id="{E70D86BB-A2F0-4E6B-A3B8-FFED9DE4A877}" type="slidenum">
              <a:rPr lang="en-US" altLang="en-US"/>
              <a:pPr>
                <a:defRPr/>
              </a:pPr>
              <a:t>‹#›</a:t>
            </a:fld>
            <a:endParaRPr lang="en-US" altLang="en-US"/>
          </a:p>
        </p:txBody>
      </p:sp>
    </p:spTree>
    <p:extLst>
      <p:ext uri="{BB962C8B-B14F-4D97-AF65-F5344CB8AC3E}">
        <p14:creationId xmlns:p14="http://schemas.microsoft.com/office/powerpoint/2010/main" val="12677304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xmlns="" id="{CB6A5C89-9EEC-43EA-BE24-1C482924E42E}"/>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xmlns="" id="{EFA2A03D-4252-42B4-B2BB-5FDCF79B402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xmlns="" id="{EF99E5DC-12C3-46EB-BAA2-32982EA7C2E2}"/>
              </a:ext>
            </a:extLst>
          </p:cNvPr>
          <p:cNvSpPr>
            <a:spLocks noGrp="1"/>
          </p:cNvSpPr>
          <p:nvPr>
            <p:ph type="sldNum" sz="quarter" idx="12"/>
          </p:nvPr>
        </p:nvSpPr>
        <p:spPr/>
        <p:txBody>
          <a:bodyPr/>
          <a:lstStyle>
            <a:lvl1pPr>
              <a:defRPr/>
            </a:lvl1pPr>
          </a:lstStyle>
          <a:p>
            <a:pPr>
              <a:defRPr/>
            </a:pPr>
            <a:fld id="{0F979A31-562D-4083-8B62-C0B584E3E3E6}" type="slidenum">
              <a:rPr lang="en-US" altLang="en-US"/>
              <a:pPr>
                <a:defRPr/>
              </a:pPr>
              <a:t>‹#›</a:t>
            </a:fld>
            <a:endParaRPr lang="en-US" altLang="en-US"/>
          </a:p>
        </p:txBody>
      </p:sp>
    </p:spTree>
    <p:extLst>
      <p:ext uri="{BB962C8B-B14F-4D97-AF65-F5344CB8AC3E}">
        <p14:creationId xmlns:p14="http://schemas.microsoft.com/office/powerpoint/2010/main" val="620139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5291E71-DBF6-4889-B8BA-764AF6E2ADB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9B376134-CCC9-45CF-82B6-BCD1E92F837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73B26E75-B39D-4CEE-9297-94D4E2E10339}"/>
              </a:ext>
            </a:extLst>
          </p:cNvPr>
          <p:cNvSpPr>
            <a:spLocks noGrp="1"/>
          </p:cNvSpPr>
          <p:nvPr>
            <p:ph type="sldNum" sz="quarter" idx="12"/>
          </p:nvPr>
        </p:nvSpPr>
        <p:spPr/>
        <p:txBody>
          <a:bodyPr/>
          <a:lstStyle>
            <a:lvl1pPr>
              <a:defRPr/>
            </a:lvl1pPr>
          </a:lstStyle>
          <a:p>
            <a:pPr>
              <a:defRPr/>
            </a:pPr>
            <a:fld id="{DC62740C-AF0F-445A-8F5F-6D83DA08F082}" type="slidenum">
              <a:rPr lang="en-US" altLang="en-US"/>
              <a:pPr>
                <a:defRPr/>
              </a:pPr>
              <a:t>‹#›</a:t>
            </a:fld>
            <a:endParaRPr lang="en-US" altLang="en-US"/>
          </a:p>
        </p:txBody>
      </p:sp>
    </p:spTree>
    <p:extLst>
      <p:ext uri="{BB962C8B-B14F-4D97-AF65-F5344CB8AC3E}">
        <p14:creationId xmlns:p14="http://schemas.microsoft.com/office/powerpoint/2010/main" val="816490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52C08E48-F7D3-48B6-984F-8C6170AFF84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4B2483C4-87D6-4F65-BB93-2CAE0E8BBA9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211F6383-D53A-4FF1-816D-8D7AF6778061}"/>
              </a:ext>
            </a:extLst>
          </p:cNvPr>
          <p:cNvSpPr>
            <a:spLocks noGrp="1"/>
          </p:cNvSpPr>
          <p:nvPr>
            <p:ph type="sldNum" sz="quarter" idx="12"/>
          </p:nvPr>
        </p:nvSpPr>
        <p:spPr/>
        <p:txBody>
          <a:bodyPr/>
          <a:lstStyle>
            <a:lvl1pPr>
              <a:defRPr/>
            </a:lvl1pPr>
          </a:lstStyle>
          <a:p>
            <a:pPr>
              <a:defRPr/>
            </a:pPr>
            <a:fld id="{2B493F11-686E-4505-9968-5E9D3E4D99AA}" type="slidenum">
              <a:rPr lang="en-US" altLang="en-US"/>
              <a:pPr>
                <a:defRPr/>
              </a:pPr>
              <a:t>‹#›</a:t>
            </a:fld>
            <a:endParaRPr lang="en-US" altLang="en-US"/>
          </a:p>
        </p:txBody>
      </p:sp>
    </p:spTree>
    <p:extLst>
      <p:ext uri="{BB962C8B-B14F-4D97-AF65-F5344CB8AC3E}">
        <p14:creationId xmlns:p14="http://schemas.microsoft.com/office/powerpoint/2010/main" val="1691417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FD06D77B-572B-4F28-90EC-27940D3D2BF6}"/>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C7E6030C-95DF-43DB-BA5A-C427D028084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AA9ECD8D-5BA8-4B6C-8C0A-561BA02F4561}"/>
              </a:ext>
            </a:extLst>
          </p:cNvPr>
          <p:cNvSpPr>
            <a:spLocks noGrp="1"/>
          </p:cNvSpPr>
          <p:nvPr>
            <p:ph type="sldNum" sz="quarter" idx="12"/>
          </p:nvPr>
        </p:nvSpPr>
        <p:spPr/>
        <p:txBody>
          <a:bodyPr/>
          <a:lstStyle>
            <a:lvl1pPr>
              <a:defRPr/>
            </a:lvl1pPr>
          </a:lstStyle>
          <a:p>
            <a:pPr>
              <a:defRPr/>
            </a:pPr>
            <a:fld id="{18FD295A-2816-4D70-B868-F3A2C5F69FB3}" type="slidenum">
              <a:rPr lang="en-US" altLang="en-US"/>
              <a:pPr>
                <a:defRPr/>
              </a:pPr>
              <a:t>‹#›</a:t>
            </a:fld>
            <a:endParaRPr lang="en-US" altLang="en-US"/>
          </a:p>
        </p:txBody>
      </p:sp>
    </p:spTree>
    <p:extLst>
      <p:ext uri="{BB962C8B-B14F-4D97-AF65-F5344CB8AC3E}">
        <p14:creationId xmlns:p14="http://schemas.microsoft.com/office/powerpoint/2010/main" val="30718209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A42CC9C-42C0-463B-A821-9AA04817882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744D13A-FCA6-49D2-8634-BCA08397070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8F45810-FCD1-48CD-9F66-075C059183D1}"/>
              </a:ext>
            </a:extLst>
          </p:cNvPr>
          <p:cNvSpPr>
            <a:spLocks noGrp="1"/>
          </p:cNvSpPr>
          <p:nvPr>
            <p:ph type="sldNum" sz="quarter" idx="12"/>
          </p:nvPr>
        </p:nvSpPr>
        <p:spPr/>
        <p:txBody>
          <a:bodyPr/>
          <a:lstStyle>
            <a:lvl1pPr>
              <a:defRPr/>
            </a:lvl1pPr>
          </a:lstStyle>
          <a:p>
            <a:pPr>
              <a:defRPr/>
            </a:pPr>
            <a:fld id="{273ED638-8871-45D7-A917-EA1AC74D885C}" type="slidenum">
              <a:rPr lang="en-US" altLang="en-US"/>
              <a:pPr>
                <a:defRPr/>
              </a:pPr>
              <a:t>‹#›</a:t>
            </a:fld>
            <a:endParaRPr lang="en-US" altLang="en-US"/>
          </a:p>
        </p:txBody>
      </p:sp>
    </p:spTree>
    <p:extLst>
      <p:ext uri="{BB962C8B-B14F-4D97-AF65-F5344CB8AC3E}">
        <p14:creationId xmlns:p14="http://schemas.microsoft.com/office/powerpoint/2010/main" val="2880853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64F2176-4DD0-426E-9446-90C615C96264}"/>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CBE65F8-138A-4C41-B5D0-665A9958FBD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8599BDE-FF3C-43AF-B339-CFA138D8579F}"/>
              </a:ext>
            </a:extLst>
          </p:cNvPr>
          <p:cNvSpPr>
            <a:spLocks noGrp="1"/>
          </p:cNvSpPr>
          <p:nvPr>
            <p:ph type="sldNum" sz="quarter" idx="12"/>
          </p:nvPr>
        </p:nvSpPr>
        <p:spPr/>
        <p:txBody>
          <a:bodyPr/>
          <a:lstStyle>
            <a:lvl1pPr>
              <a:defRPr/>
            </a:lvl1pPr>
          </a:lstStyle>
          <a:p>
            <a:pPr>
              <a:defRPr/>
            </a:pPr>
            <a:fld id="{E37E58B3-3714-4992-8885-A6ED101E9B57}" type="slidenum">
              <a:rPr lang="en-US" altLang="en-US"/>
              <a:pPr>
                <a:defRPr/>
              </a:pPr>
              <a:t>‹#›</a:t>
            </a:fld>
            <a:endParaRPr lang="en-US" altLang="en-US"/>
          </a:p>
        </p:txBody>
      </p:sp>
    </p:spTree>
    <p:extLst>
      <p:ext uri="{BB962C8B-B14F-4D97-AF65-F5344CB8AC3E}">
        <p14:creationId xmlns:p14="http://schemas.microsoft.com/office/powerpoint/2010/main" val="1542580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126C5CFF-4CD8-478A-8624-1A01BF6950EC}"/>
              </a:ext>
            </a:extLst>
          </p:cNvPr>
          <p:cNvSpPr>
            <a:spLocks noGrp="1"/>
          </p:cNvSpPr>
          <p:nvPr>
            <p:ph type="dt" sz="half" idx="10"/>
          </p:nvPr>
        </p:nvSpPr>
        <p:spPr/>
        <p:txBody>
          <a:bodyPr/>
          <a:lstStyle>
            <a:lvl1pPr>
              <a:defRPr/>
            </a:lvl1pPr>
          </a:lstStyle>
          <a:p>
            <a:pPr>
              <a:defRPr/>
            </a:pPr>
            <a:fld id="{3A5CAC4E-4A21-4E53-B234-431BE4334769}" type="datetimeFigureOut">
              <a:rPr lang="en-US">
                <a:solidFill>
                  <a:prstClr val="black">
                    <a:tint val="75000"/>
                  </a:prstClr>
                </a:solidFill>
              </a:rPr>
              <a:pPr>
                <a:defRPr/>
              </a:pPr>
              <a:t>12/9/2021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AEC6A0-8061-4325-843C-72AFA2BCD13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17207C2-180F-47EA-87B9-B5D40C8A5F7D}"/>
              </a:ext>
            </a:extLst>
          </p:cNvPr>
          <p:cNvSpPr>
            <a:spLocks noGrp="1"/>
          </p:cNvSpPr>
          <p:nvPr>
            <p:ph type="sldNum" sz="quarter" idx="12"/>
          </p:nvPr>
        </p:nvSpPr>
        <p:spPr/>
        <p:txBody>
          <a:bodyPr/>
          <a:lstStyle>
            <a:lvl1pPr>
              <a:defRPr/>
            </a:lvl1pPr>
          </a:lstStyle>
          <a:p>
            <a:pPr>
              <a:defRPr/>
            </a:pPr>
            <a:fld id="{7DB36687-EC62-4BD8-A796-8DAA1B9D3D4F}" type="slidenum">
              <a:rPr lang="en-US" altLang="en-US"/>
              <a:pPr>
                <a:defRPr/>
              </a:pPr>
              <a:t>‹#›</a:t>
            </a:fld>
            <a:endParaRPr lang="en-US" altLang="en-US"/>
          </a:p>
        </p:txBody>
      </p:sp>
    </p:spTree>
    <p:extLst>
      <p:ext uri="{BB962C8B-B14F-4D97-AF65-F5344CB8AC3E}">
        <p14:creationId xmlns:p14="http://schemas.microsoft.com/office/powerpoint/2010/main" val="631919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88F7FC-2784-41B3-9CE0-FD1F1BF35794}"/>
              </a:ext>
            </a:extLst>
          </p:cNvPr>
          <p:cNvSpPr>
            <a:spLocks noGrp="1"/>
          </p:cNvSpPr>
          <p:nvPr>
            <p:ph type="dt" sz="half" idx="10"/>
          </p:nvPr>
        </p:nvSpPr>
        <p:spPr/>
        <p:txBody>
          <a:bodyPr/>
          <a:lstStyle>
            <a:lvl1pPr>
              <a:defRPr/>
            </a:lvl1pPr>
          </a:lstStyle>
          <a:p>
            <a:pPr>
              <a:defRPr/>
            </a:pPr>
            <a:fld id="{EA98C96D-DE05-4122-A4BE-331013CAACEE}" type="datetimeFigureOut">
              <a:rPr lang="en-US">
                <a:solidFill>
                  <a:prstClr val="black">
                    <a:tint val="75000"/>
                  </a:prstClr>
                </a:solidFill>
              </a:rPr>
              <a:pPr>
                <a:defRPr/>
              </a:pPr>
              <a:t>12/9/2021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734C55C-2868-442C-A30B-D46DCD84C2E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E725C95-DEE9-4F18-B371-4DD5348D2331}"/>
              </a:ext>
            </a:extLst>
          </p:cNvPr>
          <p:cNvSpPr>
            <a:spLocks noGrp="1"/>
          </p:cNvSpPr>
          <p:nvPr>
            <p:ph type="sldNum" sz="quarter" idx="12"/>
          </p:nvPr>
        </p:nvSpPr>
        <p:spPr/>
        <p:txBody>
          <a:bodyPr/>
          <a:lstStyle>
            <a:lvl1pPr>
              <a:defRPr/>
            </a:lvl1pPr>
          </a:lstStyle>
          <a:p>
            <a:pPr>
              <a:defRPr/>
            </a:pPr>
            <a:fld id="{EA89BB86-37F8-450B-A0B7-38AAE2C73785}" type="slidenum">
              <a:rPr lang="en-US" altLang="en-US"/>
              <a:pPr>
                <a:defRPr/>
              </a:pPr>
              <a:t>‹#›</a:t>
            </a:fld>
            <a:endParaRPr lang="en-US" altLang="en-US"/>
          </a:p>
        </p:txBody>
      </p:sp>
    </p:spTree>
    <p:extLst>
      <p:ext uri="{BB962C8B-B14F-4D97-AF65-F5344CB8AC3E}">
        <p14:creationId xmlns:p14="http://schemas.microsoft.com/office/powerpoint/2010/main" val="11275791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CF506BE-7013-42DB-881B-F12EB1CE8D1D}"/>
              </a:ext>
            </a:extLst>
          </p:cNvPr>
          <p:cNvSpPr>
            <a:spLocks noGrp="1"/>
          </p:cNvSpPr>
          <p:nvPr>
            <p:ph type="dt" sz="half" idx="10"/>
          </p:nvPr>
        </p:nvSpPr>
        <p:spPr/>
        <p:txBody>
          <a:bodyPr/>
          <a:lstStyle>
            <a:lvl1pPr>
              <a:defRPr/>
            </a:lvl1pPr>
          </a:lstStyle>
          <a:p>
            <a:pPr>
              <a:defRPr/>
            </a:pPr>
            <a:fld id="{605FDC5D-8119-4515-A1C2-1CBCE371FAEF}" type="datetimeFigureOut">
              <a:rPr lang="en-US">
                <a:solidFill>
                  <a:prstClr val="black">
                    <a:tint val="75000"/>
                  </a:prstClr>
                </a:solidFill>
              </a:rPr>
              <a:pPr>
                <a:defRPr/>
              </a:pPr>
              <a:t>12/9/2021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F4EBF58-7D09-4D57-9789-45C90001826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17B72DB-8E50-414E-9EAD-2E8AFE1A60F2}"/>
              </a:ext>
            </a:extLst>
          </p:cNvPr>
          <p:cNvSpPr>
            <a:spLocks noGrp="1"/>
          </p:cNvSpPr>
          <p:nvPr>
            <p:ph type="sldNum" sz="quarter" idx="12"/>
          </p:nvPr>
        </p:nvSpPr>
        <p:spPr/>
        <p:txBody>
          <a:bodyPr/>
          <a:lstStyle>
            <a:lvl1pPr>
              <a:defRPr/>
            </a:lvl1pPr>
          </a:lstStyle>
          <a:p>
            <a:pPr>
              <a:defRPr/>
            </a:pPr>
            <a:fld id="{9FA50A75-AC0C-48C2-A386-808CEB332047}" type="slidenum">
              <a:rPr lang="en-US" altLang="en-US"/>
              <a:pPr>
                <a:defRPr/>
              </a:pPr>
              <a:t>‹#›</a:t>
            </a:fld>
            <a:endParaRPr lang="en-US" altLang="en-US"/>
          </a:p>
        </p:txBody>
      </p:sp>
    </p:spTree>
    <p:extLst>
      <p:ext uri="{BB962C8B-B14F-4D97-AF65-F5344CB8AC3E}">
        <p14:creationId xmlns:p14="http://schemas.microsoft.com/office/powerpoint/2010/main" val="249124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E9C86CEF-4CAF-4755-AF72-8248ABEA7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12"/>
          </p:nvPr>
        </p:nvSpPr>
        <p:spPr>
          <a:ln/>
        </p:spPr>
        <p:txBody>
          <a:bodyPr/>
          <a:lstStyle>
            <a:lvl1pPr>
              <a:defRPr/>
            </a:lvl1pPr>
          </a:lstStyle>
          <a:p>
            <a:pPr>
              <a:defRPr/>
            </a:pPr>
            <a:fld id="{8234B44F-9340-4025-B976-06A172E706E6}" type="slidenum">
              <a:rPr lang="en-US" altLang="vi-VN"/>
              <a:pPr>
                <a:defRPr/>
              </a:pPr>
              <a:t>‹#›</a:t>
            </a:fld>
            <a:endParaRPr lang="en-US" altLang="vi-VN"/>
          </a:p>
        </p:txBody>
      </p:sp>
    </p:spTree>
    <p:extLst>
      <p:ext uri="{BB962C8B-B14F-4D97-AF65-F5344CB8AC3E}">
        <p14:creationId xmlns:p14="http://schemas.microsoft.com/office/powerpoint/2010/main" val="3003316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D5CF216-AEB4-457E-9362-6B804ABAA809}"/>
              </a:ext>
            </a:extLst>
          </p:cNvPr>
          <p:cNvSpPr>
            <a:spLocks noGrp="1"/>
          </p:cNvSpPr>
          <p:nvPr>
            <p:ph type="dt" sz="half" idx="10"/>
          </p:nvPr>
        </p:nvSpPr>
        <p:spPr/>
        <p:txBody>
          <a:bodyPr/>
          <a:lstStyle>
            <a:lvl1pPr>
              <a:defRPr/>
            </a:lvl1pPr>
          </a:lstStyle>
          <a:p>
            <a:pPr>
              <a:defRPr/>
            </a:pPr>
            <a:fld id="{C3ED0B47-77EF-47E5-B3DB-3986CB72E4BD}" type="datetimeFigureOut">
              <a:rPr lang="en-US">
                <a:solidFill>
                  <a:prstClr val="black">
                    <a:tint val="75000"/>
                  </a:prstClr>
                </a:solidFill>
              </a:rPr>
              <a:pPr>
                <a:defRPr/>
              </a:pPr>
              <a:t>12/9/2021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C82A2BD6-14C4-45CF-A34D-9D90C2AFCE7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095256B8-F14B-4B5D-AF59-B0B98EDB9638}"/>
              </a:ext>
            </a:extLst>
          </p:cNvPr>
          <p:cNvSpPr>
            <a:spLocks noGrp="1"/>
          </p:cNvSpPr>
          <p:nvPr>
            <p:ph type="sldNum" sz="quarter" idx="12"/>
          </p:nvPr>
        </p:nvSpPr>
        <p:spPr/>
        <p:txBody>
          <a:bodyPr/>
          <a:lstStyle>
            <a:lvl1pPr>
              <a:defRPr/>
            </a:lvl1pPr>
          </a:lstStyle>
          <a:p>
            <a:pPr>
              <a:defRPr/>
            </a:pPr>
            <a:fld id="{33563241-5D89-476C-8D8D-19DF8C8B0216}" type="slidenum">
              <a:rPr lang="en-US" altLang="en-US"/>
              <a:pPr>
                <a:defRPr/>
              </a:pPr>
              <a:t>‹#›</a:t>
            </a:fld>
            <a:endParaRPr lang="en-US" altLang="en-US"/>
          </a:p>
        </p:txBody>
      </p:sp>
    </p:spTree>
    <p:extLst>
      <p:ext uri="{BB962C8B-B14F-4D97-AF65-F5344CB8AC3E}">
        <p14:creationId xmlns:p14="http://schemas.microsoft.com/office/powerpoint/2010/main" val="467102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2FC2E65-A881-4456-8A46-D32581DDE0C0}"/>
              </a:ext>
            </a:extLst>
          </p:cNvPr>
          <p:cNvSpPr>
            <a:spLocks noGrp="1"/>
          </p:cNvSpPr>
          <p:nvPr>
            <p:ph type="dt" sz="half" idx="10"/>
          </p:nvPr>
        </p:nvSpPr>
        <p:spPr/>
        <p:txBody>
          <a:bodyPr/>
          <a:lstStyle>
            <a:lvl1pPr>
              <a:defRPr/>
            </a:lvl1pPr>
          </a:lstStyle>
          <a:p>
            <a:pPr>
              <a:defRPr/>
            </a:pPr>
            <a:fld id="{65016840-457D-4CD8-B307-6AA9A564F172}" type="datetimeFigureOut">
              <a:rPr lang="en-US">
                <a:solidFill>
                  <a:prstClr val="black">
                    <a:tint val="75000"/>
                  </a:prstClr>
                </a:solidFill>
              </a:rPr>
              <a:pPr>
                <a:defRPr/>
              </a:pPr>
              <a:t>12/9/2021</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xmlns="" id="{3D606323-7196-4B3D-AB86-BA586A71173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xmlns="" id="{9DFDC8B8-9698-44D4-827F-FA98997C8DE3}"/>
              </a:ext>
            </a:extLst>
          </p:cNvPr>
          <p:cNvSpPr>
            <a:spLocks noGrp="1"/>
          </p:cNvSpPr>
          <p:nvPr>
            <p:ph type="sldNum" sz="quarter" idx="12"/>
          </p:nvPr>
        </p:nvSpPr>
        <p:spPr/>
        <p:txBody>
          <a:bodyPr/>
          <a:lstStyle>
            <a:lvl1pPr>
              <a:defRPr/>
            </a:lvl1pPr>
          </a:lstStyle>
          <a:p>
            <a:pPr>
              <a:defRPr/>
            </a:pPr>
            <a:fld id="{714A8E0A-41D4-4C03-BFCB-B018F509FF18}" type="slidenum">
              <a:rPr lang="en-US" altLang="en-US"/>
              <a:pPr>
                <a:defRPr/>
              </a:pPr>
              <a:t>‹#›</a:t>
            </a:fld>
            <a:endParaRPr lang="en-US" altLang="en-US"/>
          </a:p>
        </p:txBody>
      </p:sp>
    </p:spTree>
    <p:extLst>
      <p:ext uri="{BB962C8B-B14F-4D97-AF65-F5344CB8AC3E}">
        <p14:creationId xmlns:p14="http://schemas.microsoft.com/office/powerpoint/2010/main" val="45953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4B8CBE6-16DE-45D9-8EBA-0CB543CC09F3}"/>
              </a:ext>
            </a:extLst>
          </p:cNvPr>
          <p:cNvSpPr>
            <a:spLocks noGrp="1"/>
          </p:cNvSpPr>
          <p:nvPr>
            <p:ph type="dt" sz="half" idx="10"/>
          </p:nvPr>
        </p:nvSpPr>
        <p:spPr/>
        <p:txBody>
          <a:bodyPr/>
          <a:lstStyle>
            <a:lvl1pPr>
              <a:defRPr/>
            </a:lvl1pPr>
          </a:lstStyle>
          <a:p>
            <a:pPr>
              <a:defRPr/>
            </a:pPr>
            <a:fld id="{A0C9B28D-4A9A-4FC0-9936-9F10C17EB974}" type="datetimeFigureOut">
              <a:rPr lang="en-US">
                <a:solidFill>
                  <a:prstClr val="black">
                    <a:tint val="75000"/>
                  </a:prstClr>
                </a:solidFill>
              </a:rPr>
              <a:pPr>
                <a:defRPr/>
              </a:pPr>
              <a:t>12/9/2021</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xmlns="" id="{82D4656A-4F8C-4C6E-A611-2898486B7E6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xmlns="" id="{408B79A2-D3B8-4C0B-A195-8A4E3306960E}"/>
              </a:ext>
            </a:extLst>
          </p:cNvPr>
          <p:cNvSpPr>
            <a:spLocks noGrp="1"/>
          </p:cNvSpPr>
          <p:nvPr>
            <p:ph type="sldNum" sz="quarter" idx="12"/>
          </p:nvPr>
        </p:nvSpPr>
        <p:spPr/>
        <p:txBody>
          <a:bodyPr/>
          <a:lstStyle>
            <a:lvl1pPr>
              <a:defRPr/>
            </a:lvl1pPr>
          </a:lstStyle>
          <a:p>
            <a:pPr>
              <a:defRPr/>
            </a:pPr>
            <a:fld id="{FAEB2B32-535D-497E-BB87-994CA27B26C4}" type="slidenum">
              <a:rPr lang="en-US" altLang="en-US"/>
              <a:pPr>
                <a:defRPr/>
              </a:pPr>
              <a:t>‹#›</a:t>
            </a:fld>
            <a:endParaRPr lang="en-US" altLang="en-US"/>
          </a:p>
        </p:txBody>
      </p:sp>
    </p:spTree>
    <p:extLst>
      <p:ext uri="{BB962C8B-B14F-4D97-AF65-F5344CB8AC3E}">
        <p14:creationId xmlns:p14="http://schemas.microsoft.com/office/powerpoint/2010/main" val="1630202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B0BDFEF-7518-45BC-9DB2-4401B3B65742}"/>
              </a:ext>
            </a:extLst>
          </p:cNvPr>
          <p:cNvSpPr>
            <a:spLocks noGrp="1"/>
          </p:cNvSpPr>
          <p:nvPr>
            <p:ph type="dt" sz="half" idx="10"/>
          </p:nvPr>
        </p:nvSpPr>
        <p:spPr/>
        <p:txBody>
          <a:bodyPr/>
          <a:lstStyle>
            <a:lvl1pPr>
              <a:defRPr/>
            </a:lvl1pPr>
          </a:lstStyle>
          <a:p>
            <a:pPr>
              <a:defRPr/>
            </a:pPr>
            <a:fld id="{21DB1046-CDF9-4EAD-A6B3-E8B621766155}" type="datetimeFigureOut">
              <a:rPr lang="en-US">
                <a:solidFill>
                  <a:prstClr val="black">
                    <a:tint val="75000"/>
                  </a:prstClr>
                </a:solidFill>
              </a:rPr>
              <a:pPr>
                <a:defRPr/>
              </a:pPr>
              <a:t>12/9/2021</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169528B6-6BE8-4646-933B-EE4811F3588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264F1C9F-4E20-495D-B315-4F0B971D2BE5}"/>
              </a:ext>
            </a:extLst>
          </p:cNvPr>
          <p:cNvSpPr>
            <a:spLocks noGrp="1"/>
          </p:cNvSpPr>
          <p:nvPr>
            <p:ph type="sldNum" sz="quarter" idx="12"/>
          </p:nvPr>
        </p:nvSpPr>
        <p:spPr/>
        <p:txBody>
          <a:bodyPr/>
          <a:lstStyle>
            <a:lvl1pPr>
              <a:defRPr/>
            </a:lvl1pPr>
          </a:lstStyle>
          <a:p>
            <a:pPr>
              <a:defRPr/>
            </a:pPr>
            <a:fld id="{85D1B19E-76CB-45C7-8CC1-90918631E3D8}" type="slidenum">
              <a:rPr lang="en-US" altLang="en-US"/>
              <a:pPr>
                <a:defRPr/>
              </a:pPr>
              <a:t>‹#›</a:t>
            </a:fld>
            <a:endParaRPr lang="en-US" altLang="en-US"/>
          </a:p>
        </p:txBody>
      </p:sp>
    </p:spTree>
    <p:extLst>
      <p:ext uri="{BB962C8B-B14F-4D97-AF65-F5344CB8AC3E}">
        <p14:creationId xmlns:p14="http://schemas.microsoft.com/office/powerpoint/2010/main" val="3311992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5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20768F57-F023-4BAF-AB59-D31FE6C62E13}"/>
              </a:ext>
            </a:extLst>
          </p:cNvPr>
          <p:cNvSpPr>
            <a:spLocks noGrp="1"/>
          </p:cNvSpPr>
          <p:nvPr>
            <p:ph type="dt" sz="half" idx="10"/>
          </p:nvPr>
        </p:nvSpPr>
        <p:spPr/>
        <p:txBody>
          <a:bodyPr/>
          <a:lstStyle>
            <a:lvl1pPr>
              <a:defRPr/>
            </a:lvl1pPr>
          </a:lstStyle>
          <a:p>
            <a:pPr>
              <a:defRPr/>
            </a:pPr>
            <a:fld id="{167E405B-9C97-4DB7-8024-3CB1FEAB1831}" type="datetimeFigureOut">
              <a:rPr lang="en-US">
                <a:solidFill>
                  <a:prstClr val="black">
                    <a:tint val="75000"/>
                  </a:prstClr>
                </a:solidFill>
              </a:rPr>
              <a:pPr>
                <a:defRPr/>
              </a:pPr>
              <a:t>12/9/2021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9D9E394D-3BEE-42D4-B54E-E050191878B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CE8B488B-D060-4F06-A3CD-C6CDCE36C4EF}"/>
              </a:ext>
            </a:extLst>
          </p:cNvPr>
          <p:cNvSpPr>
            <a:spLocks noGrp="1"/>
          </p:cNvSpPr>
          <p:nvPr>
            <p:ph type="sldNum" sz="quarter" idx="12"/>
          </p:nvPr>
        </p:nvSpPr>
        <p:spPr/>
        <p:txBody>
          <a:bodyPr/>
          <a:lstStyle>
            <a:lvl1pPr>
              <a:defRPr/>
            </a:lvl1pPr>
          </a:lstStyle>
          <a:p>
            <a:pPr>
              <a:defRPr/>
            </a:pPr>
            <a:fld id="{8142CA8D-3983-4492-BE8C-11246290ADEB}" type="slidenum">
              <a:rPr lang="en-US" altLang="en-US"/>
              <a:pPr>
                <a:defRPr/>
              </a:pPr>
              <a:t>‹#›</a:t>
            </a:fld>
            <a:endParaRPr lang="en-US" altLang="en-US"/>
          </a:p>
        </p:txBody>
      </p:sp>
    </p:spTree>
    <p:extLst>
      <p:ext uri="{BB962C8B-B14F-4D97-AF65-F5344CB8AC3E}">
        <p14:creationId xmlns:p14="http://schemas.microsoft.com/office/powerpoint/2010/main" val="2309499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53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D2C96747-CFE9-43FC-97B4-6309CDDA4355}"/>
              </a:ext>
            </a:extLst>
          </p:cNvPr>
          <p:cNvSpPr>
            <a:spLocks noGrp="1"/>
          </p:cNvSpPr>
          <p:nvPr>
            <p:ph type="dt" sz="half" idx="10"/>
          </p:nvPr>
        </p:nvSpPr>
        <p:spPr/>
        <p:txBody>
          <a:bodyPr/>
          <a:lstStyle>
            <a:lvl1pPr>
              <a:defRPr/>
            </a:lvl1pPr>
          </a:lstStyle>
          <a:p>
            <a:pPr>
              <a:defRPr/>
            </a:pPr>
            <a:fld id="{30E257F0-4376-4639-9652-8C43EDC9A9FC}" type="datetimeFigureOut">
              <a:rPr lang="en-US">
                <a:solidFill>
                  <a:prstClr val="black">
                    <a:tint val="75000"/>
                  </a:prstClr>
                </a:solidFill>
              </a:rPr>
              <a:pPr>
                <a:defRPr/>
              </a:pPr>
              <a:t>12/9/2021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1755D9E5-0AB4-44F9-B240-A4ADEF0CA9B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C0228F23-E49E-478D-9BF1-2F8766F17C05}"/>
              </a:ext>
            </a:extLst>
          </p:cNvPr>
          <p:cNvSpPr>
            <a:spLocks noGrp="1"/>
          </p:cNvSpPr>
          <p:nvPr>
            <p:ph type="sldNum" sz="quarter" idx="12"/>
          </p:nvPr>
        </p:nvSpPr>
        <p:spPr/>
        <p:txBody>
          <a:bodyPr/>
          <a:lstStyle>
            <a:lvl1pPr>
              <a:defRPr/>
            </a:lvl1pPr>
          </a:lstStyle>
          <a:p>
            <a:pPr>
              <a:defRPr/>
            </a:pPr>
            <a:fld id="{4F03E89C-24F5-4AAB-8C4E-CCD4F6C4682F}" type="slidenum">
              <a:rPr lang="en-US" altLang="en-US"/>
              <a:pPr>
                <a:defRPr/>
              </a:pPr>
              <a:t>‹#›</a:t>
            </a:fld>
            <a:endParaRPr lang="en-US" altLang="en-US"/>
          </a:p>
        </p:txBody>
      </p:sp>
    </p:spTree>
    <p:extLst>
      <p:ext uri="{BB962C8B-B14F-4D97-AF65-F5344CB8AC3E}">
        <p14:creationId xmlns:p14="http://schemas.microsoft.com/office/powerpoint/2010/main" val="39130241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ECE5A4-8719-448F-968D-DD1DE810A14B}"/>
              </a:ext>
            </a:extLst>
          </p:cNvPr>
          <p:cNvSpPr>
            <a:spLocks noGrp="1"/>
          </p:cNvSpPr>
          <p:nvPr>
            <p:ph type="dt" sz="half" idx="10"/>
          </p:nvPr>
        </p:nvSpPr>
        <p:spPr/>
        <p:txBody>
          <a:bodyPr/>
          <a:lstStyle>
            <a:lvl1pPr>
              <a:defRPr/>
            </a:lvl1pPr>
          </a:lstStyle>
          <a:p>
            <a:pPr>
              <a:defRPr/>
            </a:pPr>
            <a:fld id="{7DD78971-DC7D-497E-B7A5-867B474BBE3B}" type="datetimeFigureOut">
              <a:rPr lang="en-US">
                <a:solidFill>
                  <a:prstClr val="black">
                    <a:tint val="75000"/>
                  </a:prstClr>
                </a:solidFill>
              </a:rPr>
              <a:pPr>
                <a:defRPr/>
              </a:pPr>
              <a:t>12/9/2021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9A97A08-79F2-4AD4-8D0D-2AD88BA8B1E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E5B3AC2-404E-486A-81BD-FBFE7967EC9F}"/>
              </a:ext>
            </a:extLst>
          </p:cNvPr>
          <p:cNvSpPr>
            <a:spLocks noGrp="1"/>
          </p:cNvSpPr>
          <p:nvPr>
            <p:ph type="sldNum" sz="quarter" idx="12"/>
          </p:nvPr>
        </p:nvSpPr>
        <p:spPr/>
        <p:txBody>
          <a:bodyPr/>
          <a:lstStyle>
            <a:lvl1pPr>
              <a:defRPr/>
            </a:lvl1pPr>
          </a:lstStyle>
          <a:p>
            <a:pPr>
              <a:defRPr/>
            </a:pPr>
            <a:fld id="{4C186B81-C166-4BAD-91DB-2BE521D3DA81}" type="slidenum">
              <a:rPr lang="en-US" altLang="en-US"/>
              <a:pPr>
                <a:defRPr/>
              </a:pPr>
              <a:t>‹#›</a:t>
            </a:fld>
            <a:endParaRPr lang="en-US" altLang="en-US"/>
          </a:p>
        </p:txBody>
      </p:sp>
    </p:spTree>
    <p:extLst>
      <p:ext uri="{BB962C8B-B14F-4D97-AF65-F5344CB8AC3E}">
        <p14:creationId xmlns:p14="http://schemas.microsoft.com/office/powerpoint/2010/main" val="14711566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AC3E5F-2F86-4AC2-AD60-070B4E163B3B}"/>
              </a:ext>
            </a:extLst>
          </p:cNvPr>
          <p:cNvSpPr>
            <a:spLocks noGrp="1"/>
          </p:cNvSpPr>
          <p:nvPr>
            <p:ph type="dt" sz="half" idx="10"/>
          </p:nvPr>
        </p:nvSpPr>
        <p:spPr/>
        <p:txBody>
          <a:bodyPr/>
          <a:lstStyle>
            <a:lvl1pPr>
              <a:defRPr/>
            </a:lvl1pPr>
          </a:lstStyle>
          <a:p>
            <a:pPr>
              <a:defRPr/>
            </a:pPr>
            <a:fld id="{E00DEDF1-2217-4B0C-93DD-3C042893D1E1}" type="datetimeFigureOut">
              <a:rPr lang="en-US">
                <a:solidFill>
                  <a:prstClr val="black">
                    <a:tint val="75000"/>
                  </a:prstClr>
                </a:solidFill>
              </a:rPr>
              <a:pPr>
                <a:defRPr/>
              </a:pPr>
              <a:t>12/9/2021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7482C47-7FBC-4780-87A9-CCAB634994F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CEF582F-19A6-4552-AC0A-06E44750969A}"/>
              </a:ext>
            </a:extLst>
          </p:cNvPr>
          <p:cNvSpPr>
            <a:spLocks noGrp="1"/>
          </p:cNvSpPr>
          <p:nvPr>
            <p:ph type="sldNum" sz="quarter" idx="12"/>
          </p:nvPr>
        </p:nvSpPr>
        <p:spPr/>
        <p:txBody>
          <a:bodyPr/>
          <a:lstStyle>
            <a:lvl1pPr>
              <a:defRPr/>
            </a:lvl1pPr>
          </a:lstStyle>
          <a:p>
            <a:pPr>
              <a:defRPr/>
            </a:pPr>
            <a:fld id="{BD9A4006-58FE-4B18-BBA5-E7D0C14E1930}" type="slidenum">
              <a:rPr lang="en-US" altLang="en-US"/>
              <a:pPr>
                <a:defRPr/>
              </a:pPr>
              <a:t>‹#›</a:t>
            </a:fld>
            <a:endParaRPr lang="en-US" altLang="en-US"/>
          </a:p>
        </p:txBody>
      </p:sp>
    </p:spTree>
    <p:extLst>
      <p:ext uri="{BB962C8B-B14F-4D97-AF65-F5344CB8AC3E}">
        <p14:creationId xmlns:p14="http://schemas.microsoft.com/office/powerpoint/2010/main" val="305917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783896C5-CDEC-45F4-95DD-47265D8DE56D}" type="slidenum">
              <a:rPr lang="en-US" altLang="en-US"/>
              <a:pPr>
                <a:defRPr/>
              </a:pPr>
              <a:t>‹#›</a:t>
            </a:fld>
            <a:endParaRPr lang="en-US" altLang="en-US"/>
          </a:p>
        </p:txBody>
      </p:sp>
    </p:spTree>
    <p:extLst>
      <p:ext uri="{BB962C8B-B14F-4D97-AF65-F5344CB8AC3E}">
        <p14:creationId xmlns:p14="http://schemas.microsoft.com/office/powerpoint/2010/main" val="2614956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7AD6A32-321F-477F-8C74-8092C57A5D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DC9CE40-F1BA-4386-96C3-0246F9341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12"/>
          </p:nvPr>
        </p:nvSpPr>
        <p:spPr>
          <a:ln/>
        </p:spPr>
        <p:txBody>
          <a:bodyPr/>
          <a:lstStyle>
            <a:lvl1pPr>
              <a:defRPr/>
            </a:lvl1pPr>
          </a:lstStyle>
          <a:p>
            <a:pPr>
              <a:defRPr/>
            </a:pPr>
            <a:fld id="{AC88E719-3BDD-4835-961D-538591EA29E5}" type="slidenum">
              <a:rPr lang="en-US" altLang="en-US"/>
              <a:pPr>
                <a:defRPr/>
              </a:pPr>
              <a:t>‹#›</a:t>
            </a:fld>
            <a:endParaRPr lang="en-US" altLang="en-US"/>
          </a:p>
        </p:txBody>
      </p:sp>
    </p:spTree>
    <p:extLst>
      <p:ext uri="{BB962C8B-B14F-4D97-AF65-F5344CB8AC3E}">
        <p14:creationId xmlns:p14="http://schemas.microsoft.com/office/powerpoint/2010/main" val="335044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87075" name="Freeform 3">
              <a:extLst>
                <a:ext uri="{FF2B5EF4-FFF2-40B4-BE49-F238E27FC236}">
                  <a16:creationId xmlns:a16="http://schemas.microsoft.com/office/drawing/2014/main" xmlns="" id="{64979760-C6B7-44CC-95EC-4E65EC7C1B1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76" name="Freeform 4">
              <a:extLst>
                <a:ext uri="{FF2B5EF4-FFF2-40B4-BE49-F238E27FC236}">
                  <a16:creationId xmlns:a16="http://schemas.microsoft.com/office/drawing/2014/main" xmlns="" id="{B54F515D-397F-43AD-A9E6-92FC6183C9D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77" name="Freeform 5">
              <a:extLst>
                <a:ext uri="{FF2B5EF4-FFF2-40B4-BE49-F238E27FC236}">
                  <a16:creationId xmlns:a16="http://schemas.microsoft.com/office/drawing/2014/main" xmlns="" id="{DA6AA62F-5554-4996-BB73-A801EC583384}"/>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nvGrpSpPr>
            <p:cNvPr id="1035" name="Group 6"/>
            <p:cNvGrpSpPr>
              <a:grpSpLocks/>
            </p:cNvGrpSpPr>
            <p:nvPr/>
          </p:nvGrpSpPr>
          <p:grpSpPr bwMode="auto">
            <a:xfrm>
              <a:off x="288" y="0"/>
              <a:ext cx="5098" cy="4316"/>
              <a:chOff x="288" y="0"/>
              <a:chExt cx="5098" cy="4316"/>
            </a:xfrm>
          </p:grpSpPr>
          <p:sp>
            <p:nvSpPr>
              <p:cNvPr id="387079" name="Freeform 7">
                <a:extLst>
                  <a:ext uri="{FF2B5EF4-FFF2-40B4-BE49-F238E27FC236}">
                    <a16:creationId xmlns:a16="http://schemas.microsoft.com/office/drawing/2014/main" xmlns="" id="{1CA076E6-CAE7-411A-B27E-B7BCF35ABEA9}"/>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0" name="Freeform 8">
                <a:extLst>
                  <a:ext uri="{FF2B5EF4-FFF2-40B4-BE49-F238E27FC236}">
                    <a16:creationId xmlns:a16="http://schemas.microsoft.com/office/drawing/2014/main" xmlns="" id="{914FA37D-7F7A-4F42-B6E6-F7421EDC7983}"/>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1" name="Freeform 9">
                <a:extLst>
                  <a:ext uri="{FF2B5EF4-FFF2-40B4-BE49-F238E27FC236}">
                    <a16:creationId xmlns:a16="http://schemas.microsoft.com/office/drawing/2014/main" xmlns="" id="{90C4CE94-FF88-4624-86D9-B4D453CA62EC}"/>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2" name="Freeform 10">
                <a:extLst>
                  <a:ext uri="{FF2B5EF4-FFF2-40B4-BE49-F238E27FC236}">
                    <a16:creationId xmlns:a16="http://schemas.microsoft.com/office/drawing/2014/main" xmlns="" id="{242132FE-1AE1-409E-8205-3C0E5D86047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3" name="Freeform 11">
                <a:extLst>
                  <a:ext uri="{FF2B5EF4-FFF2-40B4-BE49-F238E27FC236}">
                    <a16:creationId xmlns:a16="http://schemas.microsoft.com/office/drawing/2014/main" xmlns="" id="{2C1BE70B-F744-47D3-AF77-6BCADAE0E26F}"/>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4" name="Freeform 12">
                <a:extLst>
                  <a:ext uri="{FF2B5EF4-FFF2-40B4-BE49-F238E27FC236}">
                    <a16:creationId xmlns:a16="http://schemas.microsoft.com/office/drawing/2014/main" xmlns="" id="{B5A2768D-7101-4B82-A70E-27138BD9859E}"/>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5" name="Freeform 13">
                <a:extLst>
                  <a:ext uri="{FF2B5EF4-FFF2-40B4-BE49-F238E27FC236}">
                    <a16:creationId xmlns:a16="http://schemas.microsoft.com/office/drawing/2014/main" xmlns="" id="{9A2F520B-BF08-446B-BFD3-9762DD029D4F}"/>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6" name="Freeform 14">
                <a:extLst>
                  <a:ext uri="{FF2B5EF4-FFF2-40B4-BE49-F238E27FC236}">
                    <a16:creationId xmlns:a16="http://schemas.microsoft.com/office/drawing/2014/main" xmlns="" id="{CA6C3F28-DB2D-4989-8F2A-EC7C6C070E58}"/>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7" name="Freeform 15">
                <a:extLst>
                  <a:ext uri="{FF2B5EF4-FFF2-40B4-BE49-F238E27FC236}">
                    <a16:creationId xmlns:a16="http://schemas.microsoft.com/office/drawing/2014/main" xmlns="" id="{CEB86EAC-0966-44CA-AC2A-337A25368801}"/>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8" name="Freeform 16">
                <a:extLst>
                  <a:ext uri="{FF2B5EF4-FFF2-40B4-BE49-F238E27FC236}">
                    <a16:creationId xmlns:a16="http://schemas.microsoft.com/office/drawing/2014/main" xmlns="" id="{83ED24FC-CC6F-4C3D-9A01-67F69F969D95}"/>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9" name="Freeform 17">
                <a:extLst>
                  <a:ext uri="{FF2B5EF4-FFF2-40B4-BE49-F238E27FC236}">
                    <a16:creationId xmlns:a16="http://schemas.microsoft.com/office/drawing/2014/main" xmlns="" id="{FBDC0D69-DB4C-4CE7-A4FA-59BBFD52ED07}"/>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0" name="Freeform 18">
                <a:extLst>
                  <a:ext uri="{FF2B5EF4-FFF2-40B4-BE49-F238E27FC236}">
                    <a16:creationId xmlns:a16="http://schemas.microsoft.com/office/drawing/2014/main" xmlns="" id="{2866275C-4818-4D23-9E5D-61C69EA1A0BC}"/>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1" name="Freeform 19">
                <a:extLst>
                  <a:ext uri="{FF2B5EF4-FFF2-40B4-BE49-F238E27FC236}">
                    <a16:creationId xmlns:a16="http://schemas.microsoft.com/office/drawing/2014/main" xmlns="" id="{93812C30-98AE-4222-82F0-62615A8C0B2C}"/>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sp>
          <p:nvSpPr>
            <p:cNvPr id="387092" name="Freeform 20">
              <a:extLst>
                <a:ext uri="{FF2B5EF4-FFF2-40B4-BE49-F238E27FC236}">
                  <a16:creationId xmlns:a16="http://schemas.microsoft.com/office/drawing/2014/main" xmlns="" id="{23E22797-A177-431F-A017-8B6202690EC5}"/>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3" name="Freeform 21">
              <a:extLst>
                <a:ext uri="{FF2B5EF4-FFF2-40B4-BE49-F238E27FC236}">
                  <a16:creationId xmlns:a16="http://schemas.microsoft.com/office/drawing/2014/main" xmlns="" id="{E41646F1-140F-4A13-B5AA-5F3886B118AC}"/>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4" name="Freeform 22">
              <a:extLst>
                <a:ext uri="{FF2B5EF4-FFF2-40B4-BE49-F238E27FC236}">
                  <a16:creationId xmlns:a16="http://schemas.microsoft.com/office/drawing/2014/main" xmlns="" id="{8AEDFD92-54D4-4322-A135-78496EBC10DA}"/>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039" name="Freeform 23"/>
            <p:cNvSpPr>
              <a:spLocks/>
            </p:cNvSpPr>
            <p:nvPr/>
          </p:nvSpPr>
          <p:spPr bwMode="hidden">
            <a:xfrm>
              <a:off x="5041" y="0"/>
              <a:ext cx="719" cy="845"/>
            </a:xfrm>
            <a:custGeom>
              <a:avLst/>
              <a:gdLst>
                <a:gd name="T0" fmla="*/ 777 w 717"/>
                <a:gd name="T1" fmla="*/ 845 h 845"/>
                <a:gd name="T2" fmla="*/ 777 w 717"/>
                <a:gd name="T3" fmla="*/ 821 h 845"/>
                <a:gd name="T4" fmla="*/ 634 w 717"/>
                <a:gd name="T5" fmla="*/ 605 h 845"/>
                <a:gd name="T6" fmla="*/ 436 w 717"/>
                <a:gd name="T7" fmla="*/ 396 h 845"/>
                <a:gd name="T8" fmla="*/ 251 w 717"/>
                <a:gd name="T9" fmla="*/ 192 h 845"/>
                <a:gd name="T10" fmla="*/ 17 w 717"/>
                <a:gd name="T11" fmla="*/ 0 h 845"/>
                <a:gd name="T12" fmla="*/ 0 w 717"/>
                <a:gd name="T13" fmla="*/ 0 h 845"/>
                <a:gd name="T14" fmla="*/ 239 w 717"/>
                <a:gd name="T15" fmla="*/ 198 h 845"/>
                <a:gd name="T16" fmla="*/ 430 w 717"/>
                <a:gd name="T17" fmla="*/ 408 h 845"/>
                <a:gd name="T18" fmla="*/ 628 w 717"/>
                <a:gd name="T19" fmla="*/ 623 h 845"/>
                <a:gd name="T20" fmla="*/ 777 w 717"/>
                <a:gd name="T21" fmla="*/ 845 h 845"/>
                <a:gd name="T22" fmla="*/ 77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37 w 407"/>
                <a:gd name="T1" fmla="*/ 414 h 414"/>
                <a:gd name="T2" fmla="*/ 437 w 407"/>
                <a:gd name="T3" fmla="*/ 396 h 414"/>
                <a:gd name="T4" fmla="*/ 252 w 407"/>
                <a:gd name="T5" fmla="*/ 192 h 414"/>
                <a:gd name="T6" fmla="*/ 12 w 407"/>
                <a:gd name="T7" fmla="*/ 0 h 414"/>
                <a:gd name="T8" fmla="*/ 0 w 407"/>
                <a:gd name="T9" fmla="*/ 0 h 414"/>
                <a:gd name="T10" fmla="*/ 108 w 407"/>
                <a:gd name="T11" fmla="*/ 102 h 414"/>
                <a:gd name="T12" fmla="*/ 246 w 407"/>
                <a:gd name="T13" fmla="*/ 204 h 414"/>
                <a:gd name="T14" fmla="*/ 437 w 407"/>
                <a:gd name="T15" fmla="*/ 414 h 414"/>
                <a:gd name="T16" fmla="*/ 43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7" name="Freeform 25">
              <a:extLst>
                <a:ext uri="{FF2B5EF4-FFF2-40B4-BE49-F238E27FC236}">
                  <a16:creationId xmlns:a16="http://schemas.microsoft.com/office/drawing/2014/main" xmlns="" id="{969D5B08-6D1E-4F4E-AC16-C0ABAF076CBB}"/>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1042" name="Freeform 26"/>
            <p:cNvSpPr>
              <a:spLocks/>
            </p:cNvSpPr>
            <p:nvPr/>
          </p:nvSpPr>
          <p:spPr bwMode="hidden">
            <a:xfrm>
              <a:off x="6" y="0"/>
              <a:ext cx="588" cy="599"/>
            </a:xfrm>
            <a:custGeom>
              <a:avLst/>
              <a:gdLst>
                <a:gd name="T0" fmla="*/ 646 w 586"/>
                <a:gd name="T1" fmla="*/ 0 h 599"/>
                <a:gd name="T2" fmla="*/ 628 w 586"/>
                <a:gd name="T3" fmla="*/ 0 h 599"/>
                <a:gd name="T4" fmla="*/ 437 w 586"/>
                <a:gd name="T5" fmla="*/ 132 h 599"/>
                <a:gd name="T6" fmla="*/ 287 w 586"/>
                <a:gd name="T7" fmla="*/ 270 h 599"/>
                <a:gd name="T8" fmla="*/ 120 w 586"/>
                <a:gd name="T9" fmla="*/ 420 h 599"/>
                <a:gd name="T10" fmla="*/ 0 w 586"/>
                <a:gd name="T11" fmla="*/ 575 h 599"/>
                <a:gd name="T12" fmla="*/ 0 w 586"/>
                <a:gd name="T13" fmla="*/ 599 h 599"/>
                <a:gd name="T14" fmla="*/ 120 w 586"/>
                <a:gd name="T15" fmla="*/ 432 h 599"/>
                <a:gd name="T16" fmla="*/ 287 w 586"/>
                <a:gd name="T17" fmla="*/ 282 h 599"/>
                <a:gd name="T18" fmla="*/ 446 w 586"/>
                <a:gd name="T19" fmla="*/ 138 h 599"/>
                <a:gd name="T20" fmla="*/ 646 w 586"/>
                <a:gd name="T21" fmla="*/ 0 h 599"/>
                <a:gd name="T22" fmla="*/ 64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99 w 269"/>
                <a:gd name="T1" fmla="*/ 0 h 252"/>
                <a:gd name="T2" fmla="*/ 28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9 w 269"/>
                <a:gd name="T15" fmla="*/ 0 h 252"/>
                <a:gd name="T16" fmla="*/ 29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7111" name="Rectangle 39">
            <a:extLst>
              <a:ext uri="{FF2B5EF4-FFF2-40B4-BE49-F238E27FC236}">
                <a16:creationId xmlns:a16="http://schemas.microsoft.com/office/drawing/2014/main" xmlns="" id="{A6089610-7910-4FCA-8AE0-252714CE0B12}"/>
              </a:ext>
            </a:extLst>
          </p:cNvPr>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87112" name="Rectangle 40">
            <a:extLst>
              <a:ext uri="{FF2B5EF4-FFF2-40B4-BE49-F238E27FC236}">
                <a16:creationId xmlns:a16="http://schemas.microsoft.com/office/drawing/2014/main" xmlns="" id="{E9C86CEF-4CAF-4755-AF72-8248ABEA7E46}"/>
              </a:ext>
            </a:extLst>
          </p:cNvPr>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387113" name="Rectangle 41">
            <a:extLst>
              <a:ext uri="{FF2B5EF4-FFF2-40B4-BE49-F238E27FC236}">
                <a16:creationId xmlns:a16="http://schemas.microsoft.com/office/drawing/2014/main" xmlns="" id="{A7E6BB1B-4E45-47D9-B112-46F29A890747}"/>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387114" name="Rectangle 42">
            <a:extLst>
              <a:ext uri="{FF2B5EF4-FFF2-40B4-BE49-F238E27FC236}">
                <a16:creationId xmlns:a16="http://schemas.microsoft.com/office/drawing/2014/main" xmlns="" id="{B44ADEDC-CAB3-4F41-B1C4-99F287501A30}"/>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fld id="{D7015FA8-BCBF-4016-BA4A-9FB5DFDC9EA7}" type="slidenum">
              <a:rPr lang="en-US" altLang="vi-VN"/>
              <a:pPr>
                <a:defRPr/>
              </a:pPr>
              <a:t>‹#›</a:t>
            </a:fld>
            <a:endParaRPr lang="en-US" altLang="vi-VN"/>
          </a:p>
        </p:txBody>
      </p:sp>
      <p:sp>
        <p:nvSpPr>
          <p:cNvPr id="387115" name="Rectangle 43">
            <a:extLst>
              <a:ext uri="{FF2B5EF4-FFF2-40B4-BE49-F238E27FC236}">
                <a16:creationId xmlns:a16="http://schemas.microsoft.com/office/drawing/2014/main" xmlns="" id="{3AD65DAD-B1BD-40FF-8662-AF0B16C252F0}"/>
              </a:ext>
            </a:extLst>
          </p:cNvPr>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395" r:id="rId1"/>
    <p:sldLayoutId id="2147485323" r:id="rId2"/>
    <p:sldLayoutId id="2147485324" r:id="rId3"/>
    <p:sldLayoutId id="2147485325" r:id="rId4"/>
    <p:sldLayoutId id="2147485326" r:id="rId5"/>
    <p:sldLayoutId id="2147485327" r:id="rId6"/>
    <p:sldLayoutId id="2147485328" r:id="rId7"/>
    <p:sldLayoutId id="2147485329" r:id="rId8"/>
    <p:sldLayoutId id="2147485330" r:id="rId9"/>
    <p:sldLayoutId id="2147485331" r:id="rId10"/>
    <p:sldLayoutId id="2147485332" r:id="rId11"/>
    <p:sldLayoutId id="214748533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19C4BF80-68BE-4930-9E24-0DC38446D16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xmlns="" id="{BB976B98-6C3C-40D7-935D-38327FA5AF7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xmlns="" id="{D845D0FD-00C6-4763-BE3E-8363F90E0BF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D4995DF7-B235-49F5-8649-71086E86F2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 id="2147485345" r:id="rId12"/>
    <p:sldLayoutId id="2147485346" r:id="rId13"/>
    <p:sldLayoutId id="214748534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D7AD6A32-321F-477F-8C74-8092C57A5D3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xmlns="" id="{DDC9CE40-F1BA-4386-96C3-0246F9341A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xmlns="" id="{A2CA0917-C687-468B-BCF7-AAF575610C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3D92261E-86D4-470B-AC7B-06BA6D4C3C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 id="2147485360" r:id="rId13"/>
    <p:sldLayoutId id="214748536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387075" name="Freeform 3">
              <a:extLst>
                <a:ext uri="{FF2B5EF4-FFF2-40B4-BE49-F238E27FC236}">
                  <a16:creationId xmlns:a16="http://schemas.microsoft.com/office/drawing/2014/main" xmlns="" id="{7F5BBFE8-6C36-4AE4-ADF7-B67F99A00E1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76" name="Freeform 4">
              <a:extLst>
                <a:ext uri="{FF2B5EF4-FFF2-40B4-BE49-F238E27FC236}">
                  <a16:creationId xmlns:a16="http://schemas.microsoft.com/office/drawing/2014/main" xmlns="" id="{468D3469-1D6F-44D0-95AE-ED7D8B717598}"/>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77" name="Freeform 5">
              <a:extLst>
                <a:ext uri="{FF2B5EF4-FFF2-40B4-BE49-F238E27FC236}">
                  <a16:creationId xmlns:a16="http://schemas.microsoft.com/office/drawing/2014/main" xmlns="" id="{D27CF643-D98F-476E-AE1D-05343F1D163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nvGrpSpPr>
            <p:cNvPr id="4107" name="Group 6"/>
            <p:cNvGrpSpPr>
              <a:grpSpLocks/>
            </p:cNvGrpSpPr>
            <p:nvPr/>
          </p:nvGrpSpPr>
          <p:grpSpPr bwMode="auto">
            <a:xfrm>
              <a:off x="288" y="0"/>
              <a:ext cx="5098" cy="4316"/>
              <a:chOff x="288" y="0"/>
              <a:chExt cx="5098" cy="4316"/>
            </a:xfrm>
          </p:grpSpPr>
          <p:sp>
            <p:nvSpPr>
              <p:cNvPr id="387079" name="Freeform 7">
                <a:extLst>
                  <a:ext uri="{FF2B5EF4-FFF2-40B4-BE49-F238E27FC236}">
                    <a16:creationId xmlns:a16="http://schemas.microsoft.com/office/drawing/2014/main" xmlns="" id="{894D9389-A8B3-41A6-A7DF-E53CB1A0A98F}"/>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0" name="Freeform 8">
                <a:extLst>
                  <a:ext uri="{FF2B5EF4-FFF2-40B4-BE49-F238E27FC236}">
                    <a16:creationId xmlns:a16="http://schemas.microsoft.com/office/drawing/2014/main" xmlns="" id="{DE4D9FFB-0AC6-4C76-8DB3-0A7587A61FD7}"/>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1" name="Freeform 9">
                <a:extLst>
                  <a:ext uri="{FF2B5EF4-FFF2-40B4-BE49-F238E27FC236}">
                    <a16:creationId xmlns:a16="http://schemas.microsoft.com/office/drawing/2014/main" xmlns="" id="{CFBE889C-2950-475F-9676-88516AD0B70C}"/>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2" name="Freeform 10">
                <a:extLst>
                  <a:ext uri="{FF2B5EF4-FFF2-40B4-BE49-F238E27FC236}">
                    <a16:creationId xmlns:a16="http://schemas.microsoft.com/office/drawing/2014/main" xmlns="" id="{C93DD6DB-A1FB-4EC5-BB74-1B2EDDCD402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3" name="Freeform 11">
                <a:extLst>
                  <a:ext uri="{FF2B5EF4-FFF2-40B4-BE49-F238E27FC236}">
                    <a16:creationId xmlns:a16="http://schemas.microsoft.com/office/drawing/2014/main" xmlns="" id="{6A6D46A7-A2EA-4DDF-9669-D955D168168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4" name="Freeform 12">
                <a:extLst>
                  <a:ext uri="{FF2B5EF4-FFF2-40B4-BE49-F238E27FC236}">
                    <a16:creationId xmlns:a16="http://schemas.microsoft.com/office/drawing/2014/main" xmlns="" id="{3AD55604-F315-484F-B8C5-2D0F62919C82}"/>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5" name="Freeform 13">
                <a:extLst>
                  <a:ext uri="{FF2B5EF4-FFF2-40B4-BE49-F238E27FC236}">
                    <a16:creationId xmlns:a16="http://schemas.microsoft.com/office/drawing/2014/main" xmlns="" id="{65801900-EE8B-4B4A-AE95-B18FFEFF715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6" name="Freeform 14">
                <a:extLst>
                  <a:ext uri="{FF2B5EF4-FFF2-40B4-BE49-F238E27FC236}">
                    <a16:creationId xmlns:a16="http://schemas.microsoft.com/office/drawing/2014/main" xmlns="" id="{65A0C83F-DAD6-404A-AFA9-923E4BDDA04F}"/>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7" name="Freeform 15">
                <a:extLst>
                  <a:ext uri="{FF2B5EF4-FFF2-40B4-BE49-F238E27FC236}">
                    <a16:creationId xmlns:a16="http://schemas.microsoft.com/office/drawing/2014/main" xmlns="" id="{50ACFD8A-E377-4C83-B5F5-0988DF05E047}"/>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8" name="Freeform 16">
                <a:extLst>
                  <a:ext uri="{FF2B5EF4-FFF2-40B4-BE49-F238E27FC236}">
                    <a16:creationId xmlns:a16="http://schemas.microsoft.com/office/drawing/2014/main" xmlns="" id="{596A5536-5779-4700-B6AE-08E63A06EA71}"/>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89" name="Freeform 17">
                <a:extLst>
                  <a:ext uri="{FF2B5EF4-FFF2-40B4-BE49-F238E27FC236}">
                    <a16:creationId xmlns:a16="http://schemas.microsoft.com/office/drawing/2014/main" xmlns="" id="{87ADDC90-20DA-4763-92E2-F2E5027BB52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0" name="Freeform 18">
                <a:extLst>
                  <a:ext uri="{FF2B5EF4-FFF2-40B4-BE49-F238E27FC236}">
                    <a16:creationId xmlns:a16="http://schemas.microsoft.com/office/drawing/2014/main" xmlns="" id="{5354FD37-AB4E-480D-8B20-DDD4423605E6}"/>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1" name="Freeform 19">
                <a:extLst>
                  <a:ext uri="{FF2B5EF4-FFF2-40B4-BE49-F238E27FC236}">
                    <a16:creationId xmlns:a16="http://schemas.microsoft.com/office/drawing/2014/main" xmlns="" id="{1ADE8AFC-3229-423E-80CE-BFC764553DA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grpSp>
        <p:sp>
          <p:nvSpPr>
            <p:cNvPr id="387092" name="Freeform 20">
              <a:extLst>
                <a:ext uri="{FF2B5EF4-FFF2-40B4-BE49-F238E27FC236}">
                  <a16:creationId xmlns:a16="http://schemas.microsoft.com/office/drawing/2014/main" xmlns="" id="{0ED7E6B2-6E3F-4C71-BAEB-12BBF94FD038}"/>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3" name="Freeform 21">
              <a:extLst>
                <a:ext uri="{FF2B5EF4-FFF2-40B4-BE49-F238E27FC236}">
                  <a16:creationId xmlns:a16="http://schemas.microsoft.com/office/drawing/2014/main" xmlns="" id="{0647D0E7-8C18-4DA5-88CE-ED5F804824B3}"/>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387094" name="Freeform 22">
              <a:extLst>
                <a:ext uri="{FF2B5EF4-FFF2-40B4-BE49-F238E27FC236}">
                  <a16:creationId xmlns:a16="http://schemas.microsoft.com/office/drawing/2014/main" xmlns="" id="{F98C4B01-BFA4-4615-8BA8-0425ABDB79D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4111" name="Freeform 23"/>
            <p:cNvSpPr>
              <a:spLocks/>
            </p:cNvSpPr>
            <p:nvPr/>
          </p:nvSpPr>
          <p:spPr bwMode="hidden">
            <a:xfrm>
              <a:off x="5041" y="0"/>
              <a:ext cx="719" cy="845"/>
            </a:xfrm>
            <a:custGeom>
              <a:avLst/>
              <a:gdLst>
                <a:gd name="T0" fmla="*/ 771 w 717"/>
                <a:gd name="T1" fmla="*/ 845 h 845"/>
                <a:gd name="T2" fmla="*/ 771 w 717"/>
                <a:gd name="T3" fmla="*/ 821 h 845"/>
                <a:gd name="T4" fmla="*/ 628 w 717"/>
                <a:gd name="T5" fmla="*/ 605 h 845"/>
                <a:gd name="T6" fmla="*/ 433 w 717"/>
                <a:gd name="T7" fmla="*/ 396 h 845"/>
                <a:gd name="T8" fmla="*/ 248 w 717"/>
                <a:gd name="T9" fmla="*/ 192 h 845"/>
                <a:gd name="T10" fmla="*/ 17 w 717"/>
                <a:gd name="T11" fmla="*/ 0 h 845"/>
                <a:gd name="T12" fmla="*/ 0 w 717"/>
                <a:gd name="T13" fmla="*/ 0 h 845"/>
                <a:gd name="T14" fmla="*/ 236 w 717"/>
                <a:gd name="T15" fmla="*/ 198 h 845"/>
                <a:gd name="T16" fmla="*/ 427 w 717"/>
                <a:gd name="T17" fmla="*/ 408 h 845"/>
                <a:gd name="T18" fmla="*/ 622 w 717"/>
                <a:gd name="T19" fmla="*/ 623 h 845"/>
                <a:gd name="T20" fmla="*/ 771 w 717"/>
                <a:gd name="T21" fmla="*/ 845 h 845"/>
                <a:gd name="T22" fmla="*/ 77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4"/>
            <p:cNvSpPr>
              <a:spLocks/>
            </p:cNvSpPr>
            <p:nvPr/>
          </p:nvSpPr>
          <p:spPr bwMode="hidden">
            <a:xfrm>
              <a:off x="5352" y="0"/>
              <a:ext cx="408" cy="414"/>
            </a:xfrm>
            <a:custGeom>
              <a:avLst/>
              <a:gdLst>
                <a:gd name="T0" fmla="*/ 434 w 407"/>
                <a:gd name="T1" fmla="*/ 414 h 414"/>
                <a:gd name="T2" fmla="*/ 434 w 407"/>
                <a:gd name="T3" fmla="*/ 396 h 414"/>
                <a:gd name="T4" fmla="*/ 249 w 407"/>
                <a:gd name="T5" fmla="*/ 192 h 414"/>
                <a:gd name="T6" fmla="*/ 12 w 407"/>
                <a:gd name="T7" fmla="*/ 0 h 414"/>
                <a:gd name="T8" fmla="*/ 0 w 407"/>
                <a:gd name="T9" fmla="*/ 0 h 414"/>
                <a:gd name="T10" fmla="*/ 108 w 407"/>
                <a:gd name="T11" fmla="*/ 102 h 414"/>
                <a:gd name="T12" fmla="*/ 243 w 407"/>
                <a:gd name="T13" fmla="*/ 204 h 414"/>
                <a:gd name="T14" fmla="*/ 434 w 407"/>
                <a:gd name="T15" fmla="*/ 414 h 414"/>
                <a:gd name="T16" fmla="*/ 43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097" name="Freeform 25">
              <a:extLst>
                <a:ext uri="{FF2B5EF4-FFF2-40B4-BE49-F238E27FC236}">
                  <a16:creationId xmlns:a16="http://schemas.microsoft.com/office/drawing/2014/main" xmlns="" id="{57DF7E16-2FD0-4A48-A0AE-13522CB8F177}"/>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solidFill>
                  <a:srgbClr val="FFFFFF"/>
                </a:solidFill>
                <a:latin typeface="Verdana" panose="020B0604030504040204" pitchFamily="34" charset="0"/>
              </a:endParaRPr>
            </a:p>
          </p:txBody>
        </p:sp>
        <p:sp>
          <p:nvSpPr>
            <p:cNvPr id="4114" name="Freeform 26"/>
            <p:cNvSpPr>
              <a:spLocks/>
            </p:cNvSpPr>
            <p:nvPr/>
          </p:nvSpPr>
          <p:spPr bwMode="hidden">
            <a:xfrm>
              <a:off x="6" y="0"/>
              <a:ext cx="588" cy="599"/>
            </a:xfrm>
            <a:custGeom>
              <a:avLst/>
              <a:gdLst>
                <a:gd name="T0" fmla="*/ 640 w 586"/>
                <a:gd name="T1" fmla="*/ 0 h 599"/>
                <a:gd name="T2" fmla="*/ 622 w 586"/>
                <a:gd name="T3" fmla="*/ 0 h 599"/>
                <a:gd name="T4" fmla="*/ 434 w 586"/>
                <a:gd name="T5" fmla="*/ 132 h 599"/>
                <a:gd name="T6" fmla="*/ 284 w 586"/>
                <a:gd name="T7" fmla="*/ 270 h 599"/>
                <a:gd name="T8" fmla="*/ 120 w 586"/>
                <a:gd name="T9" fmla="*/ 420 h 599"/>
                <a:gd name="T10" fmla="*/ 0 w 586"/>
                <a:gd name="T11" fmla="*/ 575 h 599"/>
                <a:gd name="T12" fmla="*/ 0 w 586"/>
                <a:gd name="T13" fmla="*/ 599 h 599"/>
                <a:gd name="T14" fmla="*/ 120 w 586"/>
                <a:gd name="T15" fmla="*/ 432 h 599"/>
                <a:gd name="T16" fmla="*/ 284 w 586"/>
                <a:gd name="T17" fmla="*/ 282 h 599"/>
                <a:gd name="T18" fmla="*/ 440 w 586"/>
                <a:gd name="T19" fmla="*/ 138 h 599"/>
                <a:gd name="T20" fmla="*/ 640 w 586"/>
                <a:gd name="T21" fmla="*/ 0 h 599"/>
                <a:gd name="T22" fmla="*/ 64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27"/>
            <p:cNvSpPr>
              <a:spLocks/>
            </p:cNvSpPr>
            <p:nvPr/>
          </p:nvSpPr>
          <p:spPr bwMode="hidden">
            <a:xfrm>
              <a:off x="6" y="0"/>
              <a:ext cx="270" cy="252"/>
            </a:xfrm>
            <a:custGeom>
              <a:avLst/>
              <a:gdLst>
                <a:gd name="T0" fmla="*/ 296 w 269"/>
                <a:gd name="T1" fmla="*/ 0 h 252"/>
                <a:gd name="T2" fmla="*/ 27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6 w 269"/>
                <a:gd name="T15" fmla="*/ 0 h 252"/>
                <a:gd name="T16" fmla="*/ 29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19" name="Group 31"/>
            <p:cNvGrpSpPr>
              <a:grpSpLocks/>
            </p:cNvGrpSpPr>
            <p:nvPr/>
          </p:nvGrpSpPr>
          <p:grpSpPr bwMode="auto">
            <a:xfrm>
              <a:off x="1" y="392"/>
              <a:ext cx="5758" cy="1571"/>
              <a:chOff x="1" y="392"/>
              <a:chExt cx="5758" cy="1571"/>
            </a:xfrm>
          </p:grpSpPr>
          <p:sp>
            <p:nvSpPr>
              <p:cNvPr id="4122"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4"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5"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6"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7111" name="Rectangle 39">
            <a:extLst>
              <a:ext uri="{FF2B5EF4-FFF2-40B4-BE49-F238E27FC236}">
                <a16:creationId xmlns:a16="http://schemas.microsoft.com/office/drawing/2014/main" xmlns="" id="{50393579-6FC2-4013-A226-D71788B8F755}"/>
              </a:ext>
            </a:extLst>
          </p:cNvPr>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87112" name="Rectangle 40">
            <a:extLst>
              <a:ext uri="{FF2B5EF4-FFF2-40B4-BE49-F238E27FC236}">
                <a16:creationId xmlns:a16="http://schemas.microsoft.com/office/drawing/2014/main" xmlns="" id="{4E1DBE04-5A3A-4734-92B6-C44232CA287F}"/>
              </a:ext>
            </a:extLst>
          </p:cNvPr>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387113" name="Rectangle 41">
            <a:extLst>
              <a:ext uri="{FF2B5EF4-FFF2-40B4-BE49-F238E27FC236}">
                <a16:creationId xmlns:a16="http://schemas.microsoft.com/office/drawing/2014/main" xmlns="" id="{E355D84B-B628-4C63-B7BE-2637A9DECE01}"/>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387114" name="Rectangle 42">
            <a:extLst>
              <a:ext uri="{FF2B5EF4-FFF2-40B4-BE49-F238E27FC236}">
                <a16:creationId xmlns:a16="http://schemas.microsoft.com/office/drawing/2014/main" xmlns="" id="{CC195B0A-E888-416C-8E23-19AA0E250021}"/>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fld id="{35558315-C833-435A-8F96-27C0029869FC}" type="slidenum">
              <a:rPr lang="en-US" altLang="vi-VN"/>
              <a:pPr>
                <a:defRPr/>
              </a:pPr>
              <a:t>‹#›</a:t>
            </a:fld>
            <a:endParaRPr lang="en-US" altLang="vi-VN"/>
          </a:p>
        </p:txBody>
      </p:sp>
      <p:sp>
        <p:nvSpPr>
          <p:cNvPr id="387115" name="Rectangle 43">
            <a:extLst>
              <a:ext uri="{FF2B5EF4-FFF2-40B4-BE49-F238E27FC236}">
                <a16:creationId xmlns:a16="http://schemas.microsoft.com/office/drawing/2014/main" xmlns="" id="{6D179F37-C3C0-4BF5-A4E4-0DCF5FB4E5A3}"/>
              </a:ext>
            </a:extLst>
          </p:cNvPr>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396" r:id="rId1"/>
    <p:sldLayoutId id="2147485362" r:id="rId2"/>
    <p:sldLayoutId id="2147485363" r:id="rId3"/>
    <p:sldLayoutId id="2147485364" r:id="rId4"/>
    <p:sldLayoutId id="2147485365" r:id="rId5"/>
    <p:sldLayoutId id="2147485366" r:id="rId6"/>
    <p:sldLayoutId id="2147485367" r:id="rId7"/>
    <p:sldLayoutId id="2147485368" r:id="rId8"/>
    <p:sldLayoutId id="2147485369" r:id="rId9"/>
    <p:sldLayoutId id="2147485370" r:id="rId10"/>
    <p:sldLayoutId id="2147485371" r:id="rId11"/>
    <p:sldLayoutId id="21474853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FFFF"/>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78F87B31-935C-469B-AC46-BB856D59697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A544290E-003F-4DCC-9175-7D1D0F1D32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AC739C57-D763-4598-B54A-C0871371C3F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0FE98E7E-197A-4EBD-A41D-ECE46C1787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748" name="Rectangle 4">
            <a:extLst>
              <a:ext uri="{FF2B5EF4-FFF2-40B4-BE49-F238E27FC236}">
                <a16:creationId xmlns:a16="http://schemas.microsoft.com/office/drawing/2014/main" xmlns="" id="{C3E52A34-425A-416B-9A56-CF5823F886C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31749" name="Rectangle 5">
            <a:extLst>
              <a:ext uri="{FF2B5EF4-FFF2-40B4-BE49-F238E27FC236}">
                <a16:creationId xmlns:a16="http://schemas.microsoft.com/office/drawing/2014/main" xmlns="" id="{66067600-79CD-4F10-A2ED-5381FFF2230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31750" name="Rectangle 6">
            <a:extLst>
              <a:ext uri="{FF2B5EF4-FFF2-40B4-BE49-F238E27FC236}">
                <a16:creationId xmlns:a16="http://schemas.microsoft.com/office/drawing/2014/main" xmlns="" id="{EA86B09C-43A7-4E58-AEDE-3F5CC8E05F6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031F07-B8B7-4B84-9CE7-E07C0251CA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419" r:id="rId12"/>
  </p:sldLayoutIdLst>
  <p:transition spd="slow">
    <p:split orient="ver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173189D5-94B5-49B9-A77C-4E5D159E5B7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xmlns="" id="{7353EFB4-6C32-4B46-91D8-D23E2F5721F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01DB0084-80A1-4A4C-BF71-0C8394C21BB4}"/>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A19C3D8-3655-49B0-9B5E-1B050910A9F3}"/>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0617451-38B6-4E0C-B650-F5BA0069D25A}"/>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1" fontAlgn="auto" hangingPunct="1">
              <a:spcBef>
                <a:spcPts val="0"/>
              </a:spcBef>
              <a:spcAft>
                <a:spcPts val="0"/>
              </a:spcAft>
              <a:defRPr/>
            </a:pPr>
            <a:fld id="{B9FE17C0-4BA9-456F-9D01-18885FB03C3B}" type="slidenum">
              <a:rPr lang="en-US" altLang="en-US" smtClean="0">
                <a:latin typeface="Calibri"/>
              </a:rPr>
              <a:pPr eaLnBrk="1" fontAlgn="auto" hangingPunct="1">
                <a:spcBef>
                  <a:spcPts val="0"/>
                </a:spcBef>
                <a:spcAft>
                  <a:spcPts val="0"/>
                </a:spcAft>
                <a:defRPr/>
              </a:pPr>
              <a:t>‹#›</a:t>
            </a:fld>
            <a:endParaRPr lang="en-US" altLang="en-US">
              <a:latin typeface="Calibri"/>
            </a:endParaRPr>
          </a:p>
        </p:txBody>
      </p:sp>
    </p:spTree>
    <p:extLst>
      <p:ext uri="{BB962C8B-B14F-4D97-AF65-F5344CB8AC3E}">
        <p14:creationId xmlns:p14="http://schemas.microsoft.com/office/powerpoint/2010/main" val="463166789"/>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18C05495-6B3B-49DB-95DE-4946F1A10BE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7EB9DCA7-FE27-4BED-99B4-76CF7F9E129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69C6EA6-DBFF-4A94-BE35-193A975D7E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E021673-A657-4AE0-938D-BA6D02BFB000}" type="datetimeFigureOut">
              <a:rPr lang="en-US">
                <a:solidFill>
                  <a:prstClr val="black">
                    <a:tint val="75000"/>
                  </a:prstClr>
                </a:solidFill>
                <a:latin typeface="Times New Roman" panose="02020603050405020304" pitchFamily="18" charset="0"/>
              </a:rPr>
              <a:pPr>
                <a:defRPr/>
              </a:pPr>
              <a:t>12/9/2021</a:t>
            </a:fld>
            <a:endParaRPr lang="en-US">
              <a:solidFill>
                <a:prstClr val="black">
                  <a:tint val="75000"/>
                </a:prstClr>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xmlns="" id="{CE505FF4-B5D6-4D14-990C-36861DAA0EB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F20C3214-2339-4FCC-8B70-C421DD953C9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69E5CEC5-DC49-4885-8815-C4C3DB9B150F}" type="slidenum">
              <a:rPr lang="en-US" altLang="en-US">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74638579"/>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 id="2147485436" r:id="rId4"/>
    <p:sldLayoutId id="2147485437" r:id="rId5"/>
    <p:sldLayoutId id="2147485438" r:id="rId6"/>
    <p:sldLayoutId id="2147485439" r:id="rId7"/>
    <p:sldLayoutId id="2147485440" r:id="rId8"/>
    <p:sldLayoutId id="2147485441" r:id="rId9"/>
    <p:sldLayoutId id="2147485442" r:id="rId10"/>
    <p:sldLayoutId id="214748544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 xmlns:a16="http://schemas.microsoft.com/office/drawing/2014/main" id="{D7AD6A32-321F-477F-8C74-8092C57A5D3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029" name="Rectangle 5">
            <a:extLst>
              <a:ext uri="{FF2B5EF4-FFF2-40B4-BE49-F238E27FC236}">
                <a16:creationId xmlns="" xmlns:a16="http://schemas.microsoft.com/office/drawing/2014/main" id="{DDC9CE40-F1BA-4386-96C3-0246F9341AD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030" name="Rectangle 6">
            <a:extLst>
              <a:ext uri="{FF2B5EF4-FFF2-40B4-BE49-F238E27FC236}">
                <a16:creationId xmlns="" xmlns:a16="http://schemas.microsoft.com/office/drawing/2014/main" id="{A2CA0917-C687-468B-BCF7-AAF575610C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3C093221-2E11-4048-A2C3-0E4256A13D10}" type="slidenum">
              <a:rPr lang="en-US" altLang="en-US"/>
              <a:pPr>
                <a:defRPr/>
              </a:pPr>
              <a:t>‹#›</a:t>
            </a:fld>
            <a:endParaRPr lang="en-US" altLang="en-US"/>
          </a:p>
        </p:txBody>
      </p:sp>
    </p:spTree>
    <p:extLst>
      <p:ext uri="{BB962C8B-B14F-4D97-AF65-F5344CB8AC3E}">
        <p14:creationId xmlns:p14="http://schemas.microsoft.com/office/powerpoint/2010/main" val="143004664"/>
      </p:ext>
    </p:extLst>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 id="2147485456" r:id="rId12"/>
    <p:sldLayoutId id="2147485457" r:id="rId13"/>
    <p:sldLayoutId id="214748545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82.xml"/><Relationship Id="rId1" Type="http://schemas.openxmlformats.org/officeDocument/2006/relationships/audio" Target="file:///E:\MP3\Nhac%20thieu%20nhi\Thuong%20lam%20thay%20co%20oi%20-%20Jolie%20Quynh%20Anh.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F0D478C5-BE58-422E-AEA4-065AA603C513}"/>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4099" name="Rectangle 6">
            <a:extLst>
              <a:ext uri="{FF2B5EF4-FFF2-40B4-BE49-F238E27FC236}">
                <a16:creationId xmlns:a16="http://schemas.microsoft.com/office/drawing/2014/main" xmlns="" id="{F2AED6A5-DDB4-4C1F-9976-97AAF1226911}"/>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4100" name="Rectangle 9">
            <a:extLst>
              <a:ext uri="{FF2B5EF4-FFF2-40B4-BE49-F238E27FC236}">
                <a16:creationId xmlns:a16="http://schemas.microsoft.com/office/drawing/2014/main" xmlns="" id="{DC48969B-5232-4B50-B493-198C632F7C97}"/>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4101" name="Rectangle 12">
            <a:extLst>
              <a:ext uri="{FF2B5EF4-FFF2-40B4-BE49-F238E27FC236}">
                <a16:creationId xmlns:a16="http://schemas.microsoft.com/office/drawing/2014/main" xmlns="" id="{9E61304A-5A55-441F-9B26-8A9936ABB6FC}"/>
              </a:ext>
            </a:extLst>
          </p:cNvPr>
          <p:cNvSpPr>
            <a:spLocks noChangeArrowheads="1"/>
          </p:cNvSpPr>
          <p:nvPr/>
        </p:nvSpPr>
        <p:spPr bwMode="auto">
          <a:xfrm>
            <a:off x="1200151" y="86675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4102" name="Rectangle 15">
            <a:extLst>
              <a:ext uri="{FF2B5EF4-FFF2-40B4-BE49-F238E27FC236}">
                <a16:creationId xmlns:a16="http://schemas.microsoft.com/office/drawing/2014/main" xmlns="" id="{825A6896-071E-40B0-A2E0-E3EB14D5875A}"/>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4103" name="Rectangle 28">
            <a:extLst>
              <a:ext uri="{FF2B5EF4-FFF2-40B4-BE49-F238E27FC236}">
                <a16:creationId xmlns:a16="http://schemas.microsoft.com/office/drawing/2014/main" xmlns="" id="{9A07D86A-FAAB-4BEF-A527-B1E4765753AA}"/>
              </a:ext>
            </a:extLst>
          </p:cNvPr>
          <p:cNvSpPr>
            <a:spLocks noChangeArrowheads="1"/>
          </p:cNvSpPr>
          <p:nvPr/>
        </p:nvSpPr>
        <p:spPr bwMode="auto">
          <a:xfrm>
            <a:off x="1200151" y="69530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cs typeface="Arial" panose="020B0604020202020204" pitchFamily="34" charset="0"/>
            </a:endParaRPr>
          </a:p>
        </p:txBody>
      </p:sp>
      <p:sp>
        <p:nvSpPr>
          <p:cNvPr id="6" name="Thuong lam thay co oi - Jolie Quynh Anh.mp3">
            <a:hlinkClick r:id="" action="ppaction://media"/>
            <a:extLst>
              <a:ext uri="{FF2B5EF4-FFF2-40B4-BE49-F238E27FC236}">
                <a16:creationId xmlns:a16="http://schemas.microsoft.com/office/drawing/2014/main" xmlns="" id="{A3B12247-9368-485F-AAEF-C2D6F86D1272}"/>
              </a:ext>
            </a:extLst>
          </p:cNvPr>
          <p:cNvSpPr>
            <a:spLocks noRot="1" noChangeAspect="1"/>
          </p:cNvSpPr>
          <p:nvPr>
            <a:audioFile r:link="rId1"/>
          </p:nvPr>
        </p:nvSpPr>
        <p:spPr bwMode="auto">
          <a:xfrm>
            <a:off x="-502444" y="568761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vi-VN" altLang="en-US" sz="1350">
              <a:solidFill>
                <a:srgbClr val="000000"/>
              </a:solidFill>
              <a:latin typeface="Times New Roman" panose="02020603050405020304" pitchFamily="18" charset="0"/>
              <a:cs typeface="Arial" panose="020B0604020202020204" pitchFamily="34" charset="0"/>
            </a:endParaRPr>
          </a:p>
        </p:txBody>
      </p:sp>
      <p:pic>
        <p:nvPicPr>
          <p:cNvPr id="4106" name="Picture 25" descr="C:\Users\acer\Documents\giáo án of bé\hình động 1.gif">
            <a:extLst>
              <a:ext uri="{FF2B5EF4-FFF2-40B4-BE49-F238E27FC236}">
                <a16:creationId xmlns:a16="http://schemas.microsoft.com/office/drawing/2014/main" xmlns="" id="{62F45A80-EC93-4308-90CF-9238F76BDC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6998"/>
            <a:ext cx="9144000" cy="284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5" descr="C:\Users\acer\Documents\giáo án of bé\hình động 1.gif">
            <a:extLst>
              <a:ext uri="{FF2B5EF4-FFF2-40B4-BE49-F238E27FC236}">
                <a16:creationId xmlns:a16="http://schemas.microsoft.com/office/drawing/2014/main" xmlns="" id="{99BD545D-2C5E-448A-956A-695A3285D17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86696"/>
            <a:ext cx="9144000" cy="257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2">
            <a:extLst>
              <a:ext uri="{FF2B5EF4-FFF2-40B4-BE49-F238E27FC236}">
                <a16:creationId xmlns:a16="http://schemas.microsoft.com/office/drawing/2014/main" xmlns="" id="{14249D1A-70A6-44E3-BF96-66ED0098784B}"/>
              </a:ext>
            </a:extLst>
          </p:cNvPr>
          <p:cNvSpPr txBox="1">
            <a:spLocks noChangeArrowheads="1"/>
          </p:cNvSpPr>
          <p:nvPr/>
        </p:nvSpPr>
        <p:spPr bwMode="auto">
          <a:xfrm>
            <a:off x="1349713" y="609600"/>
            <a:ext cx="6515100" cy="6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defRPr/>
            </a:pPr>
            <a:r>
              <a:rPr lang="en-US" altLang="en-US" sz="2700" b="1" dirty="0">
                <a:solidFill>
                  <a:srgbClr val="7030A0"/>
                </a:solidFill>
                <a:latin typeface="Times New Roman" panose="02020603050405020304" pitchFamily="18" charset="0"/>
                <a:cs typeface="Times New Roman" panose="02020603050405020304" pitchFamily="18" charset="0"/>
              </a:rPr>
              <a:t>TRƯỜNG TIỂU HỌC </a:t>
            </a:r>
            <a:r>
              <a:rPr lang="vi-VN" altLang="en-US" sz="2700" b="1" dirty="0" smtClean="0">
                <a:solidFill>
                  <a:srgbClr val="7030A0"/>
                </a:solidFill>
                <a:latin typeface="Times New Roman" panose="02020603050405020304" pitchFamily="18" charset="0"/>
                <a:cs typeface="Times New Roman" panose="02020603050405020304" pitchFamily="18" charset="0"/>
              </a:rPr>
              <a:t>ÁI MỘ A</a:t>
            </a:r>
          </a:p>
        </p:txBody>
      </p:sp>
      <p:sp>
        <p:nvSpPr>
          <p:cNvPr id="2" name="Rectangle 1"/>
          <p:cNvSpPr/>
          <p:nvPr/>
        </p:nvSpPr>
        <p:spPr>
          <a:xfrm>
            <a:off x="1410726" y="3209479"/>
            <a:ext cx="6705600" cy="1569660"/>
          </a:xfrm>
          <a:prstGeom prst="rect">
            <a:avLst/>
          </a:prstGeom>
        </p:spPr>
        <p:txBody>
          <a:bodyPr wrap="square">
            <a:spAutoFit/>
          </a:bodyPr>
          <a:lstStyle/>
          <a:p>
            <a:pPr lvl="0" algn="ctr">
              <a:defRPr/>
            </a:pPr>
            <a:r>
              <a:rPr lang="vi-VN" sz="4800" b="1" dirty="0" smtClean="0">
                <a:solidFill>
                  <a:srgbClr val="FF0000"/>
                </a:solidFill>
                <a:latin typeface="Times New Roman" panose="02020603050405020304" pitchFamily="18" charset="0"/>
                <a:cs typeface="Times New Roman" panose="02020603050405020304" pitchFamily="18" charset="0"/>
              </a:rPr>
              <a:t>Tuần 14</a:t>
            </a:r>
          </a:p>
          <a:p>
            <a:pPr lvl="0" algn="ctr">
              <a:defRPr/>
            </a:pPr>
            <a:r>
              <a:rPr lang="vi-VN" sz="4800" b="1" dirty="0" smtClean="0">
                <a:solidFill>
                  <a:srgbClr val="FF0000"/>
                </a:solidFill>
                <a:latin typeface="Times New Roman" panose="02020603050405020304" pitchFamily="18" charset="0"/>
                <a:cs typeface="Times New Roman" panose="02020603050405020304" pitchFamily="18" charset="0"/>
              </a:rPr>
              <a:t>Luyện từ và câu</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38200" y="1676400"/>
            <a:ext cx="7772400" cy="646331"/>
          </a:xfrm>
          <a:prstGeom prst="rect">
            <a:avLst/>
          </a:prstGeom>
          <a:noFill/>
        </p:spPr>
        <p:txBody>
          <a:bodyPr wrap="none" rtlCol="0">
            <a:prstTxWarp prst="textArchDown">
              <a:avLst/>
            </a:prstTxWarp>
            <a:spAutoFit/>
          </a:bodyPr>
          <a:lstStyle/>
          <a:p>
            <a:r>
              <a:rPr lang="vi-V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giảng trực tuyến lớp 3</a:t>
            </a:r>
          </a:p>
        </p:txBody>
      </p:sp>
    </p:spTree>
    <p:extLst>
      <p:ext uri="{BB962C8B-B14F-4D97-AF65-F5344CB8AC3E}">
        <p14:creationId xmlns:p14="http://schemas.microsoft.com/office/powerpoint/2010/main" val="1179631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4F730AAE-2F7C-4C5C-BA29-2459B5E22464}"/>
              </a:ext>
            </a:extLst>
          </p:cNvPr>
          <p:cNvSpPr txBox="1">
            <a:spLocks noChangeArrowheads="1"/>
          </p:cNvSpPr>
          <p:nvPr/>
        </p:nvSpPr>
        <p:spPr bwMode="auto">
          <a:xfrm>
            <a:off x="76200" y="79375"/>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hlink"/>
              </a:buClr>
              <a:buChar char="–"/>
              <a:defRPr sz="2800" b="1">
                <a:solidFill>
                  <a:schemeClr val="tx1"/>
                </a:solidFill>
                <a:latin typeface="Arial" panose="020B0604020202020204" pitchFamily="34" charset="0"/>
              </a:defRPr>
            </a:lvl2pPr>
            <a:lvl3pPr marL="1143000" indent="-228600">
              <a:spcBef>
                <a:spcPct val="20000"/>
              </a:spcBef>
              <a:buClr>
                <a:schemeClr val="hlink"/>
              </a:buClr>
              <a:buChar char="•"/>
              <a:defRPr sz="2400" b="1">
                <a:solidFill>
                  <a:schemeClr val="tx1"/>
                </a:solidFill>
                <a:latin typeface="Arial" panose="020B0604020202020204" pitchFamily="34" charset="0"/>
              </a:defRPr>
            </a:lvl3pPr>
            <a:lvl4pPr marL="1600200" indent="-228600">
              <a:spcBef>
                <a:spcPct val="20000"/>
              </a:spcBef>
              <a:buClr>
                <a:schemeClr val="hlink"/>
              </a:buClr>
              <a:buChar char="–"/>
              <a:defRPr sz="2000" b="1">
                <a:solidFill>
                  <a:schemeClr val="tx1"/>
                </a:solidFill>
                <a:latin typeface="Arial" panose="020B0604020202020204" pitchFamily="34" charset="0"/>
              </a:defRPr>
            </a:lvl4pPr>
            <a:lvl5pPr marL="2057400" indent="-228600">
              <a:spcBef>
                <a:spcPct val="20000"/>
              </a:spcBef>
              <a:buClr>
                <a:schemeClr val="hlink"/>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b="1">
                <a:solidFill>
                  <a:schemeClr val="tx1"/>
                </a:solidFill>
                <a:latin typeface="Arial" panose="020B0604020202020204" pitchFamily="34" charset="0"/>
              </a:defRPr>
            </a:lvl9pPr>
          </a:lstStyle>
          <a:p>
            <a:pPr eaLnBrk="1" hangingPunct="1">
              <a:spcBef>
                <a:spcPts val="600"/>
              </a:spcBef>
              <a:buClrTx/>
              <a:buFontTx/>
              <a:buNone/>
              <a:defRPr/>
            </a:pPr>
            <a:r>
              <a:rPr lang="en-US" altLang="en-US" dirty="0">
                <a:solidFill>
                  <a:srgbClr val="000000"/>
                </a:solidFill>
                <a:latin typeface="Times New Roman" panose="02020603050405020304" pitchFamily="18" charset="0"/>
              </a:rPr>
              <a:t>   </a:t>
            </a:r>
            <a:r>
              <a:rPr lang="en-US" altLang="en-US" u="sng" dirty="0">
                <a:solidFill>
                  <a:schemeClr val="tx1">
                    <a:lumMod val="95000"/>
                    <a:lumOff val="5000"/>
                  </a:schemeClr>
                </a:solidFill>
                <a:latin typeface="Times New Roman" panose="02020603050405020304" pitchFamily="18" charset="0"/>
              </a:rPr>
              <a:t>Bài 2</a:t>
            </a:r>
            <a:r>
              <a:rPr lang="en-US" altLang="en-US" dirty="0">
                <a:solidFill>
                  <a:schemeClr val="tx1">
                    <a:lumMod val="95000"/>
                    <a:lumOff val="5000"/>
                  </a:schemeClr>
                </a:solidFill>
                <a:latin typeface="Times New Roman" panose="02020603050405020304" pitchFamily="18" charset="0"/>
              </a:rPr>
              <a:t>: </a:t>
            </a:r>
            <a:r>
              <a:rPr lang="en-US" altLang="en-US" dirty="0" err="1">
                <a:solidFill>
                  <a:srgbClr val="000000"/>
                </a:solidFill>
                <a:latin typeface="Times New Roman" panose="02020603050405020304" pitchFamily="18" charset="0"/>
              </a:rPr>
              <a:t>Trong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những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câu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thơ</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sau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sự</a:t>
            </a:r>
            <a:r>
              <a:rPr lang="en-US" altLang="en-US" dirty="0">
                <a:solidFill>
                  <a:srgbClr val="000000"/>
                </a:solidFill>
                <a:latin typeface="Times New Roman" panose="02020603050405020304" pitchFamily="18" charset="0"/>
              </a:rPr>
              <a:t> vật được so </a:t>
            </a:r>
            <a:r>
              <a:rPr lang="en-US" altLang="en-US" dirty="0" err="1">
                <a:solidFill>
                  <a:srgbClr val="000000"/>
                </a:solidFill>
                <a:latin typeface="Times New Roman" panose="02020603050405020304" pitchFamily="18" charset="0"/>
              </a:rPr>
              <a:t>sánh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với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nhau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về</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những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đặc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điểm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nào</a:t>
            </a:r>
            <a:r>
              <a:rPr lang="en-US" altLang="en-US" dirty="0">
                <a:solidFill>
                  <a:srgbClr val="000000"/>
                </a:solidFill>
                <a:latin typeface="Times New Roman" panose="02020603050405020304" pitchFamily="18" charset="0"/>
              </a:rPr>
              <a:t>?</a:t>
            </a:r>
          </a:p>
        </p:txBody>
      </p:sp>
      <p:sp>
        <p:nvSpPr>
          <p:cNvPr id="23" name="Text Box 2"/>
          <p:cNvSpPr txBox="1">
            <a:spLocks noChangeArrowheads="1"/>
          </p:cNvSpPr>
          <p:nvPr/>
        </p:nvSpPr>
        <p:spPr bwMode="auto">
          <a:xfrm>
            <a:off x="19050" y="1066800"/>
            <a:ext cx="102965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b="1">
                <a:solidFill>
                  <a:srgbClr val="000099"/>
                </a:solidFill>
                <a:latin typeface="Times New Roman" panose="02020603050405020304" pitchFamily="18" charset="0"/>
              </a:rPr>
              <a:t>Tiếng suối trong như tiếng hát xa, </a:t>
            </a:r>
          </a:p>
          <a:p>
            <a:pPr eaLnBrk="1" hangingPunct="1">
              <a:spcBef>
                <a:spcPct val="50000"/>
              </a:spcBef>
              <a:buFontTx/>
              <a:buNone/>
            </a:pPr>
            <a:r>
              <a:rPr lang="en-US" altLang="en-US" b="1">
                <a:solidFill>
                  <a:srgbClr val="000099"/>
                </a:solidFill>
                <a:latin typeface="Times New Roman" panose="02020603050405020304" pitchFamily="18" charset="0"/>
              </a:rPr>
              <a:t>    Trăng lồng cổ thụ bóng lồng hoa.</a:t>
            </a:r>
          </a:p>
        </p:txBody>
      </p:sp>
      <p:sp>
        <p:nvSpPr>
          <p:cNvPr id="24" name="Text Box 3"/>
          <p:cNvSpPr txBox="1">
            <a:spLocks noChangeArrowheads="1"/>
          </p:cNvSpPr>
          <p:nvPr/>
        </p:nvSpPr>
        <p:spPr bwMode="auto">
          <a:xfrm>
            <a:off x="4267200" y="2514600"/>
            <a:ext cx="6400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99"/>
                </a:solidFill>
                <a:latin typeface="Times New Roman" panose="02020603050405020304" pitchFamily="18" charset="0"/>
              </a:rPr>
              <a:t>b) Rồi đến chị rất thương </a:t>
            </a:r>
          </a:p>
          <a:p>
            <a:pPr eaLnBrk="1" hangingPunct="1">
              <a:spcBef>
                <a:spcPct val="50000"/>
              </a:spcBef>
              <a:buFontTx/>
              <a:buNone/>
            </a:pPr>
            <a:r>
              <a:rPr lang="en-US" altLang="en-US" b="1">
                <a:solidFill>
                  <a:srgbClr val="000099"/>
                </a:solidFill>
                <a:latin typeface="Times New Roman" panose="02020603050405020304" pitchFamily="18" charset="0"/>
              </a:rPr>
              <a:t>    Rồi đến em rất thảo</a:t>
            </a:r>
          </a:p>
          <a:p>
            <a:pPr eaLnBrk="1" hangingPunct="1">
              <a:spcBef>
                <a:spcPct val="50000"/>
              </a:spcBef>
              <a:buFontTx/>
              <a:buNone/>
            </a:pPr>
            <a:r>
              <a:rPr lang="en-US" altLang="en-US" b="1">
                <a:solidFill>
                  <a:srgbClr val="000099"/>
                </a:solidFill>
                <a:latin typeface="Times New Roman" panose="02020603050405020304" pitchFamily="18" charset="0"/>
              </a:rPr>
              <a:t>    Ông hiền như hạt gạo </a:t>
            </a:r>
          </a:p>
          <a:p>
            <a:pPr eaLnBrk="1" hangingPunct="1">
              <a:spcBef>
                <a:spcPct val="50000"/>
              </a:spcBef>
              <a:buFontTx/>
              <a:buNone/>
            </a:pPr>
            <a:r>
              <a:rPr lang="en-US" altLang="en-US" b="1">
                <a:solidFill>
                  <a:srgbClr val="000099"/>
                </a:solidFill>
                <a:latin typeface="Times New Roman" panose="02020603050405020304" pitchFamily="18" charset="0"/>
              </a:rPr>
              <a:t>    Bà hiền như suối trong </a:t>
            </a:r>
            <a:r>
              <a:rPr lang="en-US" altLang="en-US">
                <a:solidFill>
                  <a:srgbClr val="0000FF"/>
                </a:solidFill>
                <a:latin typeface="Times New Roman" panose="02020603050405020304" pitchFamily="18" charset="0"/>
              </a:rPr>
              <a:t>.</a:t>
            </a:r>
          </a:p>
        </p:txBody>
      </p:sp>
      <p:sp>
        <p:nvSpPr>
          <p:cNvPr id="25" name="Text Box 4"/>
          <p:cNvSpPr txBox="1">
            <a:spLocks noChangeArrowheads="1"/>
          </p:cNvSpPr>
          <p:nvPr/>
        </p:nvSpPr>
        <p:spPr bwMode="auto">
          <a:xfrm>
            <a:off x="19050" y="5105400"/>
            <a:ext cx="80708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c</a:t>
            </a:r>
            <a:r>
              <a:rPr lang="en-US" altLang="en-US" b="1">
                <a:solidFill>
                  <a:srgbClr val="000099"/>
                </a:solidFill>
                <a:latin typeface="Times New Roman" panose="02020603050405020304" pitchFamily="18" charset="0"/>
              </a:rPr>
              <a:t>) Cam Xã Đoài mọng nước</a:t>
            </a:r>
          </a:p>
          <a:p>
            <a:pPr eaLnBrk="1" hangingPunct="1">
              <a:spcBef>
                <a:spcPct val="50000"/>
              </a:spcBef>
              <a:buFontTx/>
              <a:buNone/>
            </a:pPr>
            <a:r>
              <a:rPr lang="en-US" altLang="en-US" b="1">
                <a:solidFill>
                  <a:srgbClr val="000099"/>
                </a:solidFill>
                <a:latin typeface="Times New Roman" panose="02020603050405020304" pitchFamily="18" charset="0"/>
              </a:rPr>
              <a:t>     Giọt vàng như mật ong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8"/>
          <p:cNvSpPr txBox="1">
            <a:spLocks noChangeArrowheads="1"/>
          </p:cNvSpPr>
          <p:nvPr/>
        </p:nvSpPr>
        <p:spPr bwMode="auto">
          <a:xfrm>
            <a:off x="533400" y="381000"/>
            <a:ext cx="7467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a) Tiếng suối trong như tiếng hát xa, </a:t>
            </a:r>
          </a:p>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Trăng lồng cổ thụ bóng lồng hoa.</a:t>
            </a:r>
          </a:p>
        </p:txBody>
      </p:sp>
      <p:pic>
        <p:nvPicPr>
          <p:cNvPr id="53251" name="Picture 10" descr="Suoi hoa 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9475"/>
            <a:ext cx="4191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1" descr="Trang 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49475"/>
            <a:ext cx="4953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2">
            <a:extLst>
              <a:ext uri="{FF2B5EF4-FFF2-40B4-BE49-F238E27FC236}">
                <a16:creationId xmlns:a16="http://schemas.microsoft.com/office/drawing/2014/main" xmlns="" id="{F5C6E544-0727-414F-BFCC-BEDB5371DBF2}"/>
              </a:ext>
            </a:extLst>
          </p:cNvPr>
          <p:cNvSpPr>
            <a:spLocks noChangeShapeType="1"/>
          </p:cNvSpPr>
          <p:nvPr/>
        </p:nvSpPr>
        <p:spPr bwMode="auto">
          <a:xfrm flipV="1">
            <a:off x="1154113" y="965200"/>
            <a:ext cx="166528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9" name="Line 22">
            <a:extLst>
              <a:ext uri="{FF2B5EF4-FFF2-40B4-BE49-F238E27FC236}">
                <a16:creationId xmlns:a16="http://schemas.microsoft.com/office/drawing/2014/main" xmlns="" id="{6FA2B975-E4C3-4A34-8F3E-A2629E1B2DEF}"/>
              </a:ext>
            </a:extLst>
          </p:cNvPr>
          <p:cNvSpPr>
            <a:spLocks noChangeShapeType="1"/>
          </p:cNvSpPr>
          <p:nvPr/>
        </p:nvSpPr>
        <p:spPr bwMode="auto">
          <a:xfrm flipV="1">
            <a:off x="4838700" y="954088"/>
            <a:ext cx="1485900" cy="111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0" name="Text Box 4"/>
          <p:cNvSpPr txBox="1">
            <a:spLocks noChangeArrowheads="1"/>
          </p:cNvSpPr>
          <p:nvPr/>
        </p:nvSpPr>
        <p:spPr bwMode="auto">
          <a:xfrm>
            <a:off x="304800" y="-63500"/>
            <a:ext cx="883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0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arn(inVertical)">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7"/>
          <p:cNvSpPr txBox="1">
            <a:spLocks noChangeArrowheads="1"/>
          </p:cNvSpPr>
          <p:nvPr/>
        </p:nvSpPr>
        <p:spPr bwMode="auto">
          <a:xfrm>
            <a:off x="-273050" y="862013"/>
            <a:ext cx="48133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  </a:t>
            </a:r>
            <a:r>
              <a:rPr lang="en-US" altLang="en-US" b="1">
                <a:latin typeface="Times New Roman" panose="02020603050405020304" pitchFamily="18" charset="0"/>
                <a:cs typeface="Times New Roman" panose="02020603050405020304" pitchFamily="18" charset="0"/>
              </a:rPr>
              <a:t>b. Rồi đến chị rất thương </a:t>
            </a:r>
          </a:p>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Rồi đến em rất thảo</a:t>
            </a:r>
          </a:p>
        </p:txBody>
      </p:sp>
      <p:pic>
        <p:nvPicPr>
          <p:cNvPr id="8198" name="Picture 8" desc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0"/>
          <p:cNvSpPr txBox="1">
            <a:spLocks noChangeArrowheads="1"/>
          </p:cNvSpPr>
          <p:nvPr/>
        </p:nvSpPr>
        <p:spPr bwMode="auto">
          <a:xfrm>
            <a:off x="4216400" y="890588"/>
            <a:ext cx="48133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Ông hiền như hạt gạo </a:t>
            </a:r>
          </a:p>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Bà hiền như suối trong.</a:t>
            </a:r>
          </a:p>
        </p:txBody>
      </p:sp>
      <p:pic>
        <p:nvPicPr>
          <p:cNvPr id="8202" name="Picture 11" descr="ba 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4559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2">
            <a:extLst>
              <a:ext uri="{FF2B5EF4-FFF2-40B4-BE49-F238E27FC236}">
                <a16:creationId xmlns:a16="http://schemas.microsoft.com/office/drawing/2014/main" xmlns="" id="{36CC472A-AE75-4671-ADAF-687976AE23E3}"/>
              </a:ext>
            </a:extLst>
          </p:cNvPr>
          <p:cNvSpPr>
            <a:spLocks noChangeShapeType="1"/>
          </p:cNvSpPr>
          <p:nvPr/>
        </p:nvSpPr>
        <p:spPr bwMode="auto">
          <a:xfrm flipV="1">
            <a:off x="4786313" y="14478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2" name="Line 22">
            <a:extLst>
              <a:ext uri="{FF2B5EF4-FFF2-40B4-BE49-F238E27FC236}">
                <a16:creationId xmlns:a16="http://schemas.microsoft.com/office/drawing/2014/main" xmlns="" id="{482DCC8A-A20F-4511-97AD-87F7B5685A2E}"/>
              </a:ext>
            </a:extLst>
          </p:cNvPr>
          <p:cNvSpPr>
            <a:spLocks noChangeShapeType="1"/>
          </p:cNvSpPr>
          <p:nvPr/>
        </p:nvSpPr>
        <p:spPr bwMode="auto">
          <a:xfrm>
            <a:off x="7239000" y="1427163"/>
            <a:ext cx="1219200" cy="206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5" name="Line 22">
            <a:extLst>
              <a:ext uri="{FF2B5EF4-FFF2-40B4-BE49-F238E27FC236}">
                <a16:creationId xmlns:a16="http://schemas.microsoft.com/office/drawing/2014/main" xmlns="" id="{76F9E777-B6D2-43DD-B053-9CB87E67EA67}"/>
              </a:ext>
            </a:extLst>
          </p:cNvPr>
          <p:cNvSpPr>
            <a:spLocks noChangeShapeType="1"/>
          </p:cNvSpPr>
          <p:nvPr/>
        </p:nvSpPr>
        <p:spPr bwMode="auto">
          <a:xfrm>
            <a:off x="4786313" y="2185988"/>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6" name="Line 22">
            <a:extLst>
              <a:ext uri="{FF2B5EF4-FFF2-40B4-BE49-F238E27FC236}">
                <a16:creationId xmlns:a16="http://schemas.microsoft.com/office/drawing/2014/main" xmlns="" id="{EB6C3E65-91A7-4D00-8107-54C012C48391}"/>
              </a:ext>
            </a:extLst>
          </p:cNvPr>
          <p:cNvSpPr>
            <a:spLocks noChangeShapeType="1"/>
          </p:cNvSpPr>
          <p:nvPr/>
        </p:nvSpPr>
        <p:spPr bwMode="auto">
          <a:xfrm flipV="1">
            <a:off x="6934200" y="2185988"/>
            <a:ext cx="1676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7" name="Text Box 4"/>
          <p:cNvSpPr txBox="1">
            <a:spLocks noChangeArrowheads="1"/>
          </p:cNvSpPr>
          <p:nvPr/>
        </p:nvSpPr>
        <p:spPr bwMode="auto">
          <a:xfrm>
            <a:off x="428625" y="-152400"/>
            <a:ext cx="8715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0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barn(inVertical)">
                                      <p:cBhvr>
                                        <p:cTn id="14" dur="500"/>
                                        <p:tgtEl>
                                          <p:spTgt spid="81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201"/>
                                        </p:tgtEl>
                                        <p:attrNameLst>
                                          <p:attrName>style.visibility</p:attrName>
                                        </p:attrNameLst>
                                      </p:cBhvr>
                                      <p:to>
                                        <p:strVal val="visible"/>
                                      </p:to>
                                    </p:set>
                                    <p:animEffect transition="in" filter="barn(inVertical)">
                                      <p:cBhvr>
                                        <p:cTn id="19" dur="500"/>
                                        <p:tgtEl>
                                          <p:spTgt spid="82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barn(inVertical)">
                                      <p:cBhvr>
                                        <p:cTn id="24" dur="500"/>
                                        <p:tgtEl>
                                          <p:spTgt spid="82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barn(inVertical)">
                                      <p:cBhvr>
                                        <p:cTn id="29" dur="500"/>
                                        <p:tgtEl>
                                          <p:spTgt spid="81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10">
            <a:extLst>
              <a:ext uri="{FF2B5EF4-FFF2-40B4-BE49-F238E27FC236}">
                <a16:creationId xmlns:a16="http://schemas.microsoft.com/office/drawing/2014/main" xmlns="" id="{75BF1BCE-62EA-47F5-BFC5-B4A471F6C5EC}"/>
              </a:ext>
            </a:extLst>
          </p:cNvPr>
          <p:cNvSpPr txBox="1">
            <a:spLocks noChangeArrowheads="1"/>
          </p:cNvSpPr>
          <p:nvPr/>
        </p:nvSpPr>
        <p:spPr bwMode="auto">
          <a:xfrm>
            <a:off x="1085850" y="233363"/>
            <a:ext cx="7315200" cy="1477962"/>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600" b="1" dirty="0">
                <a:solidFill>
                  <a:srgbClr val="0000FF"/>
                </a:solidFill>
              </a:rPr>
              <a:t>    </a:t>
            </a:r>
            <a:r>
              <a:rPr lang="en-US" altLang="en-US" sz="3600" b="1" dirty="0">
                <a:solidFill>
                  <a:srgbClr val="000099"/>
                </a:solidFill>
                <a:latin typeface="Times New Roman" panose="02020603050405020304" pitchFamily="18" charset="0"/>
                <a:cs typeface="Times New Roman" panose="02020603050405020304" pitchFamily="18" charset="0"/>
              </a:rPr>
              <a:t>c</a:t>
            </a:r>
            <a:r>
              <a:rPr lang="en-US" altLang="en-US" sz="3600" b="1" dirty="0">
                <a:solidFill>
                  <a:srgbClr val="002060"/>
                </a:solidFill>
                <a:latin typeface="Times New Roman" panose="02020603050405020304" pitchFamily="18" charset="0"/>
                <a:cs typeface="Times New Roman" panose="02020603050405020304" pitchFamily="18" charset="0"/>
              </a:rPr>
              <a:t>.</a:t>
            </a:r>
            <a:r>
              <a:rPr lang="vi-VN" alt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Cam xã Đoài mọng nước</a:t>
            </a:r>
            <a:endPar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Giọt</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vàng</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mật</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ong</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7" name="Text Box 4"/>
          <p:cNvSpPr txBox="1">
            <a:spLocks noChangeArrowheads="1"/>
          </p:cNvSpPr>
          <p:nvPr/>
        </p:nvSpPr>
        <p:spPr bwMode="auto">
          <a:xfrm>
            <a:off x="1066800" y="-57150"/>
            <a:ext cx="731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00"/>
                </a:solidFill>
                <a:latin typeface="Times New Roman" panose="02020603050405020304" pitchFamily="18" charset="0"/>
              </a:rPr>
              <a:t>   </a:t>
            </a:r>
          </a:p>
        </p:txBody>
      </p:sp>
      <p:pic>
        <p:nvPicPr>
          <p:cNvPr id="12" name="Picture 2" descr="Kết quả hình ảnh cho hình ảnh cam xã đo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1838"/>
            <a:ext cx="9144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Kết quả hình ảnh cho hình ảnh cam xã đ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1838"/>
            <a:ext cx="39624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arn(inVertic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1066800" y="-57150"/>
            <a:ext cx="777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00"/>
                </a:solidFill>
                <a:latin typeface="Times New Roman" panose="02020603050405020304" pitchFamily="18" charset="0"/>
              </a:rPr>
              <a:t>   </a:t>
            </a:r>
          </a:p>
        </p:txBody>
      </p:sp>
      <p:grpSp>
        <p:nvGrpSpPr>
          <p:cNvPr id="13" name="Group 8"/>
          <p:cNvGrpSpPr>
            <a:grpSpLocks/>
          </p:cNvGrpSpPr>
          <p:nvPr/>
        </p:nvGrpSpPr>
        <p:grpSpPr bwMode="auto">
          <a:xfrm>
            <a:off x="76200" y="2057400"/>
            <a:ext cx="9067800" cy="4648200"/>
            <a:chOff x="0" y="0"/>
            <a:chExt cx="5760" cy="4320"/>
          </a:xfrm>
        </p:grpSpPr>
        <p:pic>
          <p:nvPicPr>
            <p:cNvPr id="56327" name="Picture 4" descr="mut-ca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0"/>
              <a:ext cx="2928"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4" cy="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5"/>
            <p:cNvSpPr txBox="1">
              <a:spLocks noChangeArrowheads="1"/>
            </p:cNvSpPr>
            <p:nvPr/>
          </p:nvSpPr>
          <p:spPr bwMode="auto">
            <a:xfrm>
              <a:off x="1996" y="921"/>
              <a:ext cx="788" cy="1250"/>
            </a:xfrm>
            <a:prstGeom prst="rect">
              <a:avLst/>
            </a:prstGeom>
            <a:solidFill>
              <a:srgbClr val="F6FDA1"/>
            </a:solidFill>
            <a:ln w="9525">
              <a:solidFill>
                <a:srgbClr val="F6FDA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rPr>
                <a:t>Mật ong</a:t>
              </a:r>
            </a:p>
          </p:txBody>
        </p:sp>
        <p:pic>
          <p:nvPicPr>
            <p:cNvPr id="56330" name="Picture 7" descr="uong-cam-voi-mat-ong-co-tac-dung-g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 y="2669"/>
              <a:ext cx="3645" cy="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 Box 6"/>
            <p:cNvSpPr txBox="1">
              <a:spLocks noChangeArrowheads="1"/>
            </p:cNvSpPr>
            <p:nvPr/>
          </p:nvSpPr>
          <p:spPr bwMode="auto">
            <a:xfrm>
              <a:off x="4272" y="1968"/>
              <a:ext cx="1488" cy="1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00"/>
                  </a:solidFill>
                  <a:latin typeface="Times New Roman" panose="02020603050405020304" pitchFamily="18" charset="0"/>
                </a:rPr>
                <a:t>Cam Xã Đoài</a:t>
              </a:r>
            </a:p>
          </p:txBody>
        </p:sp>
      </p:grpSp>
      <p:sp>
        <p:nvSpPr>
          <p:cNvPr id="23" name="Text Box 10">
            <a:extLst>
              <a:ext uri="{FF2B5EF4-FFF2-40B4-BE49-F238E27FC236}">
                <a16:creationId xmlns:a16="http://schemas.microsoft.com/office/drawing/2014/main" xmlns="" id="{71F91595-D588-47CA-B5D1-03F3483A4EAE}"/>
              </a:ext>
            </a:extLst>
          </p:cNvPr>
          <p:cNvSpPr txBox="1">
            <a:spLocks noChangeArrowheads="1"/>
          </p:cNvSpPr>
          <p:nvPr/>
        </p:nvSpPr>
        <p:spPr bwMode="auto">
          <a:xfrm>
            <a:off x="914400" y="496888"/>
            <a:ext cx="7772400" cy="147637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600" b="1" dirty="0">
                <a:solidFill>
                  <a:srgbClr val="0000FF"/>
                </a:solidFill>
              </a:rPr>
              <a:t>    </a:t>
            </a:r>
            <a:r>
              <a:rPr lang="en-US" altLang="en-US" sz="3600" b="1" dirty="0">
                <a:solidFill>
                  <a:srgbClr val="000099"/>
                </a:solidFill>
                <a:latin typeface="Times New Roman" panose="02020603050405020304" pitchFamily="18" charset="0"/>
                <a:cs typeface="Times New Roman" panose="02020603050405020304" pitchFamily="18" charset="0"/>
              </a:rPr>
              <a:t>c</a:t>
            </a:r>
            <a:r>
              <a:rPr lang="en-US" altLang="en-US" sz="3600" b="1" dirty="0">
                <a:solidFill>
                  <a:srgbClr val="002060"/>
                </a:solidFill>
                <a:latin typeface="Times New Roman" panose="02020603050405020304" pitchFamily="18" charset="0"/>
                <a:cs typeface="Times New Roman" panose="02020603050405020304" pitchFamily="18" charset="0"/>
              </a:rPr>
              <a:t>.</a:t>
            </a:r>
            <a:r>
              <a:rPr lang="vi-VN" alt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Cam xã Đoài mọng nước</a:t>
            </a:r>
            <a:endPar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Giọt</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vàng</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mật</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alt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ong</a:t>
            </a:r>
            <a:r>
              <a:rPr lang="en-US" alt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24" name="Line 22">
            <a:extLst>
              <a:ext uri="{FF2B5EF4-FFF2-40B4-BE49-F238E27FC236}">
                <a16:creationId xmlns:a16="http://schemas.microsoft.com/office/drawing/2014/main" xmlns="" id="{42701B66-0F7D-4A70-A2A3-F99BB171C7F1}"/>
              </a:ext>
            </a:extLst>
          </p:cNvPr>
          <p:cNvSpPr>
            <a:spLocks noChangeShapeType="1"/>
          </p:cNvSpPr>
          <p:nvPr/>
        </p:nvSpPr>
        <p:spPr bwMode="auto">
          <a:xfrm flipV="1">
            <a:off x="1981200" y="1839913"/>
            <a:ext cx="806450" cy="222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25" name="Line 22">
            <a:extLst>
              <a:ext uri="{FF2B5EF4-FFF2-40B4-BE49-F238E27FC236}">
                <a16:creationId xmlns:a16="http://schemas.microsoft.com/office/drawing/2014/main" xmlns="" id="{0595C446-8EFA-4690-AC01-25C28A582DA6}"/>
              </a:ext>
            </a:extLst>
          </p:cNvPr>
          <p:cNvSpPr>
            <a:spLocks noChangeShapeType="1"/>
          </p:cNvSpPr>
          <p:nvPr/>
        </p:nvSpPr>
        <p:spPr bwMode="auto">
          <a:xfrm flipV="1">
            <a:off x="4876800" y="1862138"/>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Kết quả hình ảnh cho hình ảnh cam xã đo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Kết quả hình ảnh cho hình ảnh cam xã đ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8321185E-2C0A-48CB-AD84-D09F840861A5}"/>
              </a:ext>
            </a:extLst>
          </p:cNvPr>
          <p:cNvSpPr txBox="1"/>
          <p:nvPr/>
        </p:nvSpPr>
        <p:spPr>
          <a:xfrm>
            <a:off x="0" y="0"/>
            <a:ext cx="9144000" cy="1815882"/>
          </a:xfrm>
          <a:prstGeom prst="rect">
            <a:avLst/>
          </a:prstGeom>
          <a:solidFill>
            <a:schemeClr val="tx1"/>
          </a:solidFill>
        </p:spPr>
        <p:txBody>
          <a:bodyPr>
            <a:spAutoFit/>
          </a:bodyPr>
          <a:lstStyle/>
          <a:p>
            <a:pPr algn="just">
              <a:defRPr/>
            </a:pPr>
            <a:r>
              <a:rPr lang="en-US" sz="2800" b="1" spc="50" dirty="0">
                <a:ln w="0"/>
                <a:solidFill>
                  <a:schemeClr val="accent4">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vi-VN" sz="2800" b="1" spc="50" dirty="0">
                <a:ln w="0"/>
                <a:solidFill>
                  <a:schemeClr val="accent4">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Cam Xã Đoài là một đặc sản của xã Nghi Diễn </a:t>
            </a:r>
            <a:endParaRPr lang="en-US" sz="2800" b="1" spc="50" dirty="0">
              <a:ln w="0"/>
              <a:solidFill>
                <a:schemeClr val="accent4">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defRPr/>
            </a:pPr>
            <a:r>
              <a:rPr lang="vi-VN" sz="2800" b="1" spc="50" dirty="0">
                <a:ln w="0"/>
                <a:solidFill>
                  <a:schemeClr val="accent4">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thường gọi là Xã Đoài), huyện Nghi Lộc, tỉnh Nghệ An. Được thu hoạch vào dịp gần Tết và thường được các nhà buôn đặt mua ngay tại vườn trước tận mấy tháng.</a:t>
            </a:r>
            <a:endParaRPr lang="en-US" sz="2800" b="1" spc="50" dirty="0">
              <a:ln w="0"/>
              <a:solidFill>
                <a:schemeClr val="accent4">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 y="149225"/>
            <a:ext cx="848201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00"/>
                </a:solidFill>
                <a:latin typeface="Times New Roman" panose="02020603050405020304" pitchFamily="18" charset="0"/>
                <a:cs typeface="Times New Roman" panose="02020603050405020304" pitchFamily="18" charset="0"/>
              </a:rPr>
              <a:t>   </a:t>
            </a:r>
            <a:r>
              <a:rPr lang="en-US" altLang="en-US" sz="2800" b="1">
                <a:solidFill>
                  <a:srgbClr val="000000"/>
                </a:solidFill>
                <a:latin typeface="Times New Roman" panose="02020603050405020304" pitchFamily="18" charset="0"/>
                <a:cs typeface="Times New Roman" panose="02020603050405020304" pitchFamily="18" charset="0"/>
              </a:rPr>
              <a:t>Bài 2: Các sự vật được so sánh với nhau về những điểm nào? Viết nội dung trả lời vào bảng sau:</a:t>
            </a:r>
          </a:p>
        </p:txBody>
      </p:sp>
      <p:graphicFrame>
        <p:nvGraphicFramePr>
          <p:cNvPr id="2" name="Table 1">
            <a:extLst>
              <a:ext uri="{FF2B5EF4-FFF2-40B4-BE49-F238E27FC236}">
                <a16:creationId xmlns:a16="http://schemas.microsoft.com/office/drawing/2014/main" xmlns="" id="{10223EA0-5205-4181-B0B5-0E3054D9C001}"/>
              </a:ext>
            </a:extLst>
          </p:cNvPr>
          <p:cNvGraphicFramePr>
            <a:graphicFrameLocks noGrp="1"/>
          </p:cNvGraphicFramePr>
          <p:nvPr>
            <p:extLst>
              <p:ext uri="{D42A27DB-BD31-4B8C-83A1-F6EECF244321}">
                <p14:modId xmlns:p14="http://schemas.microsoft.com/office/powerpoint/2010/main" val="4022509712"/>
              </p:ext>
            </p:extLst>
          </p:nvPr>
        </p:nvGraphicFramePr>
        <p:xfrm>
          <a:off x="0" y="1227139"/>
          <a:ext cx="9067801" cy="592977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xmlns="" val="20000"/>
                    </a:ext>
                  </a:extLst>
                </a:gridCol>
                <a:gridCol w="1365029">
                  <a:extLst>
                    <a:ext uri="{9D8B030D-6E8A-4147-A177-3AD203B41FA5}">
                      <a16:colId xmlns:a16="http://schemas.microsoft.com/office/drawing/2014/main" xmlns="" val="20001"/>
                    </a:ext>
                  </a:extLst>
                </a:gridCol>
                <a:gridCol w="1016220">
                  <a:extLst>
                    <a:ext uri="{9D8B030D-6E8A-4147-A177-3AD203B41FA5}">
                      <a16:colId xmlns:a16="http://schemas.microsoft.com/office/drawing/2014/main" xmlns="" val="20002"/>
                    </a:ext>
                  </a:extLst>
                </a:gridCol>
                <a:gridCol w="906781">
                  <a:extLst>
                    <a:ext uri="{9D8B030D-6E8A-4147-A177-3AD203B41FA5}">
                      <a16:colId xmlns:a16="http://schemas.microsoft.com/office/drawing/2014/main" xmlns="" val="20003"/>
                    </a:ext>
                  </a:extLst>
                </a:gridCol>
                <a:gridCol w="1360171">
                  <a:extLst>
                    <a:ext uri="{9D8B030D-6E8A-4147-A177-3AD203B41FA5}">
                      <a16:colId xmlns:a16="http://schemas.microsoft.com/office/drawing/2014/main" xmlns="" val="20004"/>
                    </a:ext>
                  </a:extLst>
                </a:gridCol>
              </a:tblGrid>
              <a:tr h="870993">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Sự</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vật</a:t>
                      </a:r>
                      <a:r>
                        <a:rPr lang="en-US" sz="2400" baseline="0" dirty="0">
                          <a:solidFill>
                            <a:schemeClr val="tx1"/>
                          </a:solidFill>
                          <a:latin typeface="Times New Roman" panose="02020603050405020304" pitchFamily="18" charset="0"/>
                          <a:cs typeface="Times New Roman" panose="02020603050405020304" pitchFamily="18" charset="0"/>
                        </a:rPr>
                        <a:t> A</a:t>
                      </a:r>
                      <a:endParaRPr lang="en-US" sz="24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điểm</a:t>
                      </a:r>
                      <a:endParaRPr lang="en-US" sz="24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Từ</a:t>
                      </a:r>
                      <a:r>
                        <a:rPr lang="en-US" sz="2400" baseline="0" dirty="0">
                          <a:solidFill>
                            <a:schemeClr val="tx1"/>
                          </a:solidFill>
                          <a:latin typeface="Times New Roman" panose="02020603050405020304" pitchFamily="18" charset="0"/>
                          <a:cs typeface="Times New Roman" panose="02020603050405020304" pitchFamily="18" charset="0"/>
                        </a:rPr>
                        <a:t> so </a:t>
                      </a:r>
                      <a:r>
                        <a:rPr lang="en-US" sz="2400" baseline="0" dirty="0" err="1">
                          <a:solidFill>
                            <a:schemeClr val="tx1"/>
                          </a:solidFill>
                          <a:latin typeface="Times New Roman" panose="02020603050405020304" pitchFamily="18" charset="0"/>
                          <a:cs typeface="Times New Roman" panose="02020603050405020304" pitchFamily="18" charset="0"/>
                        </a:rPr>
                        <a:t>sánh</a:t>
                      </a:r>
                      <a:endParaRPr lang="en-US" sz="24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Sự</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vật</a:t>
                      </a:r>
                      <a:r>
                        <a:rPr lang="en-US" sz="2400" baseline="0" dirty="0">
                          <a:solidFill>
                            <a:schemeClr val="tx1"/>
                          </a:solidFill>
                          <a:latin typeface="Times New Roman" panose="02020603050405020304" pitchFamily="18" charset="0"/>
                          <a:cs typeface="Times New Roman" panose="02020603050405020304" pitchFamily="18" charset="0"/>
                        </a:rPr>
                        <a:t> B</a:t>
                      </a:r>
                      <a:endParaRPr lang="en-US" sz="24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240947">
                <a:tc>
                  <a:txBody>
                    <a:bodyPr/>
                    <a:lstStyle/>
                    <a:p>
                      <a:r>
                        <a:rPr lang="en-US" sz="2400" dirty="0" err="1">
                          <a:solidFill>
                            <a:schemeClr val="tx1"/>
                          </a:solidFill>
                          <a:latin typeface="Times New Roman" panose="02020603050405020304" pitchFamily="18" charset="0"/>
                          <a:cs typeface="Times New Roman" panose="02020603050405020304" pitchFamily="18" charset="0"/>
                        </a:rPr>
                        <a:t>a,Tiếng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suối</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trong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như</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tiếng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hát</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xa</a:t>
                      </a:r>
                      <a:endParaRPr lang="en-US" sz="2400" baseline="0" dirty="0">
                        <a:solidFill>
                          <a:schemeClr val="tx1"/>
                        </a:solidFill>
                        <a:latin typeface="Times New Roman" panose="02020603050405020304" pitchFamily="18" charset="0"/>
                        <a:cs typeface="Times New Roman" panose="02020603050405020304" pitchFamily="18" charset="0"/>
                      </a:endParaRPr>
                    </a:p>
                    <a:p>
                      <a:r>
                        <a:rPr lang="en-US" sz="2400" baseline="0" dirty="0" err="1">
                          <a:solidFill>
                            <a:schemeClr val="tx1"/>
                          </a:solidFill>
                          <a:latin typeface="Times New Roman" panose="02020603050405020304" pitchFamily="18" charset="0"/>
                          <a:cs typeface="Times New Roman" panose="02020603050405020304" pitchFamily="18" charset="0"/>
                        </a:rPr>
                        <a:t>Trăng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lồng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cổ</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thụ</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bóng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lồng</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aseline="0" dirty="0" err="1">
                          <a:solidFill>
                            <a:schemeClr val="tx1"/>
                          </a:solidFill>
                          <a:latin typeface="Times New Roman" panose="02020603050405020304" pitchFamily="18" charset="0"/>
                          <a:cs typeface="Times New Roman" panose="02020603050405020304" pitchFamily="18" charset="0"/>
                        </a:rPr>
                        <a:t>hoa</a:t>
                      </a:r>
                      <a:endParaRPr lang="en-US" sz="24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2"/>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0099"/>
                        </a:solidFill>
                        <a:latin typeface="Times New Roman" panose="02020603050405020304" pitchFamily="18" charset="0"/>
                        <a:cs typeface="Times New Roman" panose="02020603050405020304" pitchFamily="18" charset="0"/>
                      </a:endParaRPr>
                    </a:p>
                    <a:p>
                      <a:endParaRPr lang="en-US" sz="2400" dirty="0">
                        <a:solidFill>
                          <a:srgbClr val="000099"/>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2"/>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877341">
                <a:tc>
                  <a:txBody>
                    <a:bodyPr/>
                    <a:lstStyle/>
                    <a:p>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đến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chị</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rất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thương</a:t>
                      </a:r>
                      <a:endParaRPr lang="en-US" sz="2800" baseline="0" dirty="0">
                        <a:solidFill>
                          <a:schemeClr val="tx1"/>
                        </a:solidFill>
                        <a:latin typeface="Times New Roman" panose="02020603050405020304" pitchFamily="18" charset="0"/>
                        <a:cs typeface="Times New Roman" panose="02020603050405020304" pitchFamily="18" charset="0"/>
                      </a:endParaRPr>
                    </a:p>
                    <a:p>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Rồi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đến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em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rất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thảo</a:t>
                      </a:r>
                      <a:endParaRPr lang="en-US" sz="2800" baseline="0" dirty="0">
                        <a:solidFill>
                          <a:schemeClr val="tx1"/>
                        </a:solidFill>
                        <a:latin typeface="Times New Roman" panose="02020603050405020304" pitchFamily="18" charset="0"/>
                        <a:cs typeface="Times New Roman" panose="02020603050405020304" pitchFamily="18" charset="0"/>
                      </a:endParaRPr>
                    </a:p>
                    <a:p>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hiền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như</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hạt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gạo</a:t>
                      </a:r>
                      <a:endParaRPr lang="en-US" sz="2800" baseline="0" dirty="0">
                        <a:solidFill>
                          <a:schemeClr val="tx1"/>
                        </a:solidFill>
                        <a:latin typeface="Times New Roman" panose="02020603050405020304" pitchFamily="18" charset="0"/>
                        <a:cs typeface="Times New Roman" panose="02020603050405020304" pitchFamily="18" charset="0"/>
                      </a:endParaRPr>
                    </a:p>
                    <a:p>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hiền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như</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suối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trong</a:t>
                      </a:r>
                      <a:endParaRPr lang="en-US" sz="28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0099"/>
                        </a:solidFill>
                        <a:latin typeface="Times New Roman" panose="02020603050405020304" pitchFamily="18" charset="0"/>
                        <a:cs typeface="Times New Roman" panose="02020603050405020304" pitchFamily="18" charset="0"/>
                      </a:endParaRPr>
                    </a:p>
                    <a:p>
                      <a:endParaRPr lang="en-US" sz="2400" dirty="0">
                        <a:solidFill>
                          <a:srgbClr val="000099"/>
                        </a:solidFill>
                        <a:latin typeface="Times New Roman" panose="02020603050405020304" pitchFamily="18" charset="0"/>
                        <a:cs typeface="Times New Roman" panose="02020603050405020304" pitchFamily="18" charset="0"/>
                      </a:endParaRPr>
                    </a:p>
                    <a:p>
                      <a:endParaRPr lang="en-US" sz="2400" dirty="0">
                        <a:solidFill>
                          <a:srgbClr val="000099"/>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22784">
                <a:tc>
                  <a:txBody>
                    <a:bodyPr/>
                    <a:lstStyle/>
                    <a:p>
                      <a:r>
                        <a:rPr lang="en-US" sz="2800" dirty="0">
                          <a:solidFill>
                            <a:schemeClr val="tx1"/>
                          </a:solidFill>
                          <a:latin typeface="Times New Roman" panose="02020603050405020304" pitchFamily="18" charset="0"/>
                          <a:cs typeface="Times New Roman" panose="02020603050405020304" pitchFamily="18" charset="0"/>
                        </a:rPr>
                        <a:t>c, Cam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mọng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nước</a:t>
                      </a:r>
                      <a:endParaRPr lang="en-US" sz="2800" baseline="0" dirty="0">
                        <a:solidFill>
                          <a:schemeClr val="tx1"/>
                        </a:solidFill>
                        <a:latin typeface="Times New Roman" panose="02020603050405020304" pitchFamily="18" charset="0"/>
                        <a:cs typeface="Times New Roman" panose="02020603050405020304" pitchFamily="18" charset="0"/>
                      </a:endParaRPr>
                    </a:p>
                    <a:p>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Giọt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như</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ong</a:t>
                      </a:r>
                      <a:endParaRPr lang="en-US" sz="2800" dirty="0">
                        <a:solidFill>
                          <a:schemeClr val="tx1"/>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chemeClr val="tx2"/>
                          </a:solidFill>
                          <a:latin typeface="Times New Roman" panose="02020603050405020304" pitchFamily="18" charset="0"/>
                          <a:cs typeface="Times New Roman" panose="02020603050405020304" pitchFamily="18" charset="0"/>
                        </a:rPr>
                        <a:t> </a:t>
                      </a: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0099"/>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p>
                      <a:endParaRPr lang="en-US" sz="2400" dirty="0">
                        <a:solidFill>
                          <a:schemeClr val="tx2"/>
                        </a:solidFill>
                        <a:latin typeface="Times New Roman" panose="02020603050405020304" pitchFamily="18" charset="0"/>
                        <a:cs typeface="Times New Roman" panose="02020603050405020304" pitchFamily="18" charset="0"/>
                      </a:endParaRPr>
                    </a:p>
                  </a:txBody>
                  <a:tcPr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9" name="Google Shape;259;p25"/>
          <p:cNvSpPr txBox="1">
            <a:spLocks noChangeArrowheads="1"/>
          </p:cNvSpPr>
          <p:nvPr/>
        </p:nvSpPr>
        <p:spPr bwMode="auto">
          <a:xfrm>
            <a:off x="4443413" y="2500313"/>
            <a:ext cx="1447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CC"/>
              </a:buClr>
              <a:buSzPts val="3200"/>
              <a:buFont typeface="Times New Roman" panose="02020603050405020304" pitchFamily="18" charset="0"/>
              <a:buNone/>
            </a:pP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tiếng</a:t>
            </a:r>
            <a:r>
              <a:rPr lang="en-US" altLang="en-US" sz="24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suối</a:t>
            </a:r>
            <a:endParaRPr lang="en-US" altLang="en-US" sz="1600" dirty="0">
              <a:solidFill>
                <a:srgbClr val="0000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0" name="Google Shape;261;p25"/>
          <p:cNvSpPr txBox="1">
            <a:spLocks noChangeArrowheads="1"/>
          </p:cNvSpPr>
          <p:nvPr/>
        </p:nvSpPr>
        <p:spPr bwMode="auto">
          <a:xfrm>
            <a:off x="7689850" y="2162175"/>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CC"/>
              </a:buClr>
              <a:buSzPts val="3200"/>
              <a:buFont typeface="Times New Roman" panose="02020603050405020304" pitchFamily="18" charset="0"/>
              <a:buNone/>
            </a:pPr>
            <a:endParaRPr lang="en-US" altLang="en-US" sz="2400" b="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spcBef>
                <a:spcPct val="0"/>
              </a:spcBef>
              <a:buClr>
                <a:srgbClr val="0000CC"/>
              </a:buClr>
              <a:buSzPts val="3200"/>
              <a:buFont typeface="Times New Roman" panose="02020603050405020304" pitchFamily="18" charset="0"/>
              <a:buNone/>
            </a:pPr>
            <a:r>
              <a:rPr lang="en-US" altLang="en-US" sz="2400" b="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tiếng hát</a:t>
            </a:r>
            <a:endParaRPr lang="en-US" altLang="en-US" sz="160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TextBox 13">
            <a:extLst>
              <a:ext uri="{FF2B5EF4-FFF2-40B4-BE49-F238E27FC236}">
                <a16:creationId xmlns:a16="http://schemas.microsoft.com/office/drawing/2014/main" xmlns="" id="{1CC03B78-8056-495A-9C99-B9F6710FE853}"/>
              </a:ext>
            </a:extLst>
          </p:cNvPr>
          <p:cNvSpPr txBox="1"/>
          <p:nvPr/>
        </p:nvSpPr>
        <p:spPr>
          <a:xfrm>
            <a:off x="6969125" y="2162175"/>
            <a:ext cx="685800" cy="831850"/>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như</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Google Shape;260;p25">
            <a:extLst>
              <a:ext uri="{FF2B5EF4-FFF2-40B4-BE49-F238E27FC236}">
                <a16:creationId xmlns:a16="http://schemas.microsoft.com/office/drawing/2014/main" xmlns="" id="{C83FF46E-1F19-451D-B9EB-4DFFC982C5A8}"/>
              </a:ext>
            </a:extLst>
          </p:cNvPr>
          <p:cNvSpPr txBox="1"/>
          <p:nvPr/>
        </p:nvSpPr>
        <p:spPr>
          <a:xfrm>
            <a:off x="5902325" y="2112963"/>
            <a:ext cx="1066800" cy="914400"/>
          </a:xfrm>
          <a:prstGeom prst="rect">
            <a:avLst/>
          </a:prstGeom>
          <a:noFill/>
          <a:ln>
            <a:noFill/>
          </a:ln>
        </p:spPr>
        <p:txBody>
          <a:bodyPr spcFirstLastPara="1" lIns="91425" tIns="45700" rIns="91425" bIns="45700"/>
          <a:lstStyle/>
          <a:p>
            <a:pPr eaLnBrk="1" fontAlgn="auto" hangingPunct="1">
              <a:spcBef>
                <a:spcPts val="0"/>
              </a:spcBef>
              <a:spcAft>
                <a:spcPts val="0"/>
              </a:spcAft>
              <a:buClr>
                <a:srgbClr val="FF0000"/>
              </a:buClr>
              <a:buSzPts val="3200"/>
              <a:buFont typeface="Times New Roman"/>
              <a:buNone/>
              <a:defRPr/>
            </a:pPr>
            <a:endParaRPr lang="en-US" sz="2400" b="1" kern="0"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eaLnBrk="1" fontAlgn="auto" hangingPunct="1">
              <a:spcBef>
                <a:spcPts val="0"/>
              </a:spcBef>
              <a:spcAft>
                <a:spcPts val="0"/>
              </a:spcAft>
              <a:buClr>
                <a:srgbClr val="FF0000"/>
              </a:buClr>
              <a:buSzPts val="3200"/>
              <a:buFont typeface="Times New Roman"/>
              <a:buNone/>
              <a:defRPr/>
            </a:pPr>
            <a:r>
              <a:rPr lang="en-US" sz="2400" b="1" kern="0" dirty="0" err="1">
                <a:solidFill>
                  <a:srgbClr val="FF0000"/>
                </a:solidFill>
                <a:latin typeface="Times New Roman" panose="02020603050405020304" pitchFamily="18" charset="0"/>
                <a:ea typeface="Times New Roman"/>
                <a:cs typeface="Times New Roman" panose="02020603050405020304" pitchFamily="18" charset="0"/>
                <a:sym typeface="Times New Roman"/>
              </a:rPr>
              <a:t>trong</a:t>
            </a:r>
            <a:endParaRPr sz="1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6" name="Google Shape;265;p25">
            <a:extLst>
              <a:ext uri="{FF2B5EF4-FFF2-40B4-BE49-F238E27FC236}">
                <a16:creationId xmlns:a16="http://schemas.microsoft.com/office/drawing/2014/main" xmlns="" id="{A5A4E01D-503D-47ED-8887-AAEF2217A0B9}"/>
              </a:ext>
            </a:extLst>
          </p:cNvPr>
          <p:cNvSpPr txBox="1"/>
          <p:nvPr/>
        </p:nvSpPr>
        <p:spPr>
          <a:xfrm>
            <a:off x="4633913" y="3825021"/>
            <a:ext cx="1066800" cy="442913"/>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00CC"/>
              </a:buClr>
              <a:buSzPts val="3200"/>
              <a:buFont typeface="Times New Roman"/>
              <a:buNone/>
              <a:defRPr/>
            </a:pPr>
            <a:r>
              <a:rPr lang="en-US" sz="4000" b="1" kern="0" dirty="0">
                <a:solidFill>
                  <a:srgbClr val="0000CC"/>
                </a:solidFill>
                <a:latin typeface="Times New Roman" panose="02020603050405020304" pitchFamily="18" charset="0"/>
                <a:ea typeface="Times New Roman"/>
                <a:cs typeface="Times New Roman" panose="02020603050405020304" pitchFamily="18" charset="0"/>
                <a:sym typeface="Times New Roman"/>
              </a:rPr>
              <a:t>   </a:t>
            </a:r>
            <a:r>
              <a:rPr lang="en-US" sz="2800" b="1" kern="0" dirty="0" err="1">
                <a:solidFill>
                  <a:srgbClr val="0000FF"/>
                </a:solidFill>
                <a:latin typeface="Times New Roman" panose="02020603050405020304" pitchFamily="18" charset="0"/>
                <a:ea typeface="Times New Roman"/>
                <a:cs typeface="Times New Roman" panose="02020603050405020304" pitchFamily="18" charset="0"/>
                <a:sym typeface="Times New Roman"/>
              </a:rPr>
              <a:t>ông</a:t>
            </a:r>
            <a:endParaRPr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7" name="Google Shape;267;p25"/>
          <p:cNvSpPr txBox="1">
            <a:spLocks noChangeArrowheads="1"/>
          </p:cNvSpPr>
          <p:nvPr/>
        </p:nvSpPr>
        <p:spPr bwMode="auto">
          <a:xfrm>
            <a:off x="7577492" y="4282672"/>
            <a:ext cx="166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FF"/>
              </a:buClr>
              <a:buSzPts val="3200"/>
              <a:buFont typeface="Times New Roman" panose="02020603050405020304" pitchFamily="18" charset="0"/>
              <a:buNone/>
            </a:pPr>
            <a:r>
              <a:rPr lang="en-US" altLang="en-US" sz="36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hạt</a:t>
            </a:r>
            <a:r>
              <a:rPr lang="en-US" altLang="en-US" sz="24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gạo</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8" name="TextBox 17">
            <a:extLst>
              <a:ext uri="{FF2B5EF4-FFF2-40B4-BE49-F238E27FC236}">
                <a16:creationId xmlns:a16="http://schemas.microsoft.com/office/drawing/2014/main" xmlns="" id="{C8C89495-ED9E-4BA6-84B3-37738463D40A}"/>
              </a:ext>
            </a:extLst>
          </p:cNvPr>
          <p:cNvSpPr txBox="1"/>
          <p:nvPr/>
        </p:nvSpPr>
        <p:spPr>
          <a:xfrm>
            <a:off x="6905625" y="4090590"/>
            <a:ext cx="685800" cy="830263"/>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như</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9" name="Google Shape;263;p25"/>
          <p:cNvSpPr txBox="1">
            <a:spLocks noChangeArrowheads="1"/>
          </p:cNvSpPr>
          <p:nvPr/>
        </p:nvSpPr>
        <p:spPr bwMode="auto">
          <a:xfrm>
            <a:off x="5649810" y="4321175"/>
            <a:ext cx="101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FF0000"/>
              </a:buClr>
              <a:buSzPts val="3200"/>
              <a:buFont typeface="Times New Roman" panose="02020603050405020304" pitchFamily="18" charset="0"/>
              <a:buNone/>
            </a:pPr>
            <a:r>
              <a:rPr lang="en-US" altLang="en-US" sz="36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hiền</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0" name="Google Shape;266;p25">
            <a:extLst>
              <a:ext uri="{FF2B5EF4-FFF2-40B4-BE49-F238E27FC236}">
                <a16:creationId xmlns:a16="http://schemas.microsoft.com/office/drawing/2014/main" xmlns="" id="{69935F2F-A6CA-4AB7-B8AD-CA7E4D048B5C}"/>
              </a:ext>
            </a:extLst>
          </p:cNvPr>
          <p:cNvSpPr txBox="1"/>
          <p:nvPr/>
        </p:nvSpPr>
        <p:spPr>
          <a:xfrm>
            <a:off x="4443413" y="4805242"/>
            <a:ext cx="1066800" cy="554038"/>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00FF"/>
              </a:buClr>
              <a:buSzPts val="3200"/>
              <a:buFont typeface="Times New Roman"/>
              <a:buNone/>
              <a:defRPr/>
            </a:pPr>
            <a:r>
              <a:rPr lang="en-US" sz="4000" b="1" kern="0"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800" b="1" kern="0" dirty="0" err="1">
                <a:solidFill>
                  <a:srgbClr val="0000FF"/>
                </a:solidFill>
                <a:latin typeface="Times New Roman" panose="02020603050405020304" pitchFamily="18" charset="0"/>
                <a:ea typeface="Times New Roman"/>
                <a:cs typeface="Times New Roman" panose="02020603050405020304" pitchFamily="18" charset="0"/>
                <a:sym typeface="Times New Roman"/>
              </a:rPr>
              <a:t>bà</a:t>
            </a:r>
            <a:endParaRPr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1" name="Google Shape;268;p25"/>
          <p:cNvSpPr txBox="1">
            <a:spLocks noChangeArrowheads="1"/>
          </p:cNvSpPr>
          <p:nvPr/>
        </p:nvSpPr>
        <p:spPr bwMode="auto">
          <a:xfrm>
            <a:off x="7633800" y="4442216"/>
            <a:ext cx="17240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FF"/>
              </a:buClr>
              <a:buSzPts val="3200"/>
              <a:buFont typeface="Times New Roman" panose="02020603050405020304" pitchFamily="18" charset="0"/>
              <a:buNone/>
            </a:pPr>
            <a:r>
              <a:rPr lang="en-US" altLang="en-US" sz="36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p>
          <a:p>
            <a:pPr eaLnBrk="1" hangingPunct="1">
              <a:spcBef>
                <a:spcPct val="0"/>
              </a:spcBef>
              <a:buClr>
                <a:srgbClr val="0000FF"/>
              </a:buClr>
              <a:buSzPts val="3200"/>
              <a:buFont typeface="Times New Roman" panose="02020603050405020304" pitchFamily="18" charset="0"/>
              <a:buNone/>
            </a:pP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suối</a:t>
            </a:r>
            <a:r>
              <a:rPr lang="en-US" altLang="en-US" sz="2400" b="1"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trong</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6" name="TextBox 25">
            <a:extLst>
              <a:ext uri="{FF2B5EF4-FFF2-40B4-BE49-F238E27FC236}">
                <a16:creationId xmlns:a16="http://schemas.microsoft.com/office/drawing/2014/main" xmlns="" id="{1F62BE97-00AF-4B02-B49C-BE0F9DEC9B8E}"/>
              </a:ext>
            </a:extLst>
          </p:cNvPr>
          <p:cNvSpPr txBox="1"/>
          <p:nvPr/>
        </p:nvSpPr>
        <p:spPr>
          <a:xfrm>
            <a:off x="6665119" y="4998244"/>
            <a:ext cx="890588" cy="461962"/>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như</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7" name="Google Shape;264;p25"/>
          <p:cNvSpPr txBox="1">
            <a:spLocks noChangeArrowheads="1"/>
          </p:cNvSpPr>
          <p:nvPr/>
        </p:nvSpPr>
        <p:spPr bwMode="auto">
          <a:xfrm>
            <a:off x="5879307" y="4460326"/>
            <a:ext cx="86201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FF0000"/>
              </a:buClr>
              <a:buSzPts val="3200"/>
              <a:buFont typeface="Times New Roman" panose="02020603050405020304" pitchFamily="18" charset="0"/>
              <a:buNone/>
            </a:pPr>
            <a:r>
              <a:rPr lang="en-US" altLang="en-US" sz="36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hiền</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8" name="Google Shape;262;p25"/>
          <p:cNvSpPr txBox="1">
            <a:spLocks noChangeArrowheads="1"/>
          </p:cNvSpPr>
          <p:nvPr/>
        </p:nvSpPr>
        <p:spPr bwMode="auto">
          <a:xfrm>
            <a:off x="4443413" y="5616820"/>
            <a:ext cx="1676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CC"/>
              </a:buClr>
              <a:buSzPts val="2000"/>
              <a:buFont typeface="Times New Roman" panose="02020603050405020304" pitchFamily="18" charset="0"/>
              <a:buNone/>
            </a:pPr>
            <a:r>
              <a:rPr lang="en-US" altLang="en-US" sz="2400" b="1" dirty="0" err="1" smtClean="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giọt</a:t>
            </a:r>
            <a:r>
              <a:rPr lang="en-US" altLang="en-US" sz="2400" b="1" dirty="0" smtClean="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nước</a:t>
            </a:r>
            <a:r>
              <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cam </a:t>
            </a:r>
            <a:r>
              <a:rPr lang="en-US" altLang="en-US" sz="2400" b="1" dirty="0" err="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xã</a:t>
            </a:r>
            <a:r>
              <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Đoài</a:t>
            </a:r>
            <a:r>
              <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9" name="Google Shape;270;p25"/>
          <p:cNvSpPr txBox="1">
            <a:spLocks noChangeArrowheads="1"/>
          </p:cNvSpPr>
          <p:nvPr/>
        </p:nvSpPr>
        <p:spPr bwMode="auto">
          <a:xfrm>
            <a:off x="7689850" y="5616820"/>
            <a:ext cx="1371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CC"/>
              </a:buClr>
              <a:buSzPts val="2000"/>
              <a:buFont typeface="Times New Roman" panose="02020603050405020304" pitchFamily="18" charset="0"/>
              <a:buNone/>
            </a:pPr>
            <a:endPar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endParaRPr>
          </a:p>
          <a:p>
            <a:pPr eaLnBrk="1" hangingPunct="1">
              <a:spcBef>
                <a:spcPct val="0"/>
              </a:spcBef>
              <a:buClr>
                <a:srgbClr val="0000CC"/>
              </a:buClr>
              <a:buSzPts val="2000"/>
              <a:buFont typeface="Times New Roman" panose="02020603050405020304" pitchFamily="18" charset="0"/>
              <a:buNone/>
            </a:pPr>
            <a:r>
              <a:rPr lang="en-US" altLang="en-US" sz="2400" b="1" dirty="0" err="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mật</a:t>
            </a:r>
            <a:r>
              <a:rPr lang="en-US" altLang="en-US" sz="2400" b="1" dirty="0">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sym typeface="Times New Roman" panose="02020603050405020304" pitchFamily="18" charset="0"/>
              </a:rPr>
              <a:t>ong</a:t>
            </a:r>
            <a:endParaRPr lang="en-US" altLang="en-US" sz="16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0" name="TextBox 29">
            <a:extLst>
              <a:ext uri="{FF2B5EF4-FFF2-40B4-BE49-F238E27FC236}">
                <a16:creationId xmlns:a16="http://schemas.microsoft.com/office/drawing/2014/main" xmlns="" id="{9970AAE5-3FF2-446B-BDE7-D9DC7F771928}"/>
              </a:ext>
            </a:extLst>
          </p:cNvPr>
          <p:cNvSpPr txBox="1"/>
          <p:nvPr/>
        </p:nvSpPr>
        <p:spPr>
          <a:xfrm>
            <a:off x="6753225" y="5607344"/>
            <a:ext cx="990600" cy="830263"/>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endParaRPr lang="en-US" sz="2400" kern="0" dirty="0">
              <a:solidFill>
                <a:srgbClr val="000000"/>
              </a:solidFill>
              <a:latin typeface="Times New Roman" panose="02020603050405020304" pitchFamily="18" charset="0"/>
              <a:cs typeface="Times New Roman" panose="02020603050405020304" pitchFamily="18" charset="0"/>
              <a:sym typeface="Arial"/>
            </a:endParaRPr>
          </a:p>
          <a:p>
            <a:pPr eaLnBrk="1" fontAlgn="auto" hangingPunct="1">
              <a:spcBef>
                <a:spcPts val="0"/>
              </a:spcBef>
              <a:spcAft>
                <a:spcPts val="0"/>
              </a:spcAft>
              <a:buClr>
                <a:srgbClr val="000000"/>
              </a:buClr>
              <a:buFont typeface="Arial"/>
              <a:buNone/>
              <a:defRPr/>
            </a:pP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như</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1" name="Google Shape;269;p25">
            <a:extLst>
              <a:ext uri="{FF2B5EF4-FFF2-40B4-BE49-F238E27FC236}">
                <a16:creationId xmlns:a16="http://schemas.microsoft.com/office/drawing/2014/main" xmlns="" id="{275063F1-350B-48EE-9ED1-BBECBB30DB4B}"/>
              </a:ext>
            </a:extLst>
          </p:cNvPr>
          <p:cNvSpPr txBox="1"/>
          <p:nvPr/>
        </p:nvSpPr>
        <p:spPr>
          <a:xfrm>
            <a:off x="5906844" y="5414169"/>
            <a:ext cx="862012" cy="700088"/>
          </a:xfrm>
          <a:prstGeom prst="rect">
            <a:avLst/>
          </a:prstGeom>
          <a:noFill/>
          <a:ln>
            <a:noFill/>
          </a:ln>
        </p:spPr>
        <p:txBody>
          <a:bodyPr spcFirstLastPara="1" lIns="91425" tIns="45700" rIns="91425" bIns="45700"/>
          <a:lstStyle/>
          <a:p>
            <a:pPr eaLnBrk="1" fontAlgn="auto" hangingPunct="1">
              <a:spcBef>
                <a:spcPts val="0"/>
              </a:spcBef>
              <a:spcAft>
                <a:spcPts val="0"/>
              </a:spcAft>
              <a:buClr>
                <a:srgbClr val="FF0000"/>
              </a:buClr>
              <a:buSzPts val="2000"/>
              <a:buFont typeface="Times New Roman"/>
              <a:buNone/>
              <a:defRPr/>
            </a:pPr>
            <a:r>
              <a:rPr lang="en-US" sz="2400" b="1" kern="0"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r>
              <a:rPr lang="en-US" sz="2400" b="1" kern="0" dirty="0" err="1">
                <a:solidFill>
                  <a:srgbClr val="FF0000"/>
                </a:solidFill>
                <a:latin typeface="Times New Roman" panose="02020603050405020304" pitchFamily="18" charset="0"/>
                <a:ea typeface="Times New Roman"/>
                <a:cs typeface="Times New Roman" panose="02020603050405020304" pitchFamily="18" charset="0"/>
                <a:sym typeface="Times New Roman"/>
              </a:rPr>
              <a:t>vàng</a:t>
            </a:r>
            <a:r>
              <a:rPr lang="en-US" sz="3600" b="1" kern="0"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endParaRPr sz="1600" kern="0"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4" grpId="0"/>
      <p:bldP spid="15" grpId="0"/>
      <p:bldP spid="16" grpId="0"/>
      <p:bldP spid="17" grpId="0"/>
      <p:bldP spid="18" grpId="0"/>
      <p:bldP spid="19" grpId="0"/>
      <p:bldP spid="20" grpId="0"/>
      <p:bldP spid="21"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342900" y="962793"/>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err="1" smtClean="0">
                <a:solidFill>
                  <a:srgbClr val="C00000"/>
                </a:solidFill>
                <a:latin typeface="Times New Roman" panose="02020603050405020304" pitchFamily="18" charset="0"/>
                <a:cs typeface="Times New Roman" panose="02020603050405020304" pitchFamily="18" charset="0"/>
              </a:rPr>
              <a:t>Bài</a:t>
            </a:r>
            <a:r>
              <a:rPr lang="en-US" altLang="vi-VN" sz="3600" b="1" dirty="0" smtClean="0">
                <a:solidFill>
                  <a:srgbClr val="C00000"/>
                </a:solidFill>
                <a:latin typeface="Times New Roman" panose="02020603050405020304" pitchFamily="18" charset="0"/>
                <a:cs typeface="Times New Roman" panose="02020603050405020304" pitchFamily="18" charset="0"/>
              </a:rPr>
              <a:t> 3</a:t>
            </a:r>
            <a:r>
              <a:rPr lang="en-US"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Tìm</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bộ</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phận</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của</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câu</a:t>
            </a:r>
            <a:r>
              <a:rPr lang="en-US" altLang="vi-VN" sz="3600" b="1" u="sng" dirty="0">
                <a:solidFill>
                  <a:srgbClr val="C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 </a:t>
            </a:r>
            <a:r>
              <a:rPr lang="en-US" altLang="vi-VN" sz="3600" b="1" dirty="0" err="1">
                <a:latin typeface="Times New Roman" panose="02020603050405020304" pitchFamily="18" charset="0"/>
                <a:cs typeface="Times New Roman" panose="02020603050405020304" pitchFamily="18" charset="0"/>
              </a:rPr>
              <a:t>Trả</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lời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câu</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hỏi</a:t>
            </a:r>
            <a:r>
              <a:rPr lang="en-US" altLang="vi-VN" sz="3600" b="1" dirty="0">
                <a:latin typeface="Times New Roman" panose="02020603050405020304" pitchFamily="18" charset="0"/>
                <a:cs typeface="Times New Roman" panose="02020603050405020304" pitchFamily="18" charset="0"/>
              </a:rPr>
              <a:t> “Ai (con </a:t>
            </a:r>
            <a:r>
              <a:rPr lang="en-US" altLang="vi-VN" sz="3600" b="1" dirty="0" err="1">
                <a:latin typeface="Times New Roman" panose="02020603050405020304" pitchFamily="18" charset="0"/>
                <a:cs typeface="Times New Roman" panose="02020603050405020304" pitchFamily="18" charset="0"/>
              </a:rPr>
              <a:t>gì</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cái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gì</a:t>
            </a:r>
            <a:r>
              <a:rPr lang="en-US" altLang="vi-VN" sz="36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 </a:t>
            </a:r>
            <a:r>
              <a:rPr lang="en-US" altLang="vi-VN" sz="3600" b="1" dirty="0" err="1">
                <a:latin typeface="Times New Roman" panose="02020603050405020304" pitchFamily="18" charset="0"/>
                <a:cs typeface="Times New Roman" panose="02020603050405020304" pitchFamily="18" charset="0"/>
              </a:rPr>
              <a:t>Trả</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lời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câu</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hỏi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Thế</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nào</a:t>
            </a:r>
            <a:r>
              <a:rPr lang="en-US" altLang="vi-VN" sz="3600" b="1" dirty="0">
                <a:latin typeface="Times New Roman" panose="02020603050405020304" pitchFamily="18" charset="0"/>
                <a:cs typeface="Times New Roman" panose="02020603050405020304" pitchFamily="18" charset="0"/>
              </a:rPr>
              <a:t>?”</a:t>
            </a:r>
          </a:p>
        </p:txBody>
      </p:sp>
      <p:sp>
        <p:nvSpPr>
          <p:cNvPr id="8205" name="Text Box 13"/>
          <p:cNvSpPr txBox="1">
            <a:spLocks noChangeArrowheads="1"/>
          </p:cNvSpPr>
          <p:nvPr/>
        </p:nvSpPr>
        <p:spPr bwMode="auto">
          <a:xfrm>
            <a:off x="152400" y="391557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0070C0"/>
                </a:solidFill>
                <a:latin typeface="Times New Roman" panose="02020603050405020304" pitchFamily="18" charset="0"/>
                <a:cs typeface="Times New Roman" panose="02020603050405020304" pitchFamily="18" charset="0"/>
              </a:rPr>
              <a:t>a) </a:t>
            </a:r>
            <a:r>
              <a:rPr lang="en-US" altLang="vi-VN" sz="3600" b="1" dirty="0" err="1">
                <a:solidFill>
                  <a:srgbClr val="0070C0"/>
                </a:solidFill>
                <a:latin typeface="Times New Roman" panose="02020603050405020304" pitchFamily="18" charset="0"/>
                <a:cs typeface="Times New Roman" panose="02020603050405020304" pitchFamily="18" charset="0"/>
              </a:rPr>
              <a:t>Anh</a:t>
            </a:r>
            <a:r>
              <a:rPr lang="en-US" altLang="vi-VN" sz="3600" b="1" dirty="0">
                <a:solidFill>
                  <a:srgbClr val="0070C0"/>
                </a:solidFill>
                <a:latin typeface="Times New Roman" panose="02020603050405020304" pitchFamily="18" charset="0"/>
                <a:cs typeface="Times New Roman" panose="02020603050405020304" pitchFamily="18" charset="0"/>
              </a:rPr>
              <a:t> Kim </a:t>
            </a:r>
            <a:r>
              <a:rPr lang="en-US" altLang="vi-VN" sz="3600" b="1" dirty="0" err="1">
                <a:solidFill>
                  <a:srgbClr val="0070C0"/>
                </a:solidFill>
                <a:latin typeface="Times New Roman" panose="02020603050405020304" pitchFamily="18" charset="0"/>
                <a:cs typeface="Times New Roman" panose="02020603050405020304" pitchFamily="18" charset="0"/>
              </a:rPr>
              <a:t>Đồng</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rất</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nhanh</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trí</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và</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dũng</a:t>
            </a:r>
            <a:r>
              <a:rPr lang="en-US" altLang="vi-VN" sz="3600" b="1" dirty="0">
                <a:solidFill>
                  <a:srgbClr val="0070C0"/>
                </a:solidFill>
                <a:latin typeface="Times New Roman" panose="02020603050405020304" pitchFamily="18" charset="0"/>
                <a:cs typeface="Times New Roman" panose="02020603050405020304" pitchFamily="18" charset="0"/>
              </a:rPr>
              <a:t> </a:t>
            </a:r>
            <a:r>
              <a:rPr lang="en-US" altLang="vi-VN" sz="3600" b="1" dirty="0" err="1">
                <a:solidFill>
                  <a:srgbClr val="0070C0"/>
                </a:solidFill>
                <a:latin typeface="Times New Roman" panose="02020603050405020304" pitchFamily="18" charset="0"/>
                <a:cs typeface="Times New Roman" panose="02020603050405020304" pitchFamily="18" charset="0"/>
              </a:rPr>
              <a:t>cảm</a:t>
            </a:r>
            <a:r>
              <a:rPr lang="en-US" altLang="vi-VN" sz="3600" b="1" dirty="0">
                <a:solidFill>
                  <a:srgbClr val="0070C0"/>
                </a:solidFill>
                <a:latin typeface="Times New Roman" panose="02020603050405020304" pitchFamily="18" charset="0"/>
                <a:cs typeface="Times New Roman" panose="02020603050405020304" pitchFamily="18" charset="0"/>
              </a:rPr>
              <a:t>.</a:t>
            </a:r>
          </a:p>
        </p:txBody>
      </p:sp>
      <p:sp>
        <p:nvSpPr>
          <p:cNvPr id="8206" name="Line 14"/>
          <p:cNvSpPr>
            <a:spLocks noChangeShapeType="1"/>
          </p:cNvSpPr>
          <p:nvPr/>
        </p:nvSpPr>
        <p:spPr bwMode="auto">
          <a:xfrm>
            <a:off x="711200" y="4561902"/>
            <a:ext cx="294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Text Box 25"/>
          <p:cNvSpPr txBox="1">
            <a:spLocks noChangeArrowheads="1"/>
          </p:cNvSpPr>
          <p:nvPr/>
        </p:nvSpPr>
        <p:spPr bwMode="auto">
          <a:xfrm>
            <a:off x="1888588" y="4622156"/>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latin typeface="Times New Roman" panose="02020603050405020304" pitchFamily="18" charset="0"/>
                <a:cs typeface="Times New Roman" panose="02020603050405020304" pitchFamily="18" charset="0"/>
              </a:rPr>
              <a:t>Ai?</a:t>
            </a:r>
          </a:p>
        </p:txBody>
      </p:sp>
      <p:sp>
        <p:nvSpPr>
          <p:cNvPr id="8218" name="Text Box 26"/>
          <p:cNvSpPr txBox="1">
            <a:spLocks noChangeArrowheads="1"/>
          </p:cNvSpPr>
          <p:nvPr/>
        </p:nvSpPr>
        <p:spPr bwMode="auto">
          <a:xfrm>
            <a:off x="5054600" y="4697647"/>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Thế</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nào</a:t>
            </a:r>
            <a:r>
              <a:rPr lang="en-US" altLang="vi-VN" b="1" dirty="0">
                <a:solidFill>
                  <a:srgbClr val="FF0000"/>
                </a:solidFill>
                <a:latin typeface="Times New Roman" panose="02020603050405020304" pitchFamily="18" charset="0"/>
                <a:cs typeface="Times New Roman" panose="02020603050405020304" pitchFamily="18" charset="0"/>
              </a:rPr>
              <a:t>?</a:t>
            </a:r>
          </a:p>
        </p:txBody>
      </p:sp>
      <p:sp>
        <p:nvSpPr>
          <p:cNvPr id="59399" name="WordArt 31"/>
          <p:cNvSpPr>
            <a:spLocks noChangeArrowheads="1" noChangeShapeType="1" noTextEdit="1"/>
          </p:cNvSpPr>
          <p:nvPr/>
        </p:nvSpPr>
        <p:spPr bwMode="auto">
          <a:xfrm>
            <a:off x="3378200" y="2989263"/>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9400" name="Text Box 32"/>
          <p:cNvSpPr txBox="1">
            <a:spLocks noChangeArrowheads="1"/>
          </p:cNvSpPr>
          <p:nvPr/>
        </p:nvSpPr>
        <p:spPr bwMode="auto">
          <a:xfrm>
            <a:off x="2146300" y="3709988"/>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200" b="1" i="1">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a:grpSpLocks/>
          </p:cNvGrpSpPr>
          <p:nvPr/>
        </p:nvGrpSpPr>
        <p:grpSpPr bwMode="auto">
          <a:xfrm>
            <a:off x="3810000" y="4546352"/>
            <a:ext cx="5105400" cy="61723"/>
            <a:chOff x="3810000" y="3943350"/>
            <a:chExt cx="4572000" cy="76200"/>
          </a:xfrm>
        </p:grpSpPr>
        <p:sp>
          <p:nvSpPr>
            <p:cNvPr id="59406" name="Line 16"/>
            <p:cNvSpPr>
              <a:spLocks noChangeShapeType="1"/>
            </p:cNvSpPr>
            <p:nvPr/>
          </p:nvSpPr>
          <p:spPr bwMode="auto">
            <a:xfrm>
              <a:off x="3810000" y="3943350"/>
              <a:ext cx="4572000" cy="0"/>
            </a:xfrm>
            <a:prstGeom prst="line">
              <a:avLst/>
            </a:prstGeom>
            <a:noFill/>
            <a:ln w="28575" cmpd="thinThick">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6"/>
            <p:cNvSpPr>
              <a:spLocks noChangeShapeType="1"/>
            </p:cNvSpPr>
            <p:nvPr/>
          </p:nvSpPr>
          <p:spPr bwMode="auto">
            <a:xfrm>
              <a:off x="3810000" y="4019550"/>
              <a:ext cx="4572000" cy="0"/>
            </a:xfrm>
            <a:prstGeom prst="line">
              <a:avLst/>
            </a:prstGeom>
            <a:noFill/>
            <a:ln w="28575" cmpd="thinThick">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1000" fill="hold"/>
                                        <p:tgtEl>
                                          <p:spTgt spid="8201"/>
                                        </p:tgtEl>
                                        <p:attrNameLst>
                                          <p:attrName>ppt_x</p:attrName>
                                        </p:attrNameLst>
                                      </p:cBhvr>
                                      <p:tavLst>
                                        <p:tav tm="0">
                                          <p:val>
                                            <p:strVal val="#ppt_x-.2"/>
                                          </p:val>
                                        </p:tav>
                                        <p:tav tm="100000">
                                          <p:val>
                                            <p:strVal val="#ppt_x"/>
                                          </p:val>
                                        </p:tav>
                                      </p:tavLst>
                                    </p:anim>
                                    <p:anim calcmode="lin" valueType="num">
                                      <p:cBhvr>
                                        <p:cTn id="8"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205"/>
                                        </p:tgtEl>
                                        <p:attrNameLst>
                                          <p:attrName>style.visibility</p:attrName>
                                        </p:attrNameLst>
                                      </p:cBhvr>
                                      <p:to>
                                        <p:strVal val="visible"/>
                                      </p:to>
                                    </p:set>
                                    <p:anim calcmode="lin" valueType="num">
                                      <p:cBhvr>
                                        <p:cTn id="14" dur="1000" fill="hold"/>
                                        <p:tgtEl>
                                          <p:spTgt spid="8205"/>
                                        </p:tgtEl>
                                        <p:attrNameLst>
                                          <p:attrName>ppt_x</p:attrName>
                                        </p:attrNameLst>
                                      </p:cBhvr>
                                      <p:tavLst>
                                        <p:tav tm="0">
                                          <p:val>
                                            <p:strVal val="#ppt_x-.2"/>
                                          </p:val>
                                        </p:tav>
                                        <p:tav tm="100000">
                                          <p:val>
                                            <p:strVal val="#ppt_x"/>
                                          </p:val>
                                        </p:tav>
                                      </p:tavLst>
                                    </p:anim>
                                    <p:anim calcmode="lin" valueType="num">
                                      <p:cBhvr>
                                        <p:cTn id="15" dur="1000" fill="hold"/>
                                        <p:tgtEl>
                                          <p:spTgt spid="82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2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box(in)">
                                      <p:cBhvr>
                                        <p:cTn id="21" dur="500"/>
                                        <p:tgtEl>
                                          <p:spTgt spid="8206"/>
                                        </p:tgtEl>
                                      </p:cBhvr>
                                    </p:animEffect>
                                  </p:childTnLst>
                                </p:cTn>
                              </p:par>
                            </p:childTnLst>
                          </p:cTn>
                        </p:par>
                        <p:par>
                          <p:cTn id="22" fill="hold" nodeType="afterGroup">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8217"/>
                                        </p:tgtEl>
                                        <p:attrNameLst>
                                          <p:attrName>style.visibility</p:attrName>
                                        </p:attrNameLst>
                                      </p:cBhvr>
                                      <p:to>
                                        <p:strVal val="visible"/>
                                      </p:to>
                                    </p:set>
                                    <p:animEffect transition="in" filter="box(in)">
                                      <p:cBhvr>
                                        <p:cTn id="25" dur="500"/>
                                        <p:tgtEl>
                                          <p:spTgt spid="82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8218"/>
                                        </p:tgtEl>
                                        <p:attrNameLst>
                                          <p:attrName>style.visibility</p:attrName>
                                        </p:attrNameLst>
                                      </p:cBhvr>
                                      <p:to>
                                        <p:strVal val="visible"/>
                                      </p:to>
                                    </p:set>
                                    <p:animEffect transition="in" filter="box(in)">
                                      <p:cBhvr>
                                        <p:cTn id="34"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5" grpId="0"/>
      <p:bldP spid="8206" grpId="0" animBg="1"/>
      <p:bldP spid="8217" grpId="0"/>
      <p:bldP spid="8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10"/>
          <p:cNvSpPr txBox="1">
            <a:spLocks noChangeArrowheads="1"/>
          </p:cNvSpPr>
          <p:nvPr/>
        </p:nvSpPr>
        <p:spPr bwMode="auto">
          <a:xfrm>
            <a:off x="495300" y="380759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smtClean="0">
                <a:solidFill>
                  <a:srgbClr val="0000FF"/>
                </a:solidFill>
                <a:latin typeface="Times New Roman" panose="02020603050405020304" pitchFamily="18" charset="0"/>
                <a:cs typeface="Times New Roman" panose="02020603050405020304" pitchFamily="18" charset="0"/>
              </a:rPr>
              <a:t>a) </a:t>
            </a:r>
            <a:r>
              <a:rPr lang="en-US" altLang="vi-VN" sz="2800" b="1" dirty="0" err="1" smtClean="0">
                <a:solidFill>
                  <a:srgbClr val="0000FF"/>
                </a:solidFill>
                <a:latin typeface="Times New Roman" panose="02020603050405020304" pitchFamily="18" charset="0"/>
                <a:cs typeface="Times New Roman" panose="02020603050405020304" pitchFamily="18" charset="0"/>
              </a:rPr>
              <a:t>Anh</a:t>
            </a:r>
            <a:r>
              <a:rPr lang="en-US" altLang="vi-VN" sz="2800" b="1" dirty="0" smtClean="0">
                <a:solidFill>
                  <a:srgbClr val="0000FF"/>
                </a:solidFill>
                <a:latin typeface="Times New Roman" panose="02020603050405020304" pitchFamily="18" charset="0"/>
                <a:cs typeface="Times New Roman" panose="02020603050405020304" pitchFamily="18" charset="0"/>
              </a:rPr>
              <a:t> Kim </a:t>
            </a:r>
            <a:r>
              <a:rPr lang="en-US" altLang="vi-VN" sz="2800" b="1" dirty="0" err="1" smtClean="0">
                <a:solidFill>
                  <a:srgbClr val="0000FF"/>
                </a:solidFill>
                <a:latin typeface="Times New Roman" panose="02020603050405020304" pitchFamily="18" charset="0"/>
                <a:cs typeface="Times New Roman" panose="02020603050405020304" pitchFamily="18" charset="0"/>
              </a:rPr>
              <a:t>Đồng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rất</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nhanh</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trí</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và</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dũng</a:t>
            </a:r>
            <a:r>
              <a:rPr lang="en-US" altLang="vi-VN" sz="2800" b="1" dirty="0" smtClean="0">
                <a:solidFill>
                  <a:srgbClr val="0000FF"/>
                </a:solidFill>
                <a:latin typeface="Times New Roman" panose="02020603050405020304" pitchFamily="18" charset="0"/>
                <a:cs typeface="Times New Roman" panose="02020603050405020304" pitchFamily="18" charset="0"/>
              </a:rPr>
              <a:t> </a:t>
            </a:r>
            <a:r>
              <a:rPr lang="en-US" altLang="vi-VN" sz="2800" b="1" dirty="0" err="1" smtClean="0">
                <a:solidFill>
                  <a:srgbClr val="0000FF"/>
                </a:solidFill>
                <a:latin typeface="Times New Roman" panose="02020603050405020304" pitchFamily="18" charset="0"/>
                <a:cs typeface="Times New Roman" panose="02020603050405020304" pitchFamily="18" charset="0"/>
              </a:rPr>
              <a:t>cảm</a:t>
            </a:r>
            <a:r>
              <a:rPr lang="en-US" altLang="vi-VN" sz="2800" b="1" dirty="0" smtClean="0">
                <a:solidFill>
                  <a:srgbClr val="0000FF"/>
                </a:solidFill>
                <a:latin typeface="Times New Roman" panose="02020603050405020304" pitchFamily="18" charset="0"/>
                <a:cs typeface="Times New Roman" panose="02020603050405020304" pitchFamily="18" charset="0"/>
              </a:rPr>
              <a:t>.</a:t>
            </a:r>
          </a:p>
        </p:txBody>
      </p:sp>
      <p:sp>
        <p:nvSpPr>
          <p:cNvPr id="60420" name="Line 11"/>
          <p:cNvSpPr>
            <a:spLocks noChangeShapeType="1"/>
          </p:cNvSpPr>
          <p:nvPr/>
        </p:nvSpPr>
        <p:spPr bwMode="auto">
          <a:xfrm>
            <a:off x="990600" y="4252799"/>
            <a:ext cx="228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60421" name="Line 12"/>
          <p:cNvSpPr>
            <a:spLocks noChangeShapeType="1"/>
          </p:cNvSpPr>
          <p:nvPr/>
        </p:nvSpPr>
        <p:spPr bwMode="auto">
          <a:xfrm flipV="1">
            <a:off x="3419035" y="4234735"/>
            <a:ext cx="3898900" cy="180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60422" name="Line 13"/>
          <p:cNvSpPr>
            <a:spLocks noChangeShapeType="1"/>
          </p:cNvSpPr>
          <p:nvPr/>
        </p:nvSpPr>
        <p:spPr bwMode="auto">
          <a:xfrm flipV="1">
            <a:off x="3416299" y="4314824"/>
            <a:ext cx="3901635" cy="139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19470" name="Text Box 14"/>
          <p:cNvSpPr txBox="1">
            <a:spLocks noChangeArrowheads="1"/>
          </p:cNvSpPr>
          <p:nvPr/>
        </p:nvSpPr>
        <p:spPr bwMode="auto">
          <a:xfrm>
            <a:off x="457200" y="54864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smtClean="0">
                <a:solidFill>
                  <a:srgbClr val="0000FF"/>
                </a:solidFill>
                <a:latin typeface="Times New Roman" panose="02020603050405020304" pitchFamily="18" charset="0"/>
                <a:cs typeface="Times New Roman" panose="02020603050405020304" pitchFamily="18" charset="0"/>
              </a:rPr>
              <a:t>b) </a:t>
            </a:r>
            <a:r>
              <a:rPr lang="en-US" altLang="vi-VN" sz="2400" b="1" dirty="0" err="1" smtClean="0">
                <a:solidFill>
                  <a:srgbClr val="0000FF"/>
                </a:solidFill>
                <a:latin typeface="Times New Roman" panose="02020603050405020304" pitchFamily="18" charset="0"/>
                <a:cs typeface="Times New Roman" panose="02020603050405020304" pitchFamily="18" charset="0"/>
              </a:rPr>
              <a:t>Những</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hạt</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sương</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sớm</a:t>
            </a:r>
            <a:r>
              <a:rPr lang="en-US" altLang="vi-VN" sz="2400" b="1" dirty="0" smtClean="0">
                <a:solidFill>
                  <a:srgbClr val="0000FF"/>
                </a:solidFill>
                <a:latin typeface="Times New Roman" panose="02020603050405020304" pitchFamily="18" charset="0"/>
                <a:cs typeface="Times New Roman" panose="02020603050405020304" pitchFamily="18" charset="0"/>
              </a:rPr>
              <a:t> long </a:t>
            </a:r>
            <a:r>
              <a:rPr lang="en-US" altLang="vi-VN" sz="2400" b="1" dirty="0" err="1" smtClean="0">
                <a:solidFill>
                  <a:srgbClr val="0000FF"/>
                </a:solidFill>
                <a:latin typeface="Times New Roman" panose="02020603050405020304" pitchFamily="18" charset="0"/>
                <a:cs typeface="Times New Roman" panose="02020603050405020304" pitchFamily="18" charset="0"/>
              </a:rPr>
              <a:t>lanh</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như</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những</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bóng</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đèn</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pha</a:t>
            </a:r>
            <a:r>
              <a:rPr lang="en-US" altLang="vi-VN" sz="2400" b="1" dirty="0" smtClean="0">
                <a:solidFill>
                  <a:srgbClr val="0000FF"/>
                </a:solidFill>
                <a:latin typeface="Times New Roman" panose="02020603050405020304" pitchFamily="18" charset="0"/>
                <a:cs typeface="Times New Roman" panose="02020603050405020304" pitchFamily="18" charset="0"/>
              </a:rPr>
              <a:t> </a:t>
            </a:r>
            <a:r>
              <a:rPr lang="en-US" altLang="vi-VN" sz="2400" b="1" dirty="0" err="1" smtClean="0">
                <a:solidFill>
                  <a:srgbClr val="0000FF"/>
                </a:solidFill>
                <a:latin typeface="Times New Roman" panose="02020603050405020304" pitchFamily="18" charset="0"/>
                <a:cs typeface="Times New Roman" panose="02020603050405020304" pitchFamily="18" charset="0"/>
              </a:rPr>
              <a:t>lê</a:t>
            </a:r>
            <a:r>
              <a:rPr lang="en-US" altLang="vi-VN" sz="2400" b="1" dirty="0" smtClean="0">
                <a:solidFill>
                  <a:srgbClr val="0000FF"/>
                </a:solidFill>
                <a:latin typeface="Times New Roman" panose="02020603050405020304" pitchFamily="18" charset="0"/>
                <a:cs typeface="Times New Roman" panose="02020603050405020304" pitchFamily="18" charset="0"/>
              </a:rPr>
              <a:t>.</a:t>
            </a:r>
          </a:p>
        </p:txBody>
      </p:sp>
      <p:sp>
        <p:nvSpPr>
          <p:cNvPr id="19471" name="Line 15"/>
          <p:cNvSpPr>
            <a:spLocks noChangeShapeType="1"/>
          </p:cNvSpPr>
          <p:nvPr/>
        </p:nvSpPr>
        <p:spPr bwMode="auto">
          <a:xfrm>
            <a:off x="838200" y="5943600"/>
            <a:ext cx="281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19472" name="Line 16"/>
          <p:cNvSpPr>
            <a:spLocks noChangeShapeType="1"/>
          </p:cNvSpPr>
          <p:nvPr/>
        </p:nvSpPr>
        <p:spPr bwMode="auto">
          <a:xfrm>
            <a:off x="3886200" y="5988050"/>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19473" name="Line 17"/>
          <p:cNvSpPr>
            <a:spLocks noChangeShapeType="1"/>
          </p:cNvSpPr>
          <p:nvPr/>
        </p:nvSpPr>
        <p:spPr bwMode="auto">
          <a:xfrm>
            <a:off x="3886200" y="5943600"/>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Times New Roman" panose="02020603050405020304" pitchFamily="18" charset="0"/>
              <a:cs typeface="Times New Roman" panose="02020603050405020304" pitchFamily="18" charset="0"/>
            </a:endParaRPr>
          </a:p>
        </p:txBody>
      </p:sp>
      <p:sp>
        <p:nvSpPr>
          <p:cNvPr id="60427" name="Text Box 22"/>
          <p:cNvSpPr txBox="1">
            <a:spLocks noChangeArrowheads="1"/>
          </p:cNvSpPr>
          <p:nvPr/>
        </p:nvSpPr>
        <p:spPr bwMode="auto">
          <a:xfrm>
            <a:off x="1556434" y="4271879"/>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smtClean="0">
                <a:solidFill>
                  <a:srgbClr val="FF0000"/>
                </a:solidFill>
                <a:latin typeface="Times New Roman" panose="02020603050405020304" pitchFamily="18" charset="0"/>
                <a:cs typeface="Times New Roman" panose="02020603050405020304" pitchFamily="18" charset="0"/>
              </a:rPr>
              <a:t>Ai?</a:t>
            </a:r>
          </a:p>
        </p:txBody>
      </p:sp>
      <p:sp>
        <p:nvSpPr>
          <p:cNvPr id="60428" name="Text Box 23"/>
          <p:cNvSpPr txBox="1">
            <a:spLocks noChangeArrowheads="1"/>
          </p:cNvSpPr>
          <p:nvPr/>
        </p:nvSpPr>
        <p:spPr bwMode="auto">
          <a:xfrm>
            <a:off x="4501758" y="4321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Thế</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nào</a:t>
            </a:r>
            <a:r>
              <a:rPr lang="en-US" altLang="vi-VN" sz="2400" b="1" dirty="0" smtClean="0">
                <a:solidFill>
                  <a:srgbClr val="FF0000"/>
                </a:solidFill>
                <a:latin typeface="Times New Roman" panose="02020603050405020304" pitchFamily="18" charset="0"/>
                <a:cs typeface="Times New Roman" panose="02020603050405020304" pitchFamily="18" charset="0"/>
              </a:rPr>
              <a:t>?</a:t>
            </a:r>
          </a:p>
        </p:txBody>
      </p:sp>
      <p:sp>
        <p:nvSpPr>
          <p:cNvPr id="19480" name="Text Box 24"/>
          <p:cNvSpPr txBox="1">
            <a:spLocks noChangeArrowheads="1"/>
          </p:cNvSpPr>
          <p:nvPr/>
        </p:nvSpPr>
        <p:spPr bwMode="auto">
          <a:xfrm>
            <a:off x="1600200" y="58674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Cái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gì</a:t>
            </a:r>
            <a:r>
              <a:rPr lang="en-US" altLang="vi-VN" sz="2400" b="1" dirty="0" smtClean="0">
                <a:solidFill>
                  <a:srgbClr val="FF0000"/>
                </a:solidFill>
                <a:latin typeface="Times New Roman" panose="02020603050405020304" pitchFamily="18" charset="0"/>
                <a:cs typeface="Times New Roman" panose="02020603050405020304" pitchFamily="18" charset="0"/>
              </a:rPr>
              <a:t>?</a:t>
            </a:r>
          </a:p>
        </p:txBody>
      </p:sp>
      <p:sp>
        <p:nvSpPr>
          <p:cNvPr id="19481" name="Text Box 25"/>
          <p:cNvSpPr txBox="1">
            <a:spLocks noChangeArrowheads="1"/>
          </p:cNvSpPr>
          <p:nvPr/>
        </p:nvSpPr>
        <p:spPr bwMode="auto">
          <a:xfrm>
            <a:off x="4800600" y="59436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Thế</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nào</a:t>
            </a:r>
            <a:r>
              <a:rPr lang="en-US" altLang="vi-VN" sz="2400" b="1" dirty="0" smtClean="0">
                <a:solidFill>
                  <a:srgbClr val="FF0000"/>
                </a:solidFill>
                <a:latin typeface="Times New Roman" panose="02020603050405020304" pitchFamily="18" charset="0"/>
                <a:cs typeface="Times New Roman" panose="02020603050405020304" pitchFamily="18" charset="0"/>
              </a:rPr>
              <a:t>?</a:t>
            </a:r>
          </a:p>
        </p:txBody>
      </p:sp>
      <p:sp>
        <p:nvSpPr>
          <p:cNvPr id="60431" name="WordArt 28"/>
          <p:cNvSpPr>
            <a:spLocks noChangeArrowheads="1" noChangeShapeType="1" noTextEdit="1"/>
          </p:cNvSpPr>
          <p:nvPr/>
        </p:nvSpPr>
        <p:spPr bwMode="auto">
          <a:xfrm>
            <a:off x="3454400" y="3581400"/>
            <a:ext cx="1676400" cy="228600"/>
          </a:xfrm>
          <a:prstGeom prst="rect">
            <a:avLst/>
          </a:prstGeom>
        </p:spPr>
        <p:txBody>
          <a:bodyPr wrap="none" fromWordArt="1">
            <a:prstTxWarp prst="textPlain">
              <a:avLst>
                <a:gd name="adj" fmla="val 50000"/>
              </a:avLst>
            </a:prstTxWarp>
          </a:bodyPr>
          <a:lstStyle/>
          <a:p>
            <a:pPr algn="ctr"/>
            <a:endParaRPr lang="en-US" sz="3600" b="1" kern="1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0432" name="WordArt 31"/>
          <p:cNvSpPr>
            <a:spLocks noChangeArrowheads="1" noChangeShapeType="1" noTextEdit="1"/>
          </p:cNvSpPr>
          <p:nvPr/>
        </p:nvSpPr>
        <p:spPr bwMode="auto">
          <a:xfrm>
            <a:off x="3378200" y="2868613"/>
            <a:ext cx="1676400" cy="228600"/>
          </a:xfrm>
          <a:prstGeom prst="rect">
            <a:avLst/>
          </a:prstGeom>
        </p:spPr>
        <p:txBody>
          <a:bodyPr wrap="none" fromWordArt="1">
            <a:prstTxWarp prst="textPlain">
              <a:avLst>
                <a:gd name="adj" fmla="val 50000"/>
              </a:avLst>
            </a:prstTxWarp>
          </a:bodyPr>
          <a:lstStyle/>
          <a:p>
            <a:pPr algn="ctr"/>
            <a:endParaRPr lang="en-US" sz="3600" b="1" kern="1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1" name="Text Box 9"/>
          <p:cNvSpPr txBox="1">
            <a:spLocks noChangeArrowheads="1"/>
          </p:cNvSpPr>
          <p:nvPr/>
        </p:nvSpPr>
        <p:spPr bwMode="auto">
          <a:xfrm>
            <a:off x="342900" y="962793"/>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err="1" smtClean="0">
                <a:solidFill>
                  <a:srgbClr val="C00000"/>
                </a:solidFill>
                <a:latin typeface="Times New Roman" panose="02020603050405020304" pitchFamily="18" charset="0"/>
                <a:cs typeface="Times New Roman" panose="02020603050405020304" pitchFamily="18" charset="0"/>
              </a:rPr>
              <a:t>Bài</a:t>
            </a:r>
            <a:r>
              <a:rPr lang="en-US" altLang="vi-VN" sz="3600" b="1" dirty="0" smtClean="0">
                <a:solidFill>
                  <a:srgbClr val="C00000"/>
                </a:solidFill>
                <a:latin typeface="Times New Roman" panose="02020603050405020304" pitchFamily="18" charset="0"/>
                <a:cs typeface="Times New Roman" panose="02020603050405020304" pitchFamily="18" charset="0"/>
              </a:rPr>
              <a:t> 3</a:t>
            </a:r>
            <a:r>
              <a:rPr lang="en-US"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Tìm</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bộ</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phận</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của</a:t>
            </a:r>
            <a:r>
              <a:rPr lang="en-US" altLang="vi-VN" sz="3600" b="1" u="sng" dirty="0">
                <a:solidFill>
                  <a:srgbClr val="C00000"/>
                </a:solidFill>
                <a:latin typeface="Times New Roman" panose="02020603050405020304" pitchFamily="18" charset="0"/>
                <a:cs typeface="Times New Roman" panose="02020603050405020304" pitchFamily="18" charset="0"/>
              </a:rPr>
              <a:t> </a:t>
            </a:r>
            <a:r>
              <a:rPr lang="en-US" altLang="vi-VN" sz="3600" b="1" u="sng" dirty="0" err="1">
                <a:solidFill>
                  <a:srgbClr val="C00000"/>
                </a:solidFill>
                <a:latin typeface="Times New Roman" panose="02020603050405020304" pitchFamily="18" charset="0"/>
                <a:cs typeface="Times New Roman" panose="02020603050405020304" pitchFamily="18" charset="0"/>
              </a:rPr>
              <a:t>câu</a:t>
            </a:r>
            <a:r>
              <a:rPr lang="en-US" altLang="vi-VN" sz="3600" b="1" u="sng" dirty="0">
                <a:solidFill>
                  <a:srgbClr val="C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 </a:t>
            </a:r>
            <a:r>
              <a:rPr lang="en-US" altLang="vi-VN" sz="3600" b="1" dirty="0" err="1">
                <a:latin typeface="Times New Roman" panose="02020603050405020304" pitchFamily="18" charset="0"/>
                <a:cs typeface="Times New Roman" panose="02020603050405020304" pitchFamily="18" charset="0"/>
              </a:rPr>
              <a:t>Trả</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lời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câu</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hỏi</a:t>
            </a:r>
            <a:r>
              <a:rPr lang="en-US" altLang="vi-VN" sz="3600" b="1" dirty="0">
                <a:latin typeface="Times New Roman" panose="02020603050405020304" pitchFamily="18" charset="0"/>
                <a:cs typeface="Times New Roman" panose="02020603050405020304" pitchFamily="18" charset="0"/>
              </a:rPr>
              <a:t> “Ai (con </a:t>
            </a:r>
            <a:r>
              <a:rPr lang="en-US" altLang="vi-VN" sz="3600" b="1" dirty="0" err="1">
                <a:latin typeface="Times New Roman" panose="02020603050405020304" pitchFamily="18" charset="0"/>
                <a:cs typeface="Times New Roman" panose="02020603050405020304" pitchFamily="18" charset="0"/>
              </a:rPr>
              <a:t>gì</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cái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gì</a:t>
            </a:r>
            <a:r>
              <a:rPr lang="en-US" altLang="vi-VN" sz="3600"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 </a:t>
            </a:r>
            <a:r>
              <a:rPr lang="en-US" altLang="vi-VN" sz="3600" b="1" dirty="0" err="1">
                <a:latin typeface="Times New Roman" panose="02020603050405020304" pitchFamily="18" charset="0"/>
                <a:cs typeface="Times New Roman" panose="02020603050405020304" pitchFamily="18" charset="0"/>
              </a:rPr>
              <a:t>Trả</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lời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câu</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hỏi</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Thế</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nào</a:t>
            </a:r>
            <a:r>
              <a:rPr lang="en-US" altLang="vi-V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757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1000" fill="hold"/>
                                        <p:tgtEl>
                                          <p:spTgt spid="19470"/>
                                        </p:tgtEl>
                                        <p:attrNameLst>
                                          <p:attrName>ppt_x</p:attrName>
                                        </p:attrNameLst>
                                      </p:cBhvr>
                                      <p:tavLst>
                                        <p:tav tm="0">
                                          <p:val>
                                            <p:strVal val="#ppt_x-.2"/>
                                          </p:val>
                                        </p:tav>
                                        <p:tav tm="100000">
                                          <p:val>
                                            <p:strVal val="#ppt_x"/>
                                          </p:val>
                                        </p:tav>
                                      </p:tavLst>
                                    </p:anim>
                                    <p:anim calcmode="lin" valueType="num">
                                      <p:cBhvr>
                                        <p:cTn id="8" dur="1000" fill="hold"/>
                                        <p:tgtEl>
                                          <p:spTgt spid="194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9471"/>
                                        </p:tgtEl>
                                        <p:attrNameLst>
                                          <p:attrName>style.visibility</p:attrName>
                                        </p:attrNameLst>
                                      </p:cBhvr>
                                      <p:to>
                                        <p:strVal val="visible"/>
                                      </p:to>
                                    </p:set>
                                    <p:animEffect transition="in" filter="box(in)">
                                      <p:cBhvr>
                                        <p:cTn id="14" dur="500"/>
                                        <p:tgtEl>
                                          <p:spTgt spid="19471"/>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19480"/>
                                        </p:tgtEl>
                                        <p:attrNameLst>
                                          <p:attrName>style.visibility</p:attrName>
                                        </p:attrNameLst>
                                      </p:cBhvr>
                                      <p:to>
                                        <p:strVal val="visible"/>
                                      </p:to>
                                    </p:set>
                                    <p:animEffect transition="in" filter="box(in)">
                                      <p:cBhvr>
                                        <p:cTn id="18" dur="500"/>
                                        <p:tgtEl>
                                          <p:spTgt spid="194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box(in)">
                                      <p:cBhvr>
                                        <p:cTn id="23" dur="500"/>
                                        <p:tgtEl>
                                          <p:spTgt spid="1947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473"/>
                                        </p:tgtEl>
                                        <p:attrNameLst>
                                          <p:attrName>style.visibility</p:attrName>
                                        </p:attrNameLst>
                                      </p:cBhvr>
                                      <p:to>
                                        <p:strVal val="visible"/>
                                      </p:to>
                                    </p:set>
                                    <p:animEffect transition="in" filter="box(in)">
                                      <p:cBhvr>
                                        <p:cTn id="26" dur="500"/>
                                        <p:tgtEl>
                                          <p:spTgt spid="19473"/>
                                        </p:tgtEl>
                                      </p:cBhvr>
                                    </p:animEffect>
                                  </p:childTnLst>
                                </p:cTn>
                              </p:par>
                            </p:childTnLst>
                          </p:cTn>
                        </p:par>
                        <p:par>
                          <p:cTn id="27" fill="hold" nodeType="afterGroup">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9481"/>
                                        </p:tgtEl>
                                        <p:attrNameLst>
                                          <p:attrName>style.visibility</p:attrName>
                                        </p:attrNameLst>
                                      </p:cBhvr>
                                      <p:to>
                                        <p:strVal val="visible"/>
                                      </p:to>
                                    </p:set>
                                    <p:animEffect transition="in" filter="box(in)">
                                      <p:cBhvr>
                                        <p:cTn id="30" dur="500"/>
                                        <p:tgtEl>
                                          <p:spTgt spid="1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71" grpId="0" animBg="1"/>
      <p:bldP spid="19472" grpId="0" animBg="1"/>
      <p:bldP spid="19473" grpId="0" animBg="1"/>
      <p:bldP spid="19480" grpId="0"/>
      <p:bldP spid="194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 y="1422156"/>
            <a:ext cx="4419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8" descr="Đèn thả pha lê cao cấp trang trí phòng khách cho không sang trọng"/>
          <p:cNvPicPr>
            <a:picLocks noChangeAspect="1" noChangeArrowheads="1"/>
          </p:cNvPicPr>
          <p:nvPr/>
        </p:nvPicPr>
        <p:blipFill>
          <a:blip r:embed="rId3">
            <a:extLst>
              <a:ext uri="{28A0092B-C50C-407E-A947-70E740481C1C}">
                <a14:useLocalDpi xmlns:a14="http://schemas.microsoft.com/office/drawing/2010/main" val="0"/>
              </a:ext>
            </a:extLst>
          </a:blip>
          <a:srcRect b="11259"/>
          <a:stretch>
            <a:fillRect/>
          </a:stretch>
        </p:blipFill>
        <p:spPr bwMode="auto">
          <a:xfrm>
            <a:off x="4594225" y="1388818"/>
            <a:ext cx="45497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32FF0658-BD70-4BAD-AB5D-481C3880525C}"/>
              </a:ext>
            </a:extLst>
          </p:cNvPr>
          <p:cNvSpPr/>
          <p:nvPr/>
        </p:nvSpPr>
        <p:spPr>
          <a:xfrm>
            <a:off x="153974" y="5820510"/>
            <a:ext cx="3962400" cy="646331"/>
          </a:xfrm>
          <a:prstGeom prst="rect">
            <a:avLst/>
          </a:prstGeom>
          <a:noFill/>
        </p:spPr>
        <p:txBody>
          <a:bodyPr>
            <a:spAutoFit/>
          </a:bodyPr>
          <a:lstStyle/>
          <a:p>
            <a:pPr algn="ctr">
              <a:defRPr/>
            </a:pP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Hạt</a:t>
            </a:r>
            <a:r>
              <a:rPr lang="en-US" sz="3600" b="1" dirty="0">
                <a:ln w="9525">
                  <a:solidFill>
                    <a:schemeClr val="bg1"/>
                  </a:solidFill>
                  <a:prstDash val="solid"/>
                </a:ln>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sương</a:t>
            </a:r>
            <a:r>
              <a:rPr lang="en-US" sz="3600" b="1" dirty="0">
                <a:ln w="9525">
                  <a:solidFill>
                    <a:schemeClr val="bg1"/>
                  </a:solidFill>
                  <a:prstDash val="solid"/>
                </a:ln>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sớm</a:t>
            </a:r>
            <a:endParaRPr lang="en-US" sz="3600" b="1" dirty="0">
              <a:ln w="9525">
                <a:solidFill>
                  <a:schemeClr val="bg1"/>
                </a:solidFill>
                <a:prstDash val="solid"/>
              </a:ln>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8D57ED75-9E92-40F1-80F3-EB9516CA91FF}"/>
              </a:ext>
            </a:extLst>
          </p:cNvPr>
          <p:cNvSpPr/>
          <p:nvPr/>
        </p:nvSpPr>
        <p:spPr>
          <a:xfrm>
            <a:off x="4843477" y="5820509"/>
            <a:ext cx="3746469" cy="646331"/>
          </a:xfrm>
          <a:prstGeom prst="rect">
            <a:avLst/>
          </a:prstGeom>
          <a:noFill/>
        </p:spPr>
        <p:txBody>
          <a:bodyPr>
            <a:spAutoFit/>
          </a:bodyPr>
          <a:lstStyle/>
          <a:p>
            <a:pPr algn="ctr">
              <a:defRPr/>
            </a:pP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Bóng</a:t>
            </a:r>
            <a:r>
              <a:rPr lang="en-US" sz="3600" b="1" dirty="0">
                <a:ln w="9525">
                  <a:solidFill>
                    <a:schemeClr val="bg1"/>
                  </a:solidFill>
                  <a:prstDash val="solid"/>
                </a:ln>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đèn</a:t>
            </a:r>
            <a:r>
              <a:rPr lang="en-US" sz="3600" b="1" dirty="0">
                <a:ln w="9525">
                  <a:solidFill>
                    <a:schemeClr val="bg1"/>
                  </a:solidFill>
                  <a:prstDash val="solid"/>
                </a:ln>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pha</a:t>
            </a:r>
            <a:r>
              <a:rPr lang="en-US" sz="3600" b="1" dirty="0">
                <a:ln w="9525">
                  <a:solidFill>
                    <a:schemeClr val="bg1"/>
                  </a:solidFill>
                  <a:prstDash val="solid"/>
                </a:ln>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latin typeface="Times New Roman" panose="02020603050405020304" pitchFamily="18" charset="0"/>
                <a:cs typeface="Times New Roman" panose="02020603050405020304" pitchFamily="18" charset="0"/>
              </a:rPr>
              <a:t>lê</a:t>
            </a:r>
            <a:endParaRPr lang="en-US" sz="3600" dirty="0">
              <a:ln w="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Comida_0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2057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3" descr="Natureza_0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0395">
            <a:off x="7010400" y="1600200"/>
            <a:ext cx="1828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2" descr="Picture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962400"/>
            <a:ext cx="26670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2" descr="Esporte_002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038600"/>
            <a:ext cx="144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83" name="Text Box 19"/>
          <p:cNvSpPr txBox="1">
            <a:spLocks noChangeArrowheads="1"/>
          </p:cNvSpPr>
          <p:nvPr/>
        </p:nvSpPr>
        <p:spPr bwMode="auto">
          <a:xfrm>
            <a:off x="2895600" y="32004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rgbClr val="000099"/>
                </a:solidFill>
                <a:latin typeface="Times New Roman" panose="02020603050405020304" pitchFamily="18" charset="0"/>
              </a:rPr>
              <a:t>Qủa</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ớt</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có</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vị</a:t>
            </a:r>
            <a:r>
              <a:rPr lang="en-US" altLang="en-US" sz="1800" b="1" i="1" dirty="0">
                <a:solidFill>
                  <a:srgbClr val="FF0000"/>
                </a:solidFill>
                <a:latin typeface=".VnTime" panose="020B7200000000000000" pitchFamily="34" charset="0"/>
              </a:rPr>
              <a:t>  </a:t>
            </a:r>
            <a:r>
              <a:rPr lang="en-US" altLang="en-US" sz="2000" b="1" i="1" dirty="0">
                <a:solidFill>
                  <a:srgbClr val="FF0000"/>
                </a:solidFill>
                <a:latin typeface="Times New Roman" panose="02020603050405020304" pitchFamily="18" charset="0"/>
              </a:rPr>
              <a:t>…</a:t>
            </a:r>
          </a:p>
        </p:txBody>
      </p:sp>
      <p:sp>
        <p:nvSpPr>
          <p:cNvPr id="8208" name="Text Box 16">
            <a:extLst>
              <a:ext uri="{FF2B5EF4-FFF2-40B4-BE49-F238E27FC236}">
                <a16:creationId xmlns:a16="http://schemas.microsoft.com/office/drawing/2014/main" xmlns="" id="{506E451C-509B-4381-82A4-44ECA73FB138}"/>
              </a:ext>
            </a:extLst>
          </p:cNvPr>
          <p:cNvSpPr txBox="1">
            <a:spLocks noChangeArrowheads="1"/>
          </p:cNvSpPr>
          <p:nvPr/>
        </p:nvSpPr>
        <p:spPr bwMode="auto">
          <a:xfrm>
            <a:off x="6324600" y="3505200"/>
            <a:ext cx="2819400" cy="40011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2000" b="1" dirty="0" err="1">
                <a:solidFill>
                  <a:srgbClr val="0000FF"/>
                </a:solidFill>
                <a:effectLst>
                  <a:outerShdw blurRad="38100" dist="38100" dir="2700000" algn="tl">
                    <a:srgbClr val="C0C0C0"/>
                  </a:outerShdw>
                </a:effectLst>
                <a:latin typeface="VNI-Times" pitchFamily="2" charset="0"/>
              </a:rPr>
              <a:t>Hoa</a:t>
            </a:r>
            <a:r>
              <a:rPr lang="en-US" altLang="en-US" sz="2000" b="1" dirty="0">
                <a:solidFill>
                  <a:srgbClr val="0000FF"/>
                </a:solidFill>
                <a:effectLst>
                  <a:outerShdw blurRad="38100" dist="38100" dir="2700000" algn="tl">
                    <a:srgbClr val="C0C0C0"/>
                  </a:outerShdw>
                </a:effectLst>
                <a:latin typeface="VNI-Times" pitchFamily="2" charset="0"/>
              </a:rPr>
              <a:t> </a:t>
            </a:r>
            <a:r>
              <a:rPr lang="vi-VN" altLang="en-US" sz="2000" b="1" dirty="0" smtClean="0">
                <a:solidFill>
                  <a:srgbClr val="0000FF"/>
                </a:solidFill>
                <a:effectLst>
                  <a:outerShdw blurRad="38100" dist="38100" dir="2700000" algn="tl">
                    <a:srgbClr val="C0C0C0"/>
                  </a:outerShdw>
                </a:effectLst>
                <a:latin typeface="VNI-Times" pitchFamily="2" charset="0"/>
              </a:rPr>
              <a:t>hồng có màu</a:t>
            </a:r>
            <a:r>
              <a:rPr lang="en-US" altLang="en-US" sz="2000" b="1" i="1" dirty="0" smtClean="0">
                <a:solidFill>
                  <a:srgbClr val="FF0000"/>
                </a:solidFill>
                <a:effectLst>
                  <a:outerShdw blurRad="38100" dist="38100" dir="2700000" algn="tl">
                    <a:srgbClr val="C0C0C0"/>
                  </a:outerShdw>
                </a:effectLst>
                <a:latin typeface="Times New Roman" panose="02020603050405020304" pitchFamily="18" charset="0"/>
              </a:rPr>
              <a:t>…</a:t>
            </a:r>
            <a:endParaRPr lang="en-US" altLang="en-US" sz="2000" b="1" i="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8213" name="Text Box 21">
            <a:extLst>
              <a:ext uri="{FF2B5EF4-FFF2-40B4-BE49-F238E27FC236}">
                <a16:creationId xmlns:a16="http://schemas.microsoft.com/office/drawing/2014/main" xmlns="" id="{969E4868-BE29-4976-9DEF-A9A193CD3A61}"/>
              </a:ext>
            </a:extLst>
          </p:cNvPr>
          <p:cNvSpPr txBox="1">
            <a:spLocks noChangeArrowheads="1"/>
          </p:cNvSpPr>
          <p:nvPr/>
        </p:nvSpPr>
        <p:spPr bwMode="auto">
          <a:xfrm>
            <a:off x="3429000" y="6172200"/>
            <a:ext cx="2286000" cy="45720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dirty="0">
                <a:solidFill>
                  <a:srgbClr val="0000FF"/>
                </a:solidFill>
                <a:effectLst>
                  <a:outerShdw blurRad="38100" dist="38100" dir="2700000" algn="tl">
                    <a:srgbClr val="C0C0C0"/>
                  </a:outerShdw>
                </a:effectLst>
                <a:latin typeface="VNI-Times" pitchFamily="2" charset="0"/>
              </a:rPr>
              <a:t> </a:t>
            </a:r>
            <a:r>
              <a:rPr lang="en-US" altLang="en-US" sz="2000" b="1" i="1" dirty="0">
                <a:solidFill>
                  <a:srgbClr val="FF0000"/>
                </a:solidFill>
                <a:effectLst>
                  <a:outerShdw blurRad="38100" dist="38100" dir="2700000" algn="tl">
                    <a:srgbClr val="C0C0C0"/>
                  </a:outerShdw>
                </a:effectLst>
                <a:latin typeface="VNI-Times" pitchFamily="2" charset="0"/>
              </a:rPr>
              <a:t>… </a:t>
            </a:r>
            <a:r>
              <a:rPr lang="en-US" altLang="en-US" sz="2000" b="1" dirty="0">
                <a:solidFill>
                  <a:srgbClr val="0000FF"/>
                </a:solidFill>
                <a:effectLst>
                  <a:outerShdw blurRad="38100" dist="38100" dir="2700000" algn="tl">
                    <a:srgbClr val="C0C0C0"/>
                  </a:outerShdw>
                </a:effectLst>
                <a:latin typeface="VNI-Times" pitchFamily="2" charset="0"/>
              </a:rPr>
              <a:t> </a:t>
            </a:r>
            <a:r>
              <a:rPr lang="vi-VN" alt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như</a:t>
            </a:r>
            <a:r>
              <a:rPr lang="en-US" altLang="en-US" sz="2000" b="1" dirty="0" smtClean="0">
                <a:solidFill>
                  <a:srgbClr val="0000FF"/>
                </a:solidFill>
                <a:effectLst>
                  <a:outerShdw blurRad="38100" dist="38100" dir="2700000" algn="tl">
                    <a:srgbClr val="C0C0C0"/>
                  </a:outerShdw>
                </a:effectLst>
                <a:latin typeface="VNI-Times" pitchFamily="2" charset="0"/>
              </a:rPr>
              <a:t> </a:t>
            </a:r>
            <a:r>
              <a:rPr lang="en-US" altLang="en-US" sz="2000" b="1" dirty="0" err="1">
                <a:solidFill>
                  <a:srgbClr val="0000FF"/>
                </a:solidFill>
                <a:effectLst>
                  <a:outerShdw blurRad="38100" dist="38100" dir="2700000" algn="tl">
                    <a:srgbClr val="C0C0C0"/>
                  </a:outerShdw>
                </a:effectLst>
                <a:latin typeface="VNI-Times" pitchFamily="2" charset="0"/>
              </a:rPr>
              <a:t>voi</a:t>
            </a:r>
            <a:r>
              <a:rPr lang="en-US" altLang="en-US" sz="2400" b="1" dirty="0">
                <a:solidFill>
                  <a:srgbClr val="0000FF"/>
                </a:solidFill>
                <a:effectLst>
                  <a:outerShdw blurRad="38100" dist="38100" dir="2700000" algn="tl">
                    <a:srgbClr val="C0C0C0"/>
                  </a:outerShdw>
                </a:effectLst>
                <a:latin typeface="VNI-Times" pitchFamily="2" charset="0"/>
              </a:rPr>
              <a:t> </a:t>
            </a:r>
          </a:p>
        </p:txBody>
      </p:sp>
      <p:sp>
        <p:nvSpPr>
          <p:cNvPr id="8209" name="Text Box 17">
            <a:extLst>
              <a:ext uri="{FF2B5EF4-FFF2-40B4-BE49-F238E27FC236}">
                <a16:creationId xmlns:a16="http://schemas.microsoft.com/office/drawing/2014/main" xmlns="" id="{564EB5CB-E0D3-4713-8747-304FEE4C368C}"/>
              </a:ext>
            </a:extLst>
          </p:cNvPr>
          <p:cNvSpPr txBox="1">
            <a:spLocks noChangeArrowheads="1"/>
          </p:cNvSpPr>
          <p:nvPr/>
        </p:nvSpPr>
        <p:spPr bwMode="auto">
          <a:xfrm>
            <a:off x="6019800" y="6096000"/>
            <a:ext cx="2819400" cy="3968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vi-VN" altLang="en-US" sz="2000" b="1" dirty="0" smtClean="0">
                <a:solidFill>
                  <a:srgbClr val="0000FF"/>
                </a:solidFill>
                <a:effectLst>
                  <a:outerShdw blurRad="38100" dist="38100" dir="2700000" algn="tl">
                    <a:srgbClr val="C0C0C0"/>
                  </a:outerShdw>
                </a:effectLst>
                <a:latin typeface="VNI-Times" pitchFamily="2" charset="0"/>
              </a:rPr>
              <a:t>Bóng có hình </a:t>
            </a:r>
            <a:r>
              <a:rPr lang="en-US" altLang="en-US" sz="2000" b="1" i="1" dirty="0" smtClean="0">
                <a:solidFill>
                  <a:srgbClr val="FF0000"/>
                </a:solidFill>
                <a:effectLst>
                  <a:outerShdw blurRad="38100" dist="38100" dir="2700000" algn="tl">
                    <a:srgbClr val="C0C0C0"/>
                  </a:outerShdw>
                </a:effectLst>
                <a:latin typeface="VNI-Times" pitchFamily="2" charset="0"/>
              </a:rPr>
              <a:t>…</a:t>
            </a:r>
            <a:r>
              <a:rPr lang="en-US" altLang="en-US" sz="2000" b="1" dirty="0" smtClean="0">
                <a:solidFill>
                  <a:srgbClr val="0000FF"/>
                </a:solidFill>
                <a:effectLst>
                  <a:outerShdw blurRad="38100" dist="38100" dir="2700000" algn="tl">
                    <a:srgbClr val="C0C0C0"/>
                  </a:outerShdw>
                </a:effectLst>
                <a:latin typeface="VNI-Times" pitchFamily="2" charset="0"/>
              </a:rPr>
              <a:t> </a:t>
            </a:r>
            <a:endParaRPr lang="en-US" altLang="en-US" sz="2000" b="1" dirty="0">
              <a:solidFill>
                <a:srgbClr val="0000FF"/>
              </a:solidFill>
              <a:effectLst>
                <a:outerShdw blurRad="38100" dist="38100" dir="2700000" algn="tl">
                  <a:srgbClr val="C0C0C0"/>
                </a:outerShdw>
              </a:effectLst>
              <a:latin typeface="VNI-Times" pitchFamily="2" charset="0"/>
            </a:endParaRPr>
          </a:p>
        </p:txBody>
      </p:sp>
      <p:sp>
        <p:nvSpPr>
          <p:cNvPr id="8194" name="Rectangle 2"/>
          <p:cNvSpPr>
            <a:spLocks noChangeArrowheads="1"/>
          </p:cNvSpPr>
          <p:nvPr/>
        </p:nvSpPr>
        <p:spPr bwMode="auto">
          <a:xfrm>
            <a:off x="762000" y="2378075"/>
            <a:ext cx="1066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339933"/>
                </a:solidFill>
                <a:latin typeface="Times New Roman" panose="02020603050405020304" pitchFamily="18" charset="0"/>
              </a:rPr>
              <a:t>        </a:t>
            </a:r>
            <a:r>
              <a:rPr lang="en-US" altLang="en-US" sz="2400" b="1">
                <a:latin typeface="Times New Roman" panose="02020603050405020304" pitchFamily="18" charset="0"/>
              </a:rPr>
              <a:t>Quan sát hình và tìm từ để điền vào chỗ chấm</a:t>
            </a:r>
          </a:p>
        </p:txBody>
      </p:sp>
      <p:sp>
        <p:nvSpPr>
          <p:cNvPr id="2" name="Text Box 17">
            <a:extLst>
              <a:ext uri="{FF2B5EF4-FFF2-40B4-BE49-F238E27FC236}">
                <a16:creationId xmlns:a16="http://schemas.microsoft.com/office/drawing/2014/main" xmlns="" id="{432CEE2E-C795-44AA-B8B8-6CF6CB8ED227}"/>
              </a:ext>
            </a:extLst>
          </p:cNvPr>
          <p:cNvSpPr txBox="1">
            <a:spLocks noChangeArrowheads="1"/>
          </p:cNvSpPr>
          <p:nvPr/>
        </p:nvSpPr>
        <p:spPr bwMode="auto">
          <a:xfrm>
            <a:off x="5943600" y="6097640"/>
            <a:ext cx="3581400" cy="3968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vi-VN"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Bóng có hình </a:t>
            </a:r>
            <a:r>
              <a:rPr lang="vi-VN" altLang="en-US" sz="2000" b="1" i="1" dirty="0">
                <a:solidFill>
                  <a:srgbClr val="FF0000"/>
                </a:solidFill>
                <a:effectLst>
                  <a:outerShdw blurRad="38100" dist="38100" dir="2700000" algn="tl">
                    <a:srgbClr val="C0C0C0"/>
                  </a:outerShdw>
                </a:effectLst>
                <a:latin typeface="VNI-Times" pitchFamily="2" charset="0"/>
              </a:rPr>
              <a:t>tròn</a:t>
            </a:r>
            <a:r>
              <a:rPr lang="en-US" altLang="en-US" sz="2000" b="1" dirty="0" smtClean="0">
                <a:solidFill>
                  <a:srgbClr val="0000FF"/>
                </a:solidFill>
                <a:effectLst>
                  <a:outerShdw blurRad="38100" dist="38100" dir="2700000" algn="tl">
                    <a:srgbClr val="C0C0C0"/>
                  </a:outerShdw>
                </a:effectLst>
                <a:latin typeface="VNI-Times" pitchFamily="2" charset="0"/>
              </a:rPr>
              <a:t> </a:t>
            </a:r>
            <a:endParaRPr lang="en-US" altLang="en-US" sz="2000" b="1" dirty="0">
              <a:solidFill>
                <a:srgbClr val="0000FF"/>
              </a:solidFill>
              <a:effectLst>
                <a:outerShdw blurRad="38100" dist="38100" dir="2700000" algn="tl">
                  <a:srgbClr val="C0C0C0"/>
                </a:outerShdw>
              </a:effectLst>
              <a:latin typeface="VNI-Times" pitchFamily="2" charset="0"/>
            </a:endParaRPr>
          </a:p>
        </p:txBody>
      </p:sp>
      <p:sp>
        <p:nvSpPr>
          <p:cNvPr id="3" name="Text Box 21">
            <a:extLst>
              <a:ext uri="{FF2B5EF4-FFF2-40B4-BE49-F238E27FC236}">
                <a16:creationId xmlns:a16="http://schemas.microsoft.com/office/drawing/2014/main" xmlns="" id="{B4D15D8F-6706-4650-AA2D-8671646F8FFE}"/>
              </a:ext>
            </a:extLst>
          </p:cNvPr>
          <p:cNvSpPr txBox="1">
            <a:spLocks noChangeArrowheads="1"/>
          </p:cNvSpPr>
          <p:nvPr/>
        </p:nvSpPr>
        <p:spPr bwMode="auto">
          <a:xfrm>
            <a:off x="3162669" y="6206205"/>
            <a:ext cx="2286000" cy="45720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dirty="0">
                <a:solidFill>
                  <a:srgbClr val="0000FF"/>
                </a:solidFill>
                <a:effectLst>
                  <a:outerShdw blurRad="38100" dist="38100" dir="2700000" algn="tl">
                    <a:srgbClr val="C0C0C0"/>
                  </a:outerShdw>
                </a:effectLst>
                <a:latin typeface="VNI-Times" pitchFamily="2" charset="0"/>
              </a:rPr>
              <a:t> </a:t>
            </a:r>
            <a:r>
              <a:rPr lang="en-US" altLang="en-US" sz="2000" b="1" i="1" dirty="0" err="1">
                <a:solidFill>
                  <a:srgbClr val="FF0000"/>
                </a:solidFill>
                <a:effectLst>
                  <a:outerShdw blurRad="38100" dist="38100" dir="2700000" algn="tl">
                    <a:srgbClr val="C0C0C0"/>
                  </a:outerShdw>
                </a:effectLst>
                <a:latin typeface="VNI-Times" pitchFamily="2" charset="0"/>
              </a:rPr>
              <a:t>Khỏe</a:t>
            </a:r>
            <a:r>
              <a:rPr lang="en-US" altLang="en-US" sz="2000" b="1" dirty="0">
                <a:solidFill>
                  <a:srgbClr val="0000FF"/>
                </a:solidFill>
                <a:effectLst>
                  <a:outerShdw blurRad="38100" dist="38100" dir="2700000" algn="tl">
                    <a:srgbClr val="C0C0C0"/>
                  </a:outerShdw>
                </a:effectLst>
                <a:latin typeface="VNI-Times" pitchFamily="2" charset="0"/>
              </a:rPr>
              <a:t> </a:t>
            </a:r>
            <a:r>
              <a:rPr lang="vi-VN"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như </a:t>
            </a:r>
            <a:r>
              <a:rPr lang="en-US" altLang="en-US" sz="2000" b="1" dirty="0" smtClean="0">
                <a:solidFill>
                  <a:srgbClr val="0000FF"/>
                </a:solidFill>
                <a:effectLst>
                  <a:outerShdw blurRad="38100" dist="38100" dir="2700000" algn="tl">
                    <a:srgbClr val="C0C0C0"/>
                  </a:outerShdw>
                </a:effectLst>
                <a:latin typeface="VNI-Times" pitchFamily="2" charset="0"/>
              </a:rPr>
              <a:t> </a:t>
            </a:r>
            <a:r>
              <a:rPr lang="en-US" altLang="en-US" sz="2000" b="1" dirty="0" err="1">
                <a:solidFill>
                  <a:srgbClr val="0000FF"/>
                </a:solidFill>
                <a:effectLst>
                  <a:outerShdw blurRad="38100" dist="38100" dir="2700000" algn="tl">
                    <a:srgbClr val="C0C0C0"/>
                  </a:outerShdw>
                </a:effectLst>
                <a:latin typeface="VNI-Times" pitchFamily="2" charset="0"/>
              </a:rPr>
              <a:t>voi</a:t>
            </a:r>
            <a:r>
              <a:rPr lang="en-US" altLang="en-US" sz="2400" b="1" dirty="0">
                <a:solidFill>
                  <a:srgbClr val="0000FF"/>
                </a:solidFill>
                <a:effectLst>
                  <a:outerShdw blurRad="38100" dist="38100" dir="2700000" algn="tl">
                    <a:srgbClr val="C0C0C0"/>
                  </a:outerShdw>
                </a:effectLst>
                <a:latin typeface="VNI-Times" pitchFamily="2" charset="0"/>
              </a:rPr>
              <a:t> </a:t>
            </a:r>
          </a:p>
        </p:txBody>
      </p:sp>
      <p:sp>
        <p:nvSpPr>
          <p:cNvPr id="4" name="Text Box 16">
            <a:extLst>
              <a:ext uri="{FF2B5EF4-FFF2-40B4-BE49-F238E27FC236}">
                <a16:creationId xmlns:a16="http://schemas.microsoft.com/office/drawing/2014/main" xmlns="" id="{18C63703-D58E-4591-A93B-6FB74A6E9138}"/>
              </a:ext>
            </a:extLst>
          </p:cNvPr>
          <p:cNvSpPr txBox="1">
            <a:spLocks noChangeArrowheads="1"/>
          </p:cNvSpPr>
          <p:nvPr/>
        </p:nvSpPr>
        <p:spPr bwMode="auto">
          <a:xfrm>
            <a:off x="6414977" y="3578989"/>
            <a:ext cx="2743200" cy="40011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2000" b="1" dirty="0" err="1">
                <a:solidFill>
                  <a:srgbClr val="0000FF"/>
                </a:solidFill>
                <a:effectLst>
                  <a:outerShdw blurRad="38100" dist="38100" dir="2700000" algn="tl">
                    <a:srgbClr val="C0C0C0"/>
                  </a:outerShdw>
                </a:effectLst>
                <a:latin typeface="VNI-Times" pitchFamily="2" charset="0"/>
              </a:rPr>
              <a:t>Hoa</a:t>
            </a:r>
            <a:r>
              <a:rPr lang="en-US" altLang="en-US" sz="2000" b="1" dirty="0">
                <a:solidFill>
                  <a:srgbClr val="0000FF"/>
                </a:solidFill>
                <a:effectLst>
                  <a:outerShdw blurRad="38100" dist="38100" dir="2700000" algn="tl">
                    <a:srgbClr val="C0C0C0"/>
                  </a:outerShdw>
                </a:effectLst>
                <a:latin typeface="VNI-Times" pitchFamily="2" charset="0"/>
              </a:rPr>
              <a:t> </a:t>
            </a:r>
            <a:r>
              <a:rPr lang="vi-VN" altLang="en-US" sz="2000" b="1" dirty="0" smtClean="0">
                <a:solidFill>
                  <a:srgbClr val="0000FF"/>
                </a:solidFill>
                <a:effectLst>
                  <a:outerShdw blurRad="38100" dist="38100" dir="2700000" algn="tl">
                    <a:srgbClr val="C0C0C0"/>
                  </a:outerShdw>
                </a:effectLst>
                <a:latin typeface="VNI-Times" pitchFamily="2" charset="0"/>
              </a:rPr>
              <a:t>hồng có màu</a:t>
            </a:r>
            <a:r>
              <a:rPr lang="en-US" altLang="en-US" sz="2000" b="1" dirty="0" smtClean="0">
                <a:solidFill>
                  <a:srgbClr val="0000FF"/>
                </a:solidFill>
                <a:effectLst>
                  <a:outerShdw blurRad="38100" dist="38100" dir="2700000" algn="tl">
                    <a:srgbClr val="C0C0C0"/>
                  </a:outerShdw>
                </a:effectLst>
                <a:latin typeface="VNI-Times" pitchFamily="2" charset="0"/>
              </a:rPr>
              <a:t> </a:t>
            </a:r>
            <a:r>
              <a:rPr lang="en-US" altLang="en-US" sz="2000" b="1" i="1" dirty="0" err="1">
                <a:solidFill>
                  <a:srgbClr val="FF0000"/>
                </a:solidFill>
                <a:effectLst>
                  <a:outerShdw blurRad="38100" dist="38100" dir="2700000" algn="tl">
                    <a:srgbClr val="C0C0C0"/>
                  </a:outerShdw>
                </a:effectLst>
                <a:latin typeface="Times New Roman" panose="02020603050405020304" pitchFamily="18" charset="0"/>
              </a:rPr>
              <a:t>đỏ</a:t>
            </a:r>
            <a:endParaRPr lang="en-US" altLang="en-US" sz="2000" b="1" i="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164892" name="Text Box 28"/>
          <p:cNvSpPr txBox="1">
            <a:spLocks noChangeArrowheads="1"/>
          </p:cNvSpPr>
          <p:nvPr/>
        </p:nvSpPr>
        <p:spPr bwMode="auto">
          <a:xfrm>
            <a:off x="2964712" y="3261276"/>
            <a:ext cx="1981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rgbClr val="000099"/>
                </a:solidFill>
                <a:latin typeface="Times New Roman" panose="02020603050405020304" pitchFamily="18" charset="0"/>
              </a:rPr>
              <a:t>Qủa</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ớt</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có</a:t>
            </a:r>
            <a:r>
              <a:rPr lang="en-US" altLang="en-US" sz="2000" b="1" dirty="0">
                <a:solidFill>
                  <a:srgbClr val="000099"/>
                </a:solidFill>
                <a:latin typeface="Times New Roman" panose="02020603050405020304" pitchFamily="18" charset="0"/>
              </a:rPr>
              <a:t> </a:t>
            </a:r>
            <a:r>
              <a:rPr lang="en-US" altLang="en-US" sz="2000" b="1" dirty="0" err="1">
                <a:solidFill>
                  <a:srgbClr val="000099"/>
                </a:solidFill>
                <a:latin typeface="Times New Roman" panose="02020603050405020304" pitchFamily="18" charset="0"/>
              </a:rPr>
              <a:t>vị</a:t>
            </a:r>
            <a:r>
              <a:rPr lang="en-US" altLang="en-US" sz="2000" b="1" dirty="0">
                <a:solidFill>
                  <a:srgbClr val="FF0000"/>
                </a:solidFill>
                <a:latin typeface="Times New Roman" panose="02020603050405020304" pitchFamily="18" charset="0"/>
              </a:rPr>
              <a:t> </a:t>
            </a:r>
            <a:r>
              <a:rPr lang="en-US" altLang="en-US" sz="2000" b="1" i="1" dirty="0">
                <a:solidFill>
                  <a:srgbClr val="FF0000"/>
                </a:solidFill>
                <a:latin typeface="Times New Roman" panose="02020603050405020304" pitchFamily="18" charset="0"/>
              </a:rPr>
              <a:t>cay</a:t>
            </a:r>
          </a:p>
        </p:txBody>
      </p:sp>
      <p:sp>
        <p:nvSpPr>
          <p:cNvPr id="5" name="Rectangle 4">
            <a:extLst>
              <a:ext uri="{FF2B5EF4-FFF2-40B4-BE49-F238E27FC236}">
                <a16:creationId xmlns:a16="http://schemas.microsoft.com/office/drawing/2014/main" xmlns="" id="{07DD5248-0F3E-4B02-82FF-0948DDE5358C}"/>
              </a:ext>
            </a:extLst>
          </p:cNvPr>
          <p:cNvSpPr/>
          <p:nvPr/>
        </p:nvSpPr>
        <p:spPr>
          <a:xfrm>
            <a:off x="533400" y="0"/>
            <a:ext cx="753745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Cloud Callout 5">
            <a:extLst>
              <a:ext uri="{FF2B5EF4-FFF2-40B4-BE49-F238E27FC236}">
                <a16:creationId xmlns:a16="http://schemas.microsoft.com/office/drawing/2014/main" xmlns="" id="{2A1B1EF8-0D6F-4306-832A-721F6DC844FC}"/>
              </a:ext>
            </a:extLst>
          </p:cNvPr>
          <p:cNvSpPr/>
          <p:nvPr/>
        </p:nvSpPr>
        <p:spPr>
          <a:xfrm>
            <a:off x="4302125" y="152400"/>
            <a:ext cx="4156075" cy="1905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a:solidFill>
                  <a:srgbClr val="FF0000"/>
                </a:solidFill>
                <a:latin typeface="HP004 4 hàng"/>
              </a:rPr>
              <a:t>KHỞI ĐỘNG</a:t>
            </a:r>
          </a:p>
        </p:txBody>
      </p:sp>
      <p:pic>
        <p:nvPicPr>
          <p:cNvPr id="37905" name="Picture 2" descr="kitt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65125"/>
            <a:ext cx="3390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883"/>
                                        </p:tgtEl>
                                        <p:attrNameLst>
                                          <p:attrName>style.visibility</p:attrName>
                                        </p:attrNameLst>
                                      </p:cBhvr>
                                      <p:to>
                                        <p:strVal val="visible"/>
                                      </p:to>
                                    </p:set>
                                    <p:animEffect transition="in" filter="barn(inVertical)">
                                      <p:cBhvr>
                                        <p:cTn id="7" dur="500"/>
                                        <p:tgtEl>
                                          <p:spTgt spid="1648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208"/>
                                        </p:tgtEl>
                                        <p:attrNameLst>
                                          <p:attrName>style.visibility</p:attrName>
                                        </p:attrNameLst>
                                      </p:cBhvr>
                                      <p:to>
                                        <p:strVal val="visible"/>
                                      </p:to>
                                    </p:set>
                                    <p:animEffect transition="in" filter="barn(inVertical)">
                                      <p:cBhvr>
                                        <p:cTn id="10" dur="500"/>
                                        <p:tgtEl>
                                          <p:spTgt spid="820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213"/>
                                        </p:tgtEl>
                                        <p:attrNameLst>
                                          <p:attrName>style.visibility</p:attrName>
                                        </p:attrNameLst>
                                      </p:cBhvr>
                                      <p:to>
                                        <p:strVal val="visible"/>
                                      </p:to>
                                    </p:set>
                                    <p:animEffect transition="in" filter="barn(inVertical)">
                                      <p:cBhvr>
                                        <p:cTn id="13" dur="500"/>
                                        <p:tgtEl>
                                          <p:spTgt spid="82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209"/>
                                        </p:tgtEl>
                                        <p:attrNameLst>
                                          <p:attrName>style.visibility</p:attrName>
                                        </p:attrNameLst>
                                      </p:cBhvr>
                                      <p:to>
                                        <p:strVal val="visible"/>
                                      </p:to>
                                    </p:set>
                                    <p:animEffect transition="in" filter="barn(inVertical)">
                                      <p:cBhvr>
                                        <p:cTn id="16" dur="500"/>
                                        <p:tgtEl>
                                          <p:spTgt spid="820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64883"/>
                                        </p:tgtEl>
                                      </p:cBhvr>
                                    </p:animEffect>
                                    <p:set>
                                      <p:cBhvr>
                                        <p:cTn id="21" dur="1" fill="hold">
                                          <p:stCondLst>
                                            <p:cond delay="499"/>
                                          </p:stCondLst>
                                        </p:cTn>
                                        <p:tgtEl>
                                          <p:spTgt spid="16488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4892"/>
                                        </p:tgtEl>
                                        <p:attrNameLst>
                                          <p:attrName>style.visibility</p:attrName>
                                        </p:attrNameLst>
                                      </p:cBhvr>
                                      <p:to>
                                        <p:strVal val="visible"/>
                                      </p:to>
                                    </p:set>
                                    <p:animEffect transition="in" filter="barn(inVertical)">
                                      <p:cBhvr>
                                        <p:cTn id="26" dur="500"/>
                                        <p:tgtEl>
                                          <p:spTgt spid="16489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8208"/>
                                        </p:tgtEl>
                                      </p:cBhvr>
                                    </p:animEffect>
                                    <p:set>
                                      <p:cBhvr>
                                        <p:cTn id="31" dur="1" fill="hold">
                                          <p:stCondLst>
                                            <p:cond delay="499"/>
                                          </p:stCondLst>
                                        </p:cTn>
                                        <p:tgtEl>
                                          <p:spTgt spid="820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8213"/>
                                        </p:tgtEl>
                                      </p:cBhvr>
                                    </p:animEffect>
                                    <p:set>
                                      <p:cBhvr>
                                        <p:cTn id="41" dur="1" fill="hold">
                                          <p:stCondLst>
                                            <p:cond delay="499"/>
                                          </p:stCondLst>
                                        </p:cTn>
                                        <p:tgtEl>
                                          <p:spTgt spid="82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8209"/>
                                        </p:tgtEl>
                                      </p:cBhvr>
                                    </p:animEffect>
                                    <p:set>
                                      <p:cBhvr>
                                        <p:cTn id="51" dur="1" fill="hold">
                                          <p:stCondLst>
                                            <p:cond delay="499"/>
                                          </p:stCondLst>
                                        </p:cTn>
                                        <p:tgtEl>
                                          <p:spTgt spid="820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3" grpId="0"/>
      <p:bldP spid="164883" grpId="1"/>
      <p:bldP spid="8208" grpId="0"/>
      <p:bldP spid="8208" grpId="1"/>
      <p:bldP spid="8213" grpId="0"/>
      <p:bldP spid="8213" grpId="1"/>
      <p:bldP spid="8209" grpId="0"/>
      <p:bldP spid="8209" grpId="1"/>
      <p:bldP spid="2" grpId="0"/>
      <p:bldP spid="3" grpId="0"/>
      <p:bldP spid="4" grpId="0"/>
      <p:bldP spid="1648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10"/>
          <p:cNvSpPr txBox="1">
            <a:spLocks noChangeArrowheads="1"/>
          </p:cNvSpPr>
          <p:nvPr/>
        </p:nvSpPr>
        <p:spPr bwMode="auto">
          <a:xfrm>
            <a:off x="457200" y="2867243"/>
            <a:ext cx="819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0000FF"/>
                </a:solidFill>
                <a:latin typeface="Times New Roman" panose="02020603050405020304" pitchFamily="18" charset="0"/>
                <a:cs typeface="Arial" panose="020B0604020202020204" pitchFamily="34" charset="0"/>
              </a:rPr>
              <a:t>a) </a:t>
            </a:r>
            <a:r>
              <a:rPr lang="en-US" altLang="vi-VN" b="1" dirty="0" err="1">
                <a:solidFill>
                  <a:srgbClr val="0000FF"/>
                </a:solidFill>
                <a:latin typeface="Times New Roman" panose="02020603050405020304" pitchFamily="18" charset="0"/>
                <a:cs typeface="Arial" panose="020B0604020202020204" pitchFamily="34" charset="0"/>
              </a:rPr>
              <a:t>Anh</a:t>
            </a:r>
            <a:r>
              <a:rPr lang="en-US" altLang="vi-VN" b="1" dirty="0">
                <a:solidFill>
                  <a:srgbClr val="0000FF"/>
                </a:solidFill>
                <a:latin typeface="Times New Roman" panose="02020603050405020304" pitchFamily="18" charset="0"/>
                <a:cs typeface="Arial" panose="020B0604020202020204" pitchFamily="34" charset="0"/>
              </a:rPr>
              <a:t> Kim </a:t>
            </a:r>
            <a:r>
              <a:rPr lang="en-US" altLang="vi-VN" b="1" dirty="0" err="1">
                <a:solidFill>
                  <a:srgbClr val="0000FF"/>
                </a:solidFill>
                <a:latin typeface="Times New Roman" panose="02020603050405020304" pitchFamily="18" charset="0"/>
                <a:cs typeface="Arial" panose="020B0604020202020204" pitchFamily="34" charset="0"/>
              </a:rPr>
              <a:t>Đồng</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rất</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nhanh</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trí</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và</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dũng</a:t>
            </a:r>
            <a:r>
              <a:rPr lang="en-US" altLang="vi-VN" b="1" dirty="0">
                <a:solidFill>
                  <a:srgbClr val="0000FF"/>
                </a:solidFill>
                <a:latin typeface="Times New Roman" panose="02020603050405020304" pitchFamily="18" charset="0"/>
                <a:cs typeface="Arial" panose="020B0604020202020204" pitchFamily="34" charset="0"/>
              </a:rPr>
              <a:t> </a:t>
            </a:r>
            <a:r>
              <a:rPr lang="en-US" altLang="vi-VN" b="1" dirty="0" err="1">
                <a:solidFill>
                  <a:srgbClr val="0000FF"/>
                </a:solidFill>
                <a:latin typeface="Times New Roman" panose="02020603050405020304" pitchFamily="18" charset="0"/>
                <a:cs typeface="Arial" panose="020B0604020202020204" pitchFamily="34" charset="0"/>
              </a:rPr>
              <a:t>cảm</a:t>
            </a:r>
            <a:r>
              <a:rPr lang="en-US" altLang="vi-VN" b="1" dirty="0">
                <a:solidFill>
                  <a:srgbClr val="0000FF"/>
                </a:solidFill>
                <a:latin typeface="Times New Roman" panose="02020603050405020304" pitchFamily="18" charset="0"/>
                <a:cs typeface="Arial" panose="020B0604020202020204" pitchFamily="34" charset="0"/>
              </a:rPr>
              <a:t>.</a:t>
            </a:r>
          </a:p>
        </p:txBody>
      </p:sp>
      <p:sp>
        <p:nvSpPr>
          <p:cNvPr id="63492" name="Line 11"/>
          <p:cNvSpPr>
            <a:spLocks noChangeShapeType="1"/>
          </p:cNvSpPr>
          <p:nvPr/>
        </p:nvSpPr>
        <p:spPr bwMode="auto">
          <a:xfrm flipV="1">
            <a:off x="996755" y="3398398"/>
            <a:ext cx="2654690" cy="174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Line 12"/>
          <p:cNvSpPr>
            <a:spLocks noChangeShapeType="1"/>
          </p:cNvSpPr>
          <p:nvPr/>
        </p:nvSpPr>
        <p:spPr bwMode="auto">
          <a:xfrm>
            <a:off x="3733800" y="3452018"/>
            <a:ext cx="457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Line 13"/>
          <p:cNvSpPr>
            <a:spLocks noChangeShapeType="1"/>
          </p:cNvSpPr>
          <p:nvPr/>
        </p:nvSpPr>
        <p:spPr bwMode="auto">
          <a:xfrm flipV="1">
            <a:off x="3733800" y="3378836"/>
            <a:ext cx="4572000" cy="19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Text Box 14"/>
          <p:cNvSpPr txBox="1">
            <a:spLocks noChangeArrowheads="1"/>
          </p:cNvSpPr>
          <p:nvPr/>
        </p:nvSpPr>
        <p:spPr bwMode="auto">
          <a:xfrm>
            <a:off x="457200" y="4455320"/>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Times New Roman" panose="02020603050405020304" pitchFamily="18" charset="0"/>
              </a:rPr>
              <a:t>b) </a:t>
            </a:r>
            <a:r>
              <a:rPr lang="en-US" altLang="vi-VN" sz="2400" b="1" dirty="0" err="1">
                <a:solidFill>
                  <a:srgbClr val="0000FF"/>
                </a:solidFill>
                <a:latin typeface="Times New Roman" panose="02020603050405020304" pitchFamily="18" charset="0"/>
                <a:cs typeface="Times New Roman" panose="02020603050405020304" pitchFamily="18" charset="0"/>
              </a:rPr>
              <a:t>Những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hạt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sương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sớm</a:t>
            </a:r>
            <a:r>
              <a:rPr lang="en-US" altLang="vi-VN" sz="2400" b="1" dirty="0">
                <a:solidFill>
                  <a:srgbClr val="0000FF"/>
                </a:solidFill>
                <a:latin typeface="Times New Roman" panose="02020603050405020304" pitchFamily="18" charset="0"/>
                <a:cs typeface="Times New Roman" panose="02020603050405020304" pitchFamily="18" charset="0"/>
              </a:rPr>
              <a:t> long </a:t>
            </a:r>
            <a:r>
              <a:rPr lang="en-US" altLang="vi-VN" sz="2400" b="1" dirty="0" err="1">
                <a:solidFill>
                  <a:srgbClr val="0000FF"/>
                </a:solidFill>
                <a:latin typeface="Times New Roman" panose="02020603050405020304" pitchFamily="18" charset="0"/>
                <a:cs typeface="Times New Roman" panose="02020603050405020304" pitchFamily="18" charset="0"/>
              </a:rPr>
              <a:t>lanh</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như</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những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bóng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đèn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lê</a:t>
            </a:r>
            <a:r>
              <a:rPr lang="en-US" altLang="vi-VN" sz="2400" b="1" dirty="0">
                <a:solidFill>
                  <a:srgbClr val="0000FF"/>
                </a:solidFill>
                <a:latin typeface="Times New Roman" panose="02020603050405020304" pitchFamily="18" charset="0"/>
                <a:cs typeface="Times New Roman" panose="02020603050405020304" pitchFamily="18" charset="0"/>
              </a:rPr>
              <a:t>.</a:t>
            </a:r>
          </a:p>
        </p:txBody>
      </p:sp>
      <p:sp>
        <p:nvSpPr>
          <p:cNvPr id="63496" name="Line 15"/>
          <p:cNvSpPr>
            <a:spLocks noChangeShapeType="1"/>
          </p:cNvSpPr>
          <p:nvPr/>
        </p:nvSpPr>
        <p:spPr bwMode="auto">
          <a:xfrm>
            <a:off x="914400" y="4968875"/>
            <a:ext cx="281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Line 16"/>
          <p:cNvSpPr>
            <a:spLocks noChangeShapeType="1"/>
          </p:cNvSpPr>
          <p:nvPr/>
        </p:nvSpPr>
        <p:spPr bwMode="auto">
          <a:xfrm>
            <a:off x="3886200" y="4992688"/>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Line 17"/>
          <p:cNvSpPr>
            <a:spLocks noChangeShapeType="1"/>
          </p:cNvSpPr>
          <p:nvPr/>
        </p:nvSpPr>
        <p:spPr bwMode="auto">
          <a:xfrm>
            <a:off x="3886200" y="4948238"/>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457200" y="5557838"/>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a:solidFill>
                  <a:srgbClr val="0000FF"/>
                </a:solidFill>
                <a:latin typeface="Times New Roman" panose="02020603050405020304" pitchFamily="18" charset="0"/>
                <a:cs typeface="Arial" panose="020B0604020202020204" pitchFamily="34" charset="0"/>
              </a:rPr>
              <a:t>c</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Chợ</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hoa</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trên</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đường</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Nguyễn</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Huệ</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đông</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nghịt</a:t>
            </a:r>
            <a:r>
              <a:rPr lang="en-US" altLang="vi-VN" sz="2800" b="1" dirty="0">
                <a:solidFill>
                  <a:srgbClr val="0000FF"/>
                </a:solidFill>
                <a:latin typeface="Times New Roman" panose="02020603050405020304" pitchFamily="18" charset="0"/>
                <a:cs typeface="Arial" panose="020B0604020202020204" pitchFamily="34" charset="0"/>
              </a:rPr>
              <a:t> </a:t>
            </a:r>
            <a:r>
              <a:rPr lang="en-US" altLang="vi-VN" sz="2800" b="1" dirty="0" err="1">
                <a:solidFill>
                  <a:srgbClr val="0000FF"/>
                </a:solidFill>
                <a:latin typeface="Times New Roman" panose="02020603050405020304" pitchFamily="18" charset="0"/>
                <a:cs typeface="Arial" panose="020B0604020202020204" pitchFamily="34" charset="0"/>
              </a:rPr>
              <a:t>người</a:t>
            </a:r>
            <a:endParaRPr lang="en-US" altLang="vi-VN" sz="2800" b="1" dirty="0">
              <a:solidFill>
                <a:srgbClr val="0000FF"/>
              </a:solidFill>
              <a:latin typeface="Times New Roman" panose="02020603050405020304" pitchFamily="18" charset="0"/>
              <a:cs typeface="Arial" panose="020B0604020202020204" pitchFamily="34" charset="0"/>
            </a:endParaRPr>
          </a:p>
        </p:txBody>
      </p:sp>
      <p:sp>
        <p:nvSpPr>
          <p:cNvPr id="20499" name="Line 19"/>
          <p:cNvSpPr>
            <a:spLocks noChangeShapeType="1"/>
          </p:cNvSpPr>
          <p:nvPr/>
        </p:nvSpPr>
        <p:spPr bwMode="auto">
          <a:xfrm>
            <a:off x="806450" y="6015038"/>
            <a:ext cx="5213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6172200" y="6015038"/>
            <a:ext cx="247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flipV="1">
            <a:off x="6197600" y="6070599"/>
            <a:ext cx="2489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Text Box 22"/>
          <p:cNvSpPr txBox="1">
            <a:spLocks noChangeArrowheads="1"/>
          </p:cNvSpPr>
          <p:nvPr/>
        </p:nvSpPr>
        <p:spPr bwMode="auto">
          <a:xfrm>
            <a:off x="1735015" y="351659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Ai?</a:t>
            </a:r>
          </a:p>
        </p:txBody>
      </p:sp>
      <p:sp>
        <p:nvSpPr>
          <p:cNvPr id="63504" name="Text Box 23"/>
          <p:cNvSpPr txBox="1">
            <a:spLocks noChangeArrowheads="1"/>
          </p:cNvSpPr>
          <p:nvPr/>
        </p:nvSpPr>
        <p:spPr bwMode="auto">
          <a:xfrm>
            <a:off x="5054600" y="3523456"/>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smtClean="0">
                <a:solidFill>
                  <a:srgbClr val="FF0000"/>
                </a:solidFill>
                <a:latin typeface="Times New Roman" panose="02020603050405020304" pitchFamily="18" charset="0"/>
                <a:cs typeface="Times New Roman" panose="02020603050405020304" pitchFamily="18" charset="0"/>
              </a:rPr>
              <a:t>Thế</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nào</a:t>
            </a:r>
            <a:r>
              <a:rPr lang="en-US" altLang="vi-VN" sz="2800" b="1" dirty="0" smtClean="0">
                <a:solidFill>
                  <a:srgbClr val="FF0000"/>
                </a:solidFill>
                <a:latin typeface="Times New Roman" panose="02020603050405020304" pitchFamily="18" charset="0"/>
                <a:cs typeface="Times New Roman" panose="02020603050405020304" pitchFamily="18" charset="0"/>
              </a:rPr>
              <a:t>?</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63505" name="Text Box 24"/>
          <p:cNvSpPr txBox="1">
            <a:spLocks noChangeArrowheads="1"/>
          </p:cNvSpPr>
          <p:nvPr/>
        </p:nvSpPr>
        <p:spPr bwMode="auto">
          <a:xfrm>
            <a:off x="1371600" y="50244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Cái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gì</a:t>
            </a:r>
            <a:r>
              <a:rPr lang="en-US" altLang="vi-VN" sz="2400" b="1" dirty="0" smtClean="0">
                <a:solidFill>
                  <a:srgbClr val="FF0000"/>
                </a:solidFill>
                <a:latin typeface="Times New Roman" panose="02020603050405020304" pitchFamily="18" charset="0"/>
                <a:cs typeface="Times New Roman" panose="02020603050405020304" pitchFamily="18" charset="0"/>
              </a:rPr>
              <a:t>?</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63506" name="Text Box 25"/>
          <p:cNvSpPr txBox="1">
            <a:spLocks noChangeArrowheads="1"/>
          </p:cNvSpPr>
          <p:nvPr/>
        </p:nvSpPr>
        <p:spPr bwMode="auto">
          <a:xfrm>
            <a:off x="4648200" y="501967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Thế</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nào</a:t>
            </a:r>
            <a:r>
              <a:rPr lang="en-US" altLang="vi-VN" sz="2400" b="1" dirty="0" smtClean="0">
                <a:solidFill>
                  <a:srgbClr val="FF0000"/>
                </a:solidFill>
                <a:latin typeface="Times New Roman" panose="02020603050405020304" pitchFamily="18" charset="0"/>
                <a:cs typeface="Times New Roman" panose="02020603050405020304" pitchFamily="18" charset="0"/>
              </a:rPr>
              <a:t>?</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20506" name="Text Box 26"/>
          <p:cNvSpPr txBox="1">
            <a:spLocks noChangeArrowheads="1"/>
          </p:cNvSpPr>
          <p:nvPr/>
        </p:nvSpPr>
        <p:spPr bwMode="auto">
          <a:xfrm>
            <a:off x="2183423" y="6019989"/>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Cái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gì</a:t>
            </a:r>
            <a:r>
              <a:rPr lang="en-US" altLang="vi-VN" sz="2400" b="1" dirty="0">
                <a:solidFill>
                  <a:srgbClr val="FF0000"/>
                </a:solidFill>
                <a:latin typeface="Times New Roman" panose="02020603050405020304" pitchFamily="18" charset="0"/>
                <a:cs typeface="Times New Roman" panose="02020603050405020304" pitchFamily="18" charset="0"/>
              </a:rPr>
              <a:t>?</a:t>
            </a:r>
          </a:p>
        </p:txBody>
      </p:sp>
      <p:sp>
        <p:nvSpPr>
          <p:cNvPr id="63509" name="WordArt 28"/>
          <p:cNvSpPr>
            <a:spLocks noChangeArrowheads="1" noChangeShapeType="1" noTextEdit="1"/>
          </p:cNvSpPr>
          <p:nvPr/>
        </p:nvSpPr>
        <p:spPr bwMode="auto">
          <a:xfrm>
            <a:off x="3378200" y="2406650"/>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63510" name="WordArt 31"/>
          <p:cNvSpPr>
            <a:spLocks noChangeArrowheads="1" noChangeShapeType="1" noTextEdit="1"/>
          </p:cNvSpPr>
          <p:nvPr/>
        </p:nvSpPr>
        <p:spPr bwMode="auto">
          <a:xfrm>
            <a:off x="3378200" y="2406650"/>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26" name="Text Box 9"/>
          <p:cNvSpPr txBox="1">
            <a:spLocks noChangeArrowheads="1"/>
          </p:cNvSpPr>
          <p:nvPr/>
        </p:nvSpPr>
        <p:spPr bwMode="auto">
          <a:xfrm>
            <a:off x="190500" y="611247"/>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smtClean="0">
                <a:solidFill>
                  <a:srgbClr val="C00000"/>
                </a:solidFill>
                <a:latin typeface="Times New Roman" panose="02020603050405020304" pitchFamily="18" charset="0"/>
                <a:cs typeface="Times New Roman" panose="02020603050405020304" pitchFamily="18" charset="0"/>
              </a:rPr>
              <a:t>Bài</a:t>
            </a:r>
            <a:r>
              <a:rPr lang="en-US" altLang="vi-VN" b="1" dirty="0" smtClean="0">
                <a:solidFill>
                  <a:srgbClr val="C00000"/>
                </a:solidFill>
                <a:latin typeface="Times New Roman" panose="02020603050405020304" pitchFamily="18" charset="0"/>
                <a:cs typeface="Times New Roman" panose="02020603050405020304" pitchFamily="18" charset="0"/>
              </a:rPr>
              <a:t> 3</a:t>
            </a:r>
            <a:r>
              <a:rPr lang="en-US" altLang="vi-VN" b="1" dirty="0">
                <a:solidFill>
                  <a:srgbClr val="C00000"/>
                </a:solidFill>
                <a:latin typeface="Times New Roman" panose="02020603050405020304" pitchFamily="18" charset="0"/>
                <a:cs typeface="Times New Roman" panose="02020603050405020304" pitchFamily="18" charset="0"/>
              </a:rPr>
              <a:t>: </a:t>
            </a:r>
            <a:r>
              <a:rPr lang="en-US" altLang="vi-VN" b="1" u="sng" dirty="0" err="1">
                <a:solidFill>
                  <a:srgbClr val="C00000"/>
                </a:solidFill>
                <a:latin typeface="Times New Roman" panose="02020603050405020304" pitchFamily="18" charset="0"/>
                <a:cs typeface="Times New Roman" panose="02020603050405020304" pitchFamily="18" charset="0"/>
              </a:rPr>
              <a:t>Tìm</a:t>
            </a:r>
            <a:r>
              <a:rPr lang="en-US" altLang="vi-VN" b="1" u="sng" dirty="0">
                <a:solidFill>
                  <a:srgbClr val="C00000"/>
                </a:solidFill>
                <a:latin typeface="Times New Roman" panose="02020603050405020304" pitchFamily="18" charset="0"/>
                <a:cs typeface="Times New Roman" panose="02020603050405020304" pitchFamily="18" charset="0"/>
              </a:rPr>
              <a:t> </a:t>
            </a:r>
            <a:r>
              <a:rPr lang="en-US" altLang="vi-VN" b="1" u="sng" dirty="0" err="1">
                <a:solidFill>
                  <a:srgbClr val="C00000"/>
                </a:solidFill>
                <a:latin typeface="Times New Roman" panose="02020603050405020304" pitchFamily="18" charset="0"/>
                <a:cs typeface="Times New Roman" panose="02020603050405020304" pitchFamily="18" charset="0"/>
              </a:rPr>
              <a:t>bộ</a:t>
            </a:r>
            <a:r>
              <a:rPr lang="en-US" altLang="vi-VN" b="1" u="sng" dirty="0">
                <a:solidFill>
                  <a:srgbClr val="C00000"/>
                </a:solidFill>
                <a:latin typeface="Times New Roman" panose="02020603050405020304" pitchFamily="18" charset="0"/>
                <a:cs typeface="Times New Roman" panose="02020603050405020304" pitchFamily="18" charset="0"/>
              </a:rPr>
              <a:t> </a:t>
            </a:r>
            <a:r>
              <a:rPr lang="en-US" altLang="vi-VN" b="1" u="sng" dirty="0" err="1">
                <a:solidFill>
                  <a:srgbClr val="C00000"/>
                </a:solidFill>
                <a:latin typeface="Times New Roman" panose="02020603050405020304" pitchFamily="18" charset="0"/>
                <a:cs typeface="Times New Roman" panose="02020603050405020304" pitchFamily="18" charset="0"/>
              </a:rPr>
              <a:t>phận</a:t>
            </a:r>
            <a:r>
              <a:rPr lang="en-US" altLang="vi-VN" b="1" u="sng" dirty="0">
                <a:solidFill>
                  <a:srgbClr val="C00000"/>
                </a:solidFill>
                <a:latin typeface="Times New Roman" panose="02020603050405020304" pitchFamily="18" charset="0"/>
                <a:cs typeface="Times New Roman" panose="02020603050405020304" pitchFamily="18" charset="0"/>
              </a:rPr>
              <a:t> </a:t>
            </a:r>
            <a:r>
              <a:rPr lang="en-US" altLang="vi-VN" b="1" u="sng" dirty="0" err="1">
                <a:solidFill>
                  <a:srgbClr val="C00000"/>
                </a:solidFill>
                <a:latin typeface="Times New Roman" panose="02020603050405020304" pitchFamily="18" charset="0"/>
                <a:cs typeface="Times New Roman" panose="02020603050405020304" pitchFamily="18" charset="0"/>
              </a:rPr>
              <a:t>của</a:t>
            </a:r>
            <a:r>
              <a:rPr lang="en-US" altLang="vi-VN" b="1" u="sng" dirty="0">
                <a:solidFill>
                  <a:srgbClr val="C00000"/>
                </a:solidFill>
                <a:latin typeface="Times New Roman" panose="02020603050405020304" pitchFamily="18" charset="0"/>
                <a:cs typeface="Times New Roman" panose="02020603050405020304" pitchFamily="18" charset="0"/>
              </a:rPr>
              <a:t> </a:t>
            </a:r>
            <a:r>
              <a:rPr lang="en-US" altLang="vi-VN" b="1" u="sng" dirty="0" err="1">
                <a:solidFill>
                  <a:srgbClr val="C00000"/>
                </a:solidFill>
                <a:latin typeface="Times New Roman" panose="02020603050405020304" pitchFamily="18" charset="0"/>
                <a:cs typeface="Times New Roman" panose="02020603050405020304" pitchFamily="18" charset="0"/>
              </a:rPr>
              <a:t>câu</a:t>
            </a:r>
            <a:r>
              <a:rPr lang="en-US" altLang="vi-VN" b="1" u="sng" dirty="0">
                <a:solidFill>
                  <a:srgbClr val="C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b="1" dirty="0">
                <a:latin typeface="Times New Roman" panose="02020603050405020304" pitchFamily="18" charset="0"/>
                <a:cs typeface="Times New Roman" panose="02020603050405020304" pitchFamily="18" charset="0"/>
              </a:rPr>
              <a:t>           - </a:t>
            </a:r>
            <a:r>
              <a:rPr lang="en-US" altLang="vi-VN" b="1" dirty="0" err="1">
                <a:latin typeface="Times New Roman" panose="02020603050405020304" pitchFamily="18" charset="0"/>
                <a:cs typeface="Times New Roman" panose="02020603050405020304" pitchFamily="18" charset="0"/>
              </a:rPr>
              <a:t>Trả</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lời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hỏi</a:t>
            </a:r>
            <a:r>
              <a:rPr lang="en-US" altLang="vi-VN" b="1" dirty="0">
                <a:latin typeface="Times New Roman" panose="02020603050405020304" pitchFamily="18" charset="0"/>
                <a:cs typeface="Times New Roman" panose="02020603050405020304" pitchFamily="18" charset="0"/>
              </a:rPr>
              <a:t> “Ai (con </a:t>
            </a:r>
            <a:r>
              <a:rPr lang="en-US" altLang="vi-VN" b="1" dirty="0" err="1">
                <a:latin typeface="Times New Roman" panose="02020603050405020304" pitchFamily="18" charset="0"/>
                <a:cs typeface="Times New Roman" panose="02020603050405020304" pitchFamily="18" charset="0"/>
              </a:rPr>
              <a:t>gì</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cái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gì</a:t>
            </a:r>
            <a:r>
              <a:rPr lang="en-US" altLang="vi-VN" b="1"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vi-VN" b="1" dirty="0">
                <a:latin typeface="Times New Roman" panose="02020603050405020304" pitchFamily="18" charset="0"/>
                <a:cs typeface="Times New Roman" panose="02020603050405020304" pitchFamily="18" charset="0"/>
              </a:rPr>
              <a:t>           - </a:t>
            </a:r>
            <a:r>
              <a:rPr lang="en-US" altLang="vi-VN" b="1" dirty="0" err="1">
                <a:latin typeface="Times New Roman" panose="02020603050405020304" pitchFamily="18" charset="0"/>
                <a:cs typeface="Times New Roman" panose="02020603050405020304" pitchFamily="18" charset="0"/>
              </a:rPr>
              <a:t>Trả</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lời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hỏi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Thế</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nào</a:t>
            </a:r>
            <a:r>
              <a:rPr lang="en-US" altLang="vi-VN" b="1" dirty="0">
                <a:latin typeface="Times New Roman" panose="02020603050405020304" pitchFamily="18" charset="0"/>
                <a:cs typeface="Times New Roman" panose="02020603050405020304" pitchFamily="18" charset="0"/>
              </a:rPr>
              <a:t>?”</a:t>
            </a:r>
          </a:p>
        </p:txBody>
      </p:sp>
      <p:sp>
        <p:nvSpPr>
          <p:cNvPr id="27" name="Text Box 25"/>
          <p:cNvSpPr txBox="1">
            <a:spLocks noChangeArrowheads="1"/>
          </p:cNvSpPr>
          <p:nvPr/>
        </p:nvSpPr>
        <p:spPr bwMode="auto">
          <a:xfrm>
            <a:off x="6667500" y="6084503"/>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smtClean="0">
                <a:solidFill>
                  <a:srgbClr val="FF0000"/>
                </a:solidFill>
                <a:latin typeface="Times New Roman" panose="02020603050405020304" pitchFamily="18" charset="0"/>
                <a:cs typeface="Times New Roman" panose="02020603050405020304" pitchFamily="18" charset="0"/>
              </a:rPr>
              <a:t>Thế</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nào</a:t>
            </a:r>
            <a:r>
              <a:rPr lang="en-US" altLang="vi-VN" sz="2400" b="1" dirty="0" smtClean="0">
                <a:solidFill>
                  <a:srgbClr val="FF0000"/>
                </a:solidFill>
                <a:latin typeface="Times New Roman" panose="02020603050405020304" pitchFamily="18" charset="0"/>
                <a:cs typeface="Times New Roman" panose="02020603050405020304" pitchFamily="18" charset="0"/>
              </a:rPr>
              <a:t>?</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98"/>
                                        </p:tgtEl>
                                        <p:attrNameLst>
                                          <p:attrName>style.visibility</p:attrName>
                                        </p:attrNameLst>
                                      </p:cBhvr>
                                      <p:to>
                                        <p:strVal val="visible"/>
                                      </p:to>
                                    </p:set>
                                    <p:anim calcmode="lin" valueType="num">
                                      <p:cBhvr>
                                        <p:cTn id="7" dur="1000" fill="hold"/>
                                        <p:tgtEl>
                                          <p:spTgt spid="20498"/>
                                        </p:tgtEl>
                                        <p:attrNameLst>
                                          <p:attrName>ppt_x</p:attrName>
                                        </p:attrNameLst>
                                      </p:cBhvr>
                                      <p:tavLst>
                                        <p:tav tm="0">
                                          <p:val>
                                            <p:strVal val="#ppt_x-.2"/>
                                          </p:val>
                                        </p:tav>
                                        <p:tav tm="100000">
                                          <p:val>
                                            <p:strVal val="#ppt_x"/>
                                          </p:val>
                                        </p:tav>
                                      </p:tavLst>
                                    </p:anim>
                                    <p:anim calcmode="lin" valueType="num">
                                      <p:cBhvr>
                                        <p:cTn id="8" dur="1000" fill="hold"/>
                                        <p:tgtEl>
                                          <p:spTgt spid="20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0499"/>
                                        </p:tgtEl>
                                        <p:attrNameLst>
                                          <p:attrName>style.visibility</p:attrName>
                                        </p:attrNameLst>
                                      </p:cBhvr>
                                      <p:to>
                                        <p:strVal val="visible"/>
                                      </p:to>
                                    </p:set>
                                    <p:animEffect transition="in" filter="box(in)">
                                      <p:cBhvr>
                                        <p:cTn id="14" dur="500"/>
                                        <p:tgtEl>
                                          <p:spTgt spid="20499"/>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20506"/>
                                        </p:tgtEl>
                                        <p:attrNameLst>
                                          <p:attrName>style.visibility</p:attrName>
                                        </p:attrNameLst>
                                      </p:cBhvr>
                                      <p:to>
                                        <p:strVal val="visible"/>
                                      </p:to>
                                    </p:set>
                                    <p:animEffect transition="in" filter="box(in)">
                                      <p:cBhvr>
                                        <p:cTn id="18" dur="500"/>
                                        <p:tgtEl>
                                          <p:spTgt spid="205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500"/>
                                        </p:tgtEl>
                                        <p:attrNameLst>
                                          <p:attrName>style.visibility</p:attrName>
                                        </p:attrNameLst>
                                      </p:cBhvr>
                                      <p:to>
                                        <p:strVal val="visible"/>
                                      </p:to>
                                    </p:set>
                                    <p:animEffect transition="in" filter="box(in)">
                                      <p:cBhvr>
                                        <p:cTn id="23" dur="500"/>
                                        <p:tgtEl>
                                          <p:spTgt spid="2050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501"/>
                                        </p:tgtEl>
                                        <p:attrNameLst>
                                          <p:attrName>style.visibility</p:attrName>
                                        </p:attrNameLst>
                                      </p:cBhvr>
                                      <p:to>
                                        <p:strVal val="visible"/>
                                      </p:to>
                                    </p:set>
                                    <p:animEffect transition="in" filter="box(in)">
                                      <p:cBhvr>
                                        <p:cTn id="26" dur="500"/>
                                        <p:tgtEl>
                                          <p:spTgt spid="2050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P spid="20499" grpId="0" animBg="1"/>
      <p:bldP spid="20500" grpId="0" animBg="1"/>
      <p:bldP spid="20501" grpId="0" animBg="1"/>
      <p:bldP spid="2050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581914F-1E9F-4346-B6F2-8732360055A4}"/>
              </a:ext>
            </a:extLst>
          </p:cNvPr>
          <p:cNvSpPr/>
          <p:nvPr/>
        </p:nvSpPr>
        <p:spPr>
          <a:xfrm>
            <a:off x="2895600" y="228600"/>
            <a:ext cx="2895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latin typeface="Times New Roman" panose="02020603050405020304" pitchFamily="18" charset="0"/>
                <a:cs typeface="Times New Roman" panose="02020603050405020304" pitchFamily="18" charset="0"/>
              </a:rPr>
              <a:t>Ai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a:t>
            </a:r>
          </a:p>
        </p:txBody>
      </p:sp>
      <p:cxnSp>
        <p:nvCxnSpPr>
          <p:cNvPr id="6" name="Straight Arrow Connector 5">
            <a:extLst>
              <a:ext uri="{FF2B5EF4-FFF2-40B4-BE49-F238E27FC236}">
                <a16:creationId xmlns:a16="http://schemas.microsoft.com/office/drawing/2014/main" xmlns="" id="{258E8D01-B9B5-4A0E-9C6B-F0074D233594}"/>
              </a:ext>
            </a:extLst>
          </p:cNvPr>
          <p:cNvCxnSpPr>
            <a:cxnSpLocks/>
          </p:cNvCxnSpPr>
          <p:nvPr/>
        </p:nvCxnSpPr>
        <p:spPr>
          <a:xfrm flipH="1">
            <a:off x="2776538" y="914400"/>
            <a:ext cx="1414462" cy="682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1B80726B-4130-48F8-BCF2-60AC8371EF82}"/>
              </a:ext>
            </a:extLst>
          </p:cNvPr>
          <p:cNvCxnSpPr>
            <a:cxnSpLocks/>
          </p:cNvCxnSpPr>
          <p:nvPr/>
        </p:nvCxnSpPr>
        <p:spPr>
          <a:xfrm>
            <a:off x="4224338" y="914400"/>
            <a:ext cx="1566862"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xmlns="" id="{C401AB5A-D2F3-4A15-AEA6-2E2AF9FA2139}"/>
              </a:ext>
            </a:extLst>
          </p:cNvPr>
          <p:cNvSpPr/>
          <p:nvPr/>
        </p:nvSpPr>
        <p:spPr>
          <a:xfrm>
            <a:off x="1600200" y="1676400"/>
            <a:ext cx="1676400" cy="9144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latin typeface="Times New Roman" panose="02020603050405020304" pitchFamily="18" charset="0"/>
                <a:cs typeface="Times New Roman" panose="02020603050405020304" pitchFamily="18" charset="0"/>
              </a:rPr>
              <a:t>Ai </a:t>
            </a:r>
          </a:p>
        </p:txBody>
      </p:sp>
      <p:sp>
        <p:nvSpPr>
          <p:cNvPr id="11" name="Oval 10">
            <a:extLst>
              <a:ext uri="{FF2B5EF4-FFF2-40B4-BE49-F238E27FC236}">
                <a16:creationId xmlns:a16="http://schemas.microsoft.com/office/drawing/2014/main" xmlns="" id="{1B4E99ED-E5FA-4A12-AA83-2ABEFB9F4D3D}"/>
              </a:ext>
            </a:extLst>
          </p:cNvPr>
          <p:cNvSpPr/>
          <p:nvPr/>
        </p:nvSpPr>
        <p:spPr>
          <a:xfrm>
            <a:off x="4419600" y="1725613"/>
            <a:ext cx="2895600" cy="682625"/>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a:t>
            </a:r>
          </a:p>
        </p:txBody>
      </p:sp>
      <p:cxnSp>
        <p:nvCxnSpPr>
          <p:cNvPr id="13" name="Straight Arrow Connector 12">
            <a:extLst>
              <a:ext uri="{FF2B5EF4-FFF2-40B4-BE49-F238E27FC236}">
                <a16:creationId xmlns:a16="http://schemas.microsoft.com/office/drawing/2014/main" xmlns="" id="{21E3A621-9A24-4F42-9260-3D4889781731}"/>
              </a:ext>
            </a:extLst>
          </p:cNvPr>
          <p:cNvCxnSpPr>
            <a:cxnSpLocks/>
            <a:stCxn id="10" idx="4"/>
          </p:cNvCxnSpPr>
          <p:nvPr/>
        </p:nvCxnSpPr>
        <p:spPr>
          <a:xfrm>
            <a:off x="2438400" y="2590800"/>
            <a:ext cx="0" cy="658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1A97C456-936F-4BE5-A182-488EF1760773}"/>
              </a:ext>
            </a:extLst>
          </p:cNvPr>
          <p:cNvCxnSpPr>
            <a:cxnSpLocks/>
          </p:cNvCxnSpPr>
          <p:nvPr/>
        </p:nvCxnSpPr>
        <p:spPr>
          <a:xfrm>
            <a:off x="5943600" y="2500313"/>
            <a:ext cx="0" cy="841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xmlns="" id="{67CE348B-0AE5-4FE9-9A52-218518A66DA1}"/>
              </a:ext>
            </a:extLst>
          </p:cNvPr>
          <p:cNvSpPr/>
          <p:nvPr/>
        </p:nvSpPr>
        <p:spPr>
          <a:xfrm>
            <a:off x="152400" y="3402013"/>
            <a:ext cx="4267200" cy="269398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ng</a:t>
            </a:r>
            <a:r>
              <a:rPr lang="vi-VN" sz="3600" dirty="0">
                <a:solidFill>
                  <a:schemeClr val="tx1"/>
                </a:solidFill>
                <a:latin typeface="Times New Roman" panose="02020603050405020304" pitchFamily="18" charset="0"/>
                <a:cs typeface="Times New Roman" panose="02020603050405020304" pitchFamily="18" charset="0"/>
              </a:rPr>
              <a:t>ư</a:t>
            </a:r>
            <a:r>
              <a:rPr lang="en-US" sz="3600" dirty="0" err="1">
                <a:solidFill>
                  <a:schemeClr val="tx1"/>
                </a:solidFill>
                <a:latin typeface="Times New Roman" panose="02020603050405020304" pitchFamily="18" charset="0"/>
                <a:cs typeface="Times New Roman" panose="02020603050405020304" pitchFamily="18" charset="0"/>
              </a:rPr>
              <a:t>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endParaRPr lang="en-US" sz="3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defRPr/>
            </a:pPr>
            <a:r>
              <a:rPr lang="en-US" sz="3600" dirty="0" err="1">
                <a:solidFill>
                  <a:schemeClr val="tx1"/>
                </a:solidFill>
                <a:latin typeface="Times New Roman" panose="02020603050405020304" pitchFamily="18" charset="0"/>
                <a:cs typeface="Times New Roman" panose="02020603050405020304" pitchFamily="18" charset="0"/>
              </a:rPr>
              <a:t>Trả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Ai? Con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xmlns="" id="{51631E2A-3E66-452A-B223-8F92B2F751A6}"/>
              </a:ext>
            </a:extLst>
          </p:cNvPr>
          <p:cNvSpPr/>
          <p:nvPr/>
        </p:nvSpPr>
        <p:spPr>
          <a:xfrm>
            <a:off x="4572000" y="3382963"/>
            <a:ext cx="4419600" cy="27130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thái</a:t>
            </a:r>
            <a:endParaRPr lang="en-US" sz="3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defRPr/>
            </a:pPr>
            <a:r>
              <a:rPr lang="en-US" sz="3600" dirty="0" err="1">
                <a:solidFill>
                  <a:schemeClr val="tx1"/>
                </a:solidFill>
                <a:latin typeface="Times New Roman" panose="02020603050405020304" pitchFamily="18" charset="0"/>
                <a:cs typeface="Times New Roman" panose="02020603050405020304" pitchFamily="18" charset="0"/>
              </a:rPr>
              <a:t>Trả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omida_0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90600"/>
            <a:ext cx="2057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3" descr="Natureza_0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0395">
            <a:off x="6840538" y="781050"/>
            <a:ext cx="1828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2" descr="Picture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422650"/>
            <a:ext cx="26670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2" descr="Esporte_002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440113"/>
            <a:ext cx="144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ChangeArrowheads="1"/>
          </p:cNvSpPr>
          <p:nvPr/>
        </p:nvSpPr>
        <p:spPr bwMode="auto">
          <a:xfrm>
            <a:off x="152400" y="1154113"/>
            <a:ext cx="3068638"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a:solidFill>
                  <a:srgbClr val="339933"/>
                </a:solidFill>
                <a:latin typeface="Times New Roman" panose="02020603050405020304" pitchFamily="18" charset="0"/>
              </a:rPr>
              <a:t>      </a:t>
            </a:r>
            <a:r>
              <a:rPr lang="en-US" altLang="en-US" b="1">
                <a:solidFill>
                  <a:srgbClr val="FF0000"/>
                </a:solidFill>
                <a:latin typeface="Times New Roman" panose="02020603050405020304" pitchFamily="18" charset="0"/>
              </a:rPr>
              <a:t>Từ chỉ đặc điểm là những từ chỉ màu sắc, mùi vị, tính chất, hình dạng, kích thước, … của người, sự vật, hiện tượng … </a:t>
            </a:r>
          </a:p>
        </p:txBody>
      </p:sp>
      <p:sp>
        <p:nvSpPr>
          <p:cNvPr id="3" name="Text Box 21">
            <a:extLst>
              <a:ext uri="{FF2B5EF4-FFF2-40B4-BE49-F238E27FC236}">
                <a16:creationId xmlns:a16="http://schemas.microsoft.com/office/drawing/2014/main" xmlns="" id="{A734716B-055C-474F-8B10-8CA58567AEA3}"/>
              </a:ext>
            </a:extLst>
          </p:cNvPr>
          <p:cNvSpPr txBox="1">
            <a:spLocks noChangeArrowheads="1"/>
          </p:cNvSpPr>
          <p:nvPr/>
        </p:nvSpPr>
        <p:spPr bwMode="auto">
          <a:xfrm>
            <a:off x="3416300" y="5710238"/>
            <a:ext cx="2116138" cy="461962"/>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dirty="0">
                <a:solidFill>
                  <a:srgbClr val="0000FF"/>
                </a:solidFill>
                <a:effectLst>
                  <a:outerShdw blurRad="38100" dist="38100" dir="2700000" algn="tl">
                    <a:srgbClr val="C0C0C0"/>
                  </a:outerShdw>
                </a:effectLst>
                <a:latin typeface="VNI-Times" pitchFamily="2" charset="0"/>
              </a:rPr>
              <a:t> </a:t>
            </a:r>
            <a:r>
              <a:rPr lang="en-US" altLang="en-US" sz="2000" b="1" i="1" dirty="0">
                <a:solidFill>
                  <a:srgbClr val="FF0000"/>
                </a:solidFill>
                <a:effectLst>
                  <a:outerShdw blurRad="38100" dist="38100" dir="2700000" algn="tl">
                    <a:srgbClr val="C0C0C0"/>
                  </a:outerShdw>
                </a:effectLst>
                <a:latin typeface="VNI-Times" pitchFamily="2" charset="0"/>
              </a:rPr>
              <a:t>Khỏe</a:t>
            </a:r>
            <a:r>
              <a:rPr lang="en-US" altLang="en-US" sz="2000" b="1" dirty="0">
                <a:solidFill>
                  <a:srgbClr val="0000FF"/>
                </a:solidFill>
                <a:effectLst>
                  <a:outerShdw blurRad="38100" dist="38100" dir="2700000" algn="tl">
                    <a:srgbClr val="C0C0C0"/>
                  </a:outerShdw>
                </a:effectLst>
                <a:latin typeface="VNI-Times" pitchFamily="2" charset="0"/>
              </a:rPr>
              <a:t> như voi</a:t>
            </a:r>
            <a:r>
              <a:rPr lang="en-US" altLang="en-US" sz="2400" b="1" dirty="0">
                <a:solidFill>
                  <a:srgbClr val="0000FF"/>
                </a:solidFill>
                <a:effectLst>
                  <a:outerShdw blurRad="38100" dist="38100" dir="2700000" algn="tl">
                    <a:srgbClr val="C0C0C0"/>
                  </a:outerShdw>
                </a:effectLst>
                <a:latin typeface="VNI-Times" pitchFamily="2" charset="0"/>
              </a:rPr>
              <a:t> </a:t>
            </a:r>
          </a:p>
        </p:txBody>
      </p:sp>
      <p:sp>
        <p:nvSpPr>
          <p:cNvPr id="164892" name="Text Box 28"/>
          <p:cNvSpPr txBox="1">
            <a:spLocks noChangeArrowheads="1"/>
          </p:cNvSpPr>
          <p:nvPr/>
        </p:nvSpPr>
        <p:spPr bwMode="auto">
          <a:xfrm>
            <a:off x="3278188" y="2819400"/>
            <a:ext cx="2479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99"/>
                </a:solidFill>
                <a:latin typeface="Times New Roman" panose="02020603050405020304" pitchFamily="18" charset="0"/>
              </a:rPr>
              <a:t>Qủa ớt có vị</a:t>
            </a:r>
            <a:r>
              <a:rPr lang="en-US" altLang="en-US" sz="2000" b="1">
                <a:solidFill>
                  <a:srgbClr val="FF0000"/>
                </a:solidFill>
                <a:latin typeface="Times New Roman" panose="02020603050405020304" pitchFamily="18" charset="0"/>
              </a:rPr>
              <a:t> </a:t>
            </a:r>
            <a:r>
              <a:rPr lang="en-US" altLang="en-US" sz="2000" b="1" i="1">
                <a:solidFill>
                  <a:srgbClr val="FF0000"/>
                </a:solidFill>
                <a:latin typeface="Times New Roman" panose="02020603050405020304" pitchFamily="18" charset="0"/>
              </a:rPr>
              <a:t>cay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4)">
                                      <p:cBhvr>
                                        <p:cTn id="7" dur="1000"/>
                                        <p:tgtEl>
                                          <p:spTgt spid="8194"/>
                                        </p:tgtEl>
                                      </p:cBhvr>
                                    </p:animEffect>
                                  </p:childTnLst>
                                </p:cTn>
                              </p:par>
                              <p:par>
                                <p:cTn id="8" presetID="21" presetClass="entr" presetSubtype="4" fill="hold" nodeType="withEffect">
                                  <p:stCondLst>
                                    <p:cond delay="0"/>
                                  </p:stCondLst>
                                  <p:childTnLst>
                                    <p:set>
                                      <p:cBhvr>
                                        <p:cTn id="9" dur="1" fill="hold">
                                          <p:stCondLst>
                                            <p:cond delay="0"/>
                                          </p:stCondLst>
                                        </p:cTn>
                                        <p:tgtEl>
                                          <p:spTgt spid="164892">
                                            <p:txEl>
                                              <p:pRg st="0" end="0"/>
                                            </p:txEl>
                                          </p:spTgt>
                                        </p:tgtEl>
                                        <p:attrNameLst>
                                          <p:attrName>style.visibility</p:attrName>
                                        </p:attrNameLst>
                                      </p:cBhvr>
                                      <p:to>
                                        <p:strVal val="visible"/>
                                      </p:to>
                                    </p:set>
                                    <p:animEffect transition="in" filter="wheel(4)">
                                      <p:cBhvr>
                                        <p:cTn id="10" dur="2000"/>
                                        <p:tgtEl>
                                          <p:spTgt spid="164892">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bwMode="auto">
          <a:xfrm>
            <a:off x="11113" y="990600"/>
            <a:ext cx="876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vi-VN">
                <a:latin typeface="Times New Roman" panose="02020603050405020304" pitchFamily="18" charset="0"/>
                <a:cs typeface="Times New Roman" panose="02020603050405020304" pitchFamily="18" charset="0"/>
              </a:rPr>
              <a:t>Từ chỉ đặc điểm là từ chỉ:</a:t>
            </a:r>
          </a:p>
          <a:p>
            <a:pPr algn="ctr" eaLnBrk="1" hangingPunct="1">
              <a:lnSpc>
                <a:spcPct val="90000"/>
              </a:lnSpc>
              <a:buFontTx/>
              <a:buNone/>
            </a:pPr>
            <a:endParaRPr lang="en-US" altLang="vi-VN" sz="1400">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Màu sắc</a:t>
            </a:r>
            <a:r>
              <a:rPr lang="en-US" altLang="vi-VN">
                <a:latin typeface="Times New Roman" panose="02020603050405020304" pitchFamily="18" charset="0"/>
                <a:cs typeface="Times New Roman" panose="02020603050405020304" pitchFamily="18" charset="0"/>
              </a:rPr>
              <a:t>: xanh, đỏ, vàng,…</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Mùi vị </a:t>
            </a:r>
            <a:r>
              <a:rPr lang="en-US" altLang="vi-VN">
                <a:latin typeface="Times New Roman" panose="02020603050405020304" pitchFamily="18" charset="0"/>
                <a:cs typeface="Times New Roman" panose="02020603050405020304" pitchFamily="18" charset="0"/>
              </a:rPr>
              <a:t>: thơm, hôi, thối, cay, đắng, …</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Tính cách</a:t>
            </a:r>
            <a:r>
              <a:rPr lang="en-US" altLang="vi-VN">
                <a:latin typeface="Times New Roman" panose="02020603050405020304" pitchFamily="18" charset="0"/>
                <a:cs typeface="Times New Roman" panose="02020603050405020304" pitchFamily="18" charset="0"/>
              </a:rPr>
              <a:t>: hiền, dữ, vui, …</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Kích thước: </a:t>
            </a:r>
            <a:r>
              <a:rPr lang="en-US" altLang="vi-VN">
                <a:latin typeface="Times New Roman" panose="02020603050405020304" pitchFamily="18" charset="0"/>
                <a:cs typeface="Times New Roman" panose="02020603050405020304" pitchFamily="18" charset="0"/>
              </a:rPr>
              <a:t>to, nhỏ, dài,….</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Tính chất</a:t>
            </a:r>
            <a:r>
              <a:rPr lang="en-US" altLang="vi-VN">
                <a:latin typeface="Times New Roman" panose="02020603050405020304" pitchFamily="18" charset="0"/>
                <a:cs typeface="Times New Roman" panose="02020603050405020304" pitchFamily="18" charset="0"/>
              </a:rPr>
              <a:t>: đúng, sai, lỏng,… </a:t>
            </a:r>
          </a:p>
          <a:p>
            <a:pPr eaLnBrk="1" hangingPunct="1">
              <a:lnSpc>
                <a:spcPct val="90000"/>
              </a:lnSpc>
              <a:buFontTx/>
              <a:buChar char="-"/>
            </a:pPr>
            <a:r>
              <a:rPr lang="vi-VN" altLang="vi-VN">
                <a:latin typeface="Times New Roman" panose="02020603050405020304" pitchFamily="18" charset="0"/>
                <a:cs typeface="Times New Roman" panose="02020603050405020304" pitchFamily="18" charset="0"/>
              </a:rPr>
              <a:t> </a:t>
            </a:r>
            <a:r>
              <a:rPr lang="vi-VN" altLang="vi-VN" b="1">
                <a:latin typeface="Times New Roman" panose="02020603050405020304" pitchFamily="18" charset="0"/>
                <a:cs typeface="Times New Roman" panose="02020603050405020304" pitchFamily="18" charset="0"/>
              </a:rPr>
              <a:t>Đặc điểm khác</a:t>
            </a:r>
            <a:r>
              <a:rPr lang="vi-VN" altLang="vi-VN">
                <a:latin typeface="Times New Roman" panose="02020603050405020304" pitchFamily="18" charset="0"/>
                <a:cs typeface="Times New Roman" panose="02020603050405020304" pitchFamily="18" charset="0"/>
              </a:rPr>
              <a:t>: xinh đẹp, già trẻ, mấp mô…</a:t>
            </a:r>
            <a:endParaRPr lang="en-US" altLang="vi-VN">
              <a:latin typeface="Times New Roman" panose="02020603050405020304" pitchFamily="18" charset="0"/>
              <a:cs typeface="Times New Roman" panose="02020603050405020304" pitchFamily="18" charset="0"/>
            </a:endParaRPr>
          </a:p>
          <a:p>
            <a:pPr eaLnBrk="1" hangingPunct="1">
              <a:lnSpc>
                <a:spcPct val="90000"/>
              </a:lnSpc>
              <a:buFontTx/>
              <a:buChar char="-"/>
            </a:pPr>
            <a:endParaRPr lang="en-US" altLang="vi-VN">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xmlns="" id="{9BAE5A1F-D1FF-48F4-8F33-F832EC6D966B}"/>
              </a:ext>
            </a:extLst>
          </p:cNvPr>
          <p:cNvSpPr txBox="1">
            <a:spLocks noChangeArrowheads="1"/>
          </p:cNvSpPr>
          <p:nvPr/>
        </p:nvSpPr>
        <p:spPr bwMode="auto">
          <a:xfrm>
            <a:off x="-152400" y="490538"/>
            <a:ext cx="906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50000"/>
              </a:lnSpc>
              <a:spcBef>
                <a:spcPct val="0"/>
              </a:spcBef>
              <a:buFontTx/>
              <a:buNone/>
              <a:defRPr/>
            </a:pPr>
            <a:r>
              <a:rPr lang="vi-VN" altLang="en-US" sz="3600" b="1" dirty="0" smtClean="0">
                <a:solidFill>
                  <a:srgbClr val="FFFFFF"/>
                </a:solidFill>
                <a:latin typeface="HP001 5H" pitchFamily="34" charset="0"/>
                <a:cs typeface="HP001 5H" pitchFamily="34" charset="0"/>
              </a:rPr>
              <a:t>   </a:t>
            </a:r>
            <a:r>
              <a:rPr lang="en-US" altLang="en-US" sz="3600" b="1" dirty="0" err="1" smtClean="0">
                <a:solidFill>
                  <a:srgbClr val="FFFFFF"/>
                </a:solidFill>
                <a:latin typeface="HP001 5H" pitchFamily="34" charset="0"/>
                <a:cs typeface="HP001 5H" pitchFamily="34" charset="0"/>
              </a:rPr>
              <a:t>Thứ</a:t>
            </a:r>
            <a:r>
              <a:rPr lang="vi-VN" altLang="en-US" sz="3600" b="1" dirty="0" smtClean="0">
                <a:solidFill>
                  <a:srgbClr val="FFFFFF"/>
                </a:solidFill>
                <a:latin typeface="HP001 5H" pitchFamily="34" charset="0"/>
                <a:cs typeface="HP001 5H" pitchFamily="34" charset="0"/>
              </a:rPr>
              <a:t> năm </a:t>
            </a:r>
            <a:r>
              <a:rPr lang="en-US" altLang="en-US" sz="3600" b="1" dirty="0" smtClean="0">
                <a:solidFill>
                  <a:srgbClr val="FFFFFF"/>
                </a:solidFill>
                <a:latin typeface="HP001 5H" pitchFamily="34" charset="0"/>
                <a:cs typeface="HP001 5H" pitchFamily="34" charset="0"/>
              </a:rPr>
              <a:t> </a:t>
            </a:r>
            <a:r>
              <a:rPr lang="en-US" altLang="en-US" sz="3600" b="1" dirty="0" err="1" smtClean="0">
                <a:solidFill>
                  <a:srgbClr val="FFFFFF"/>
                </a:solidFill>
                <a:latin typeface="HP001 5H" pitchFamily="34" charset="0"/>
                <a:cs typeface="HP001 5H" pitchFamily="34" charset="0"/>
              </a:rPr>
              <a:t>ngày</a:t>
            </a:r>
            <a:r>
              <a:rPr lang="vi-VN" altLang="en-US" sz="3600" b="1" dirty="0" smtClean="0">
                <a:solidFill>
                  <a:srgbClr val="FFFFFF"/>
                </a:solidFill>
                <a:latin typeface="HP001 5H" pitchFamily="34" charset="0"/>
                <a:cs typeface="HP001 5H" pitchFamily="34" charset="0"/>
              </a:rPr>
              <a:t> 9</a:t>
            </a:r>
            <a:r>
              <a:rPr lang="en-US" altLang="en-US" sz="3600" b="1" dirty="0" smtClean="0">
                <a:solidFill>
                  <a:srgbClr val="FFFFFF"/>
                </a:solidFill>
                <a:latin typeface="HP001 5H" pitchFamily="34" charset="0"/>
                <a:cs typeface="HP001 5H" pitchFamily="34" charset="0"/>
              </a:rPr>
              <a:t>  </a:t>
            </a:r>
            <a:r>
              <a:rPr lang="en-US" altLang="en-US" sz="3600" b="1" dirty="0" err="1">
                <a:solidFill>
                  <a:srgbClr val="FFFFFF"/>
                </a:solidFill>
                <a:latin typeface="HP001 5H" pitchFamily="34" charset="0"/>
                <a:cs typeface="HP001 5H" pitchFamily="34" charset="0"/>
              </a:rPr>
              <a:t>tháng</a:t>
            </a:r>
            <a:r>
              <a:rPr lang="en-US" altLang="en-US" sz="3600" b="1" dirty="0">
                <a:solidFill>
                  <a:srgbClr val="FFFFFF"/>
                </a:solidFill>
                <a:latin typeface="HP001 5H" pitchFamily="34" charset="0"/>
                <a:cs typeface="HP001 5H" pitchFamily="34" charset="0"/>
              </a:rPr>
              <a:t> </a:t>
            </a:r>
            <a:r>
              <a:rPr lang="en-US" altLang="en-US" sz="3600" b="1" dirty="0" smtClean="0">
                <a:solidFill>
                  <a:srgbClr val="FFFFFF"/>
                </a:solidFill>
                <a:latin typeface="HP001 5H" pitchFamily="34" charset="0"/>
                <a:cs typeface="HP001 5H" pitchFamily="34" charset="0"/>
              </a:rPr>
              <a:t>1</a:t>
            </a:r>
            <a:r>
              <a:rPr lang="vi-VN" altLang="en-US" sz="3600" b="1" dirty="0" smtClean="0">
                <a:solidFill>
                  <a:srgbClr val="FFFFFF"/>
                </a:solidFill>
                <a:latin typeface="HP001 5H" pitchFamily="34" charset="0"/>
                <a:cs typeface="HP001 5H" pitchFamily="34" charset="0"/>
              </a:rPr>
              <a:t>2</a:t>
            </a:r>
            <a:r>
              <a:rPr lang="en-US" altLang="en-US" sz="3600" b="1" dirty="0" smtClean="0">
                <a:solidFill>
                  <a:srgbClr val="FFFFFF"/>
                </a:solidFill>
                <a:latin typeface="HP001 5H" pitchFamily="34" charset="0"/>
                <a:cs typeface="HP001 5H" pitchFamily="34" charset="0"/>
              </a:rPr>
              <a:t> </a:t>
            </a:r>
            <a:r>
              <a:rPr lang="en-US" altLang="en-US" sz="3600" b="1" dirty="0" err="1">
                <a:solidFill>
                  <a:srgbClr val="FFFFFF"/>
                </a:solidFill>
                <a:latin typeface="HP001 5H" pitchFamily="34" charset="0"/>
                <a:cs typeface="HP001 5H" pitchFamily="34" charset="0"/>
              </a:rPr>
              <a:t>năm</a:t>
            </a:r>
            <a:r>
              <a:rPr lang="en-US" altLang="en-US" sz="3600" b="1" dirty="0">
                <a:solidFill>
                  <a:srgbClr val="FFFFFF"/>
                </a:solidFill>
                <a:latin typeface="HP001 5H" pitchFamily="34" charset="0"/>
                <a:cs typeface="HP001 5H" pitchFamily="34" charset="0"/>
              </a:rPr>
              <a:t> 2021</a:t>
            </a:r>
          </a:p>
          <a:p>
            <a:pPr algn="ctr" eaLnBrk="1" hangingPunct="1">
              <a:lnSpc>
                <a:spcPct val="150000"/>
              </a:lnSpc>
              <a:spcBef>
                <a:spcPct val="0"/>
              </a:spcBef>
              <a:buFontTx/>
              <a:buNone/>
              <a:defRPr/>
            </a:pPr>
            <a:r>
              <a:rPr lang="en-US" altLang="en-US" sz="3600" b="1" dirty="0" err="1" smtClean="0">
                <a:solidFill>
                  <a:srgbClr val="FFFFFF"/>
                </a:solidFill>
                <a:latin typeface="HP001 5H" pitchFamily="34" charset="0"/>
                <a:cs typeface="HP001 5H" pitchFamily="34" charset="0"/>
              </a:rPr>
              <a:t>Luyện</a:t>
            </a:r>
            <a:r>
              <a:rPr lang="en-US" altLang="en-US" sz="3600" b="1" dirty="0" smtClean="0">
                <a:solidFill>
                  <a:srgbClr val="FFFFFF"/>
                </a:solidFill>
                <a:latin typeface="HP001 5H" pitchFamily="34" charset="0"/>
                <a:cs typeface="HP001 5H" pitchFamily="34" charset="0"/>
              </a:rPr>
              <a:t> </a:t>
            </a:r>
            <a:r>
              <a:rPr lang="en-US" altLang="en-US" sz="3600" b="1" dirty="0" err="1" smtClean="0">
                <a:solidFill>
                  <a:srgbClr val="FFFFFF"/>
                </a:solidFill>
                <a:latin typeface="HP001 5H" pitchFamily="34" charset="0"/>
                <a:cs typeface="HP001 5H" pitchFamily="34" charset="0"/>
              </a:rPr>
              <a:t>từ</a:t>
            </a:r>
            <a:r>
              <a:rPr lang="en-US" altLang="en-US" sz="3600" b="1" dirty="0" smtClean="0">
                <a:solidFill>
                  <a:srgbClr val="FFFFFF"/>
                </a:solidFill>
                <a:latin typeface="HP001 5H" pitchFamily="34" charset="0"/>
                <a:cs typeface="HP001 5H" pitchFamily="34" charset="0"/>
              </a:rPr>
              <a:t> </a:t>
            </a:r>
            <a:r>
              <a:rPr lang="en-US" altLang="en-US" sz="3600" b="1" dirty="0" err="1" smtClean="0">
                <a:solidFill>
                  <a:srgbClr val="FFFFFF"/>
                </a:solidFill>
                <a:latin typeface="HP001 5H" pitchFamily="34" charset="0"/>
                <a:cs typeface="HP001 5H" pitchFamily="34" charset="0"/>
              </a:rPr>
              <a:t>và</a:t>
            </a:r>
            <a:r>
              <a:rPr lang="en-US" altLang="en-US" sz="3600" b="1" dirty="0" smtClean="0">
                <a:solidFill>
                  <a:srgbClr val="FFFFFF"/>
                </a:solidFill>
                <a:latin typeface="HP001 5H" pitchFamily="34" charset="0"/>
                <a:cs typeface="HP001 5H" pitchFamily="34" charset="0"/>
              </a:rPr>
              <a:t> </a:t>
            </a:r>
            <a:r>
              <a:rPr lang="en-US" altLang="en-US" sz="3600" b="1" dirty="0" err="1" smtClean="0">
                <a:solidFill>
                  <a:srgbClr val="FFFFFF"/>
                </a:solidFill>
                <a:latin typeface="HP001 5H" pitchFamily="34" charset="0"/>
                <a:cs typeface="HP001 5H" pitchFamily="34" charset="0"/>
              </a:rPr>
              <a:t>câu</a:t>
            </a:r>
            <a:endParaRPr lang="en-US" altLang="en-US" sz="3600" dirty="0">
              <a:solidFill>
                <a:srgbClr val="FFFFFF"/>
              </a:solidFill>
              <a:latin typeface="HP001 5H" pitchFamily="34" charset="0"/>
              <a:cs typeface="HP001 5H" pitchFamily="34" charset="0"/>
            </a:endParaRPr>
          </a:p>
        </p:txBody>
      </p:sp>
      <p:sp>
        <p:nvSpPr>
          <p:cNvPr id="8" name="Text Box 7">
            <a:extLst>
              <a:ext uri="{FF2B5EF4-FFF2-40B4-BE49-F238E27FC236}">
                <a16:creationId xmlns:a16="http://schemas.microsoft.com/office/drawing/2014/main" xmlns="" id="{CCA269F5-C666-4DF7-9E63-B4B8221971A7}"/>
              </a:ext>
            </a:extLst>
          </p:cNvPr>
          <p:cNvSpPr txBox="1">
            <a:spLocks noChangeArrowheads="1"/>
          </p:cNvSpPr>
          <p:nvPr/>
        </p:nvSpPr>
        <p:spPr bwMode="auto">
          <a:xfrm>
            <a:off x="3124200" y="2267497"/>
            <a:ext cx="4468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4000" b="1" dirty="0">
              <a:solidFill>
                <a:srgbClr val="FFFFFF"/>
              </a:solidFill>
              <a:latin typeface="HP001 5H" pitchFamily="34" charset="0"/>
              <a:cs typeface="HP001 5H" pitchFamily="34" charset="0"/>
            </a:endParaRPr>
          </a:p>
        </p:txBody>
      </p:sp>
      <p:sp>
        <p:nvSpPr>
          <p:cNvPr id="2" name="Rectangle 1">
            <a:extLst>
              <a:ext uri="{FF2B5EF4-FFF2-40B4-BE49-F238E27FC236}">
                <a16:creationId xmlns:a16="http://schemas.microsoft.com/office/drawing/2014/main" xmlns="" id="{5F3E22FF-589C-496B-9C14-8C582F19B6A0}"/>
              </a:ext>
            </a:extLst>
          </p:cNvPr>
          <p:cNvSpPr>
            <a:spLocks noChangeArrowheads="1"/>
          </p:cNvSpPr>
          <p:nvPr/>
        </p:nvSpPr>
        <p:spPr bwMode="auto">
          <a:xfrm>
            <a:off x="2652713" y="3816350"/>
            <a:ext cx="446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defRPr/>
            </a:pPr>
            <a:r>
              <a:rPr lang="af-ZA" altLang="en-US" sz="2400" b="1">
                <a:solidFill>
                  <a:srgbClr val="FFFFFF"/>
                </a:solidFill>
                <a:latin typeface="HP001 5H" pitchFamily="34" charset="0"/>
                <a:cs typeface="HP001 5H" pitchFamily="34" charset="0"/>
              </a:rPr>
              <a:t> </a:t>
            </a:r>
          </a:p>
        </p:txBody>
      </p:sp>
      <p:sp>
        <p:nvSpPr>
          <p:cNvPr id="6" name="Text Box 7">
            <a:extLst>
              <a:ext uri="{FF2B5EF4-FFF2-40B4-BE49-F238E27FC236}">
                <a16:creationId xmlns:a16="http://schemas.microsoft.com/office/drawing/2014/main" xmlns="" id="{D0A3429B-6DE3-43BE-845F-951D9D07D4F2}"/>
              </a:ext>
            </a:extLst>
          </p:cNvPr>
          <p:cNvSpPr txBox="1">
            <a:spLocks noChangeArrowheads="1"/>
          </p:cNvSpPr>
          <p:nvPr/>
        </p:nvSpPr>
        <p:spPr bwMode="auto">
          <a:xfrm>
            <a:off x="1697379" y="4047331"/>
            <a:ext cx="615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20000"/>
              </a:spcBef>
              <a:buFontTx/>
              <a:buNone/>
              <a:defRPr/>
            </a:pPr>
            <a:r>
              <a:rPr lang="en-US" altLang="en-US" sz="2800" b="1">
                <a:solidFill>
                  <a:srgbClr val="FFFFFF"/>
                </a:solidFill>
                <a:latin typeface="HP001 5H" pitchFamily="34" charset="0"/>
                <a:cs typeface="HP001 5H" pitchFamily="34" charset="0"/>
              </a:rPr>
              <a:t> </a:t>
            </a:r>
            <a:endParaRPr lang="vi-VN" altLang="en-US" sz="2800" b="1">
              <a:solidFill>
                <a:srgbClr val="4472C4"/>
              </a:solidFill>
              <a:latin typeface="HP001 4 hàng" panose="020B0603050302020204" pitchFamily="34" charset="0"/>
              <a:cs typeface="HP001 5H" pitchFamily="34" charset="0"/>
            </a:endParaRPr>
          </a:p>
        </p:txBody>
      </p:sp>
      <p:sp>
        <p:nvSpPr>
          <p:cNvPr id="7" name="Rectangle 6"/>
          <p:cNvSpPr/>
          <p:nvPr/>
        </p:nvSpPr>
        <p:spPr>
          <a:xfrm>
            <a:off x="1422741" y="2808933"/>
            <a:ext cx="6705600" cy="1077218"/>
          </a:xfrm>
          <a:prstGeom prst="rect">
            <a:avLst/>
          </a:prstGeom>
        </p:spPr>
        <p:txBody>
          <a:bodyPr wrap="square">
            <a:spAutoFit/>
          </a:bodyPr>
          <a:lstStyle/>
          <a:p>
            <a:pPr algn="ctr">
              <a:defRPr/>
            </a:pPr>
            <a:r>
              <a:rPr lang="en-US" sz="3200" b="1" dirty="0" err="1">
                <a:solidFill>
                  <a:schemeClr val="bg1"/>
                </a:solidFill>
                <a:latin typeface="HP001 4 hàng"/>
                <a:cs typeface="Times New Roman" panose="02020603050405020304" pitchFamily="18" charset="0"/>
              </a:rPr>
              <a:t>Ôn</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về</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từ</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chỉ</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đặc</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điểm</a:t>
            </a:r>
            <a:r>
              <a:rPr lang="en-US" sz="3200" b="1" dirty="0">
                <a:solidFill>
                  <a:schemeClr val="bg1"/>
                </a:solidFill>
                <a:latin typeface="HP001 4 hàng"/>
                <a:cs typeface="Times New Roman" panose="02020603050405020304" pitchFamily="18" charset="0"/>
              </a:rPr>
              <a:t>. </a:t>
            </a:r>
          </a:p>
          <a:p>
            <a:pPr algn="ctr">
              <a:defRPr/>
            </a:pPr>
            <a:r>
              <a:rPr lang="en-US" sz="3200" b="1" dirty="0" err="1">
                <a:solidFill>
                  <a:schemeClr val="bg1"/>
                </a:solidFill>
                <a:latin typeface="HP001 4 hàng"/>
                <a:cs typeface="Times New Roman" panose="02020603050405020304" pitchFamily="18" charset="0"/>
              </a:rPr>
              <a:t>Ôn</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tập</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câu</a:t>
            </a:r>
            <a:r>
              <a:rPr lang="en-US" sz="3200" b="1" dirty="0">
                <a:solidFill>
                  <a:schemeClr val="bg1"/>
                </a:solidFill>
                <a:latin typeface="HP001 4 hàng"/>
                <a:cs typeface="Times New Roman" panose="02020603050405020304" pitchFamily="18" charset="0"/>
              </a:rPr>
              <a:t> Ai </a:t>
            </a:r>
            <a:r>
              <a:rPr lang="en-US" sz="3200" b="1" dirty="0" err="1">
                <a:solidFill>
                  <a:schemeClr val="bg1"/>
                </a:solidFill>
                <a:latin typeface="HP001 4 hàng"/>
                <a:cs typeface="Times New Roman" panose="02020603050405020304" pitchFamily="18" charset="0"/>
              </a:rPr>
              <a:t>thế</a:t>
            </a:r>
            <a:r>
              <a:rPr lang="en-US" sz="3200" b="1" dirty="0">
                <a:solidFill>
                  <a:schemeClr val="bg1"/>
                </a:solidFill>
                <a:latin typeface="HP001 4 hàng"/>
                <a:cs typeface="Times New Roman" panose="02020603050405020304" pitchFamily="18" charset="0"/>
              </a:rPr>
              <a:t> </a:t>
            </a:r>
            <a:r>
              <a:rPr lang="en-US" sz="3200" b="1" dirty="0" err="1">
                <a:solidFill>
                  <a:schemeClr val="bg1"/>
                </a:solidFill>
                <a:latin typeface="HP001 4 hàng"/>
                <a:cs typeface="Times New Roman" panose="02020603050405020304" pitchFamily="18" charset="0"/>
              </a:rPr>
              <a:t>nào</a:t>
            </a:r>
            <a:r>
              <a:rPr lang="en-US" sz="3200" b="1" dirty="0">
                <a:solidFill>
                  <a:schemeClr val="bg1"/>
                </a:solidFill>
                <a:latin typeface="HP001 4 hàng"/>
                <a:cs typeface="Times New Roman" panose="02020603050405020304" pitchFamily="18" charset="0"/>
              </a:rPr>
              <a:t>?</a:t>
            </a:r>
          </a:p>
        </p:txBody>
      </p:sp>
    </p:spTree>
    <p:extLst>
      <p:ext uri="{BB962C8B-B14F-4D97-AF65-F5344CB8AC3E}">
        <p14:creationId xmlns:p14="http://schemas.microsoft.com/office/powerpoint/2010/main" val="3675348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8"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5826" y="517821"/>
            <a:ext cx="922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1:Gạch </a:t>
            </a:r>
            <a:r>
              <a:rPr lang="en-US" altLang="en-US" sz="3600" b="1" dirty="0" err="1">
                <a:latin typeface="Times New Roman" panose="02020603050405020304" pitchFamily="18" charset="0"/>
              </a:rPr>
              <a:t>dưới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từ</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chỉ</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đặc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điểm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những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thơ</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sau</a:t>
            </a:r>
            <a:r>
              <a:rPr lang="en-US" altLang="en-US" sz="3600" b="1" dirty="0">
                <a:latin typeface="Times New Roman" panose="02020603050405020304" pitchFamily="18" charset="0"/>
              </a:rPr>
              <a:t> : </a:t>
            </a:r>
          </a:p>
        </p:txBody>
      </p:sp>
      <p:sp>
        <p:nvSpPr>
          <p:cNvPr id="14" name="Rectangle 5"/>
          <p:cNvSpPr>
            <a:spLocks noChangeArrowheads="1"/>
          </p:cNvSpPr>
          <p:nvPr/>
        </p:nvSpPr>
        <p:spPr bwMode="auto">
          <a:xfrm>
            <a:off x="1600200" y="1854200"/>
            <a:ext cx="5638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Em</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vẽ</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làng</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xóm</a:t>
            </a:r>
            <a:r>
              <a:rPr lang="en-US" altLang="en-US" sz="40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4000" b="1" dirty="0">
                <a:solidFill>
                  <a:srgbClr val="002060"/>
                </a:solidFill>
                <a:latin typeface="Times New Roman" panose="02020603050405020304" pitchFamily="18" charset="0"/>
                <a:cs typeface="Times New Roman" panose="02020603050405020304" pitchFamily="18" charset="0"/>
              </a:rPr>
              <a:t>Tre </a:t>
            </a:r>
            <a:r>
              <a:rPr lang="en-US" altLang="en-US" sz="4000" b="1" dirty="0" err="1">
                <a:solidFill>
                  <a:srgbClr val="002060"/>
                </a:solidFill>
                <a:latin typeface="Times New Roman" panose="02020603050405020304" pitchFamily="18" charset="0"/>
                <a:cs typeface="Times New Roman" panose="02020603050405020304" pitchFamily="18" charset="0"/>
              </a:rPr>
              <a:t>xanh</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lúa</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xanh</a:t>
            </a:r>
            <a:r>
              <a:rPr lang="en-US" altLang="en-US" sz="40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Sông</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máng</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lượn</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quanh</a:t>
            </a:r>
            <a:r>
              <a:rPr lang="en-US" altLang="en-US" sz="40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Một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dòng</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xanh</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mát</a:t>
            </a:r>
            <a:r>
              <a:rPr lang="en-US" altLang="en-US" sz="40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Trời</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mây</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bát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ngát</a:t>
            </a:r>
            <a:endParaRPr lang="en-US" altLang="en-US" sz="40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Xanh</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ngắt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mùa</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thu</a:t>
            </a:r>
            <a:r>
              <a:rPr lang="en-US" altLang="en-US" sz="4000" b="1" dirty="0">
                <a:solidFill>
                  <a:srgbClr val="002060"/>
                </a:solidFill>
                <a:latin typeface="Times New Roman" panose="02020603050405020304" pitchFamily="18" charset="0"/>
                <a:cs typeface="Times New Roman" panose="02020603050405020304" pitchFamily="18" charset="0"/>
              </a:rPr>
              <a:t>.</a:t>
            </a:r>
          </a:p>
        </p:txBody>
      </p:sp>
      <p:sp>
        <p:nvSpPr>
          <p:cNvPr id="18" name="Line 6">
            <a:extLst>
              <a:ext uri="{FF2B5EF4-FFF2-40B4-BE49-F238E27FC236}">
                <a16:creationId xmlns:a16="http://schemas.microsoft.com/office/drawing/2014/main" xmlns="" id="{8F918E63-A34F-4D00-8B8E-70029F7D178C}"/>
              </a:ext>
            </a:extLst>
          </p:cNvPr>
          <p:cNvSpPr>
            <a:spLocks noChangeShapeType="1"/>
          </p:cNvSpPr>
          <p:nvPr/>
        </p:nvSpPr>
        <p:spPr bwMode="auto">
          <a:xfrm flipV="1">
            <a:off x="2590800" y="3090801"/>
            <a:ext cx="1092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19" name="Line 7">
            <a:extLst>
              <a:ext uri="{FF2B5EF4-FFF2-40B4-BE49-F238E27FC236}">
                <a16:creationId xmlns:a16="http://schemas.microsoft.com/office/drawing/2014/main" xmlns="" id="{577099D9-75F6-413E-8790-A99CF31E7EA0}"/>
              </a:ext>
            </a:extLst>
          </p:cNvPr>
          <p:cNvSpPr>
            <a:spLocks noChangeShapeType="1"/>
          </p:cNvSpPr>
          <p:nvPr/>
        </p:nvSpPr>
        <p:spPr bwMode="auto">
          <a:xfrm>
            <a:off x="4753371" y="3090801"/>
            <a:ext cx="932657" cy="79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20" name="Line 8">
            <a:extLst>
              <a:ext uri="{FF2B5EF4-FFF2-40B4-BE49-F238E27FC236}">
                <a16:creationId xmlns:a16="http://schemas.microsoft.com/office/drawing/2014/main" xmlns="" id="{4FE704FC-5633-42B0-91EE-3A8CD18C68E6}"/>
              </a:ext>
            </a:extLst>
          </p:cNvPr>
          <p:cNvSpPr>
            <a:spLocks noChangeShapeType="1"/>
          </p:cNvSpPr>
          <p:nvPr/>
        </p:nvSpPr>
        <p:spPr bwMode="auto">
          <a:xfrm>
            <a:off x="3924298" y="4267200"/>
            <a:ext cx="201930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21" name="Line 9">
            <a:extLst>
              <a:ext uri="{FF2B5EF4-FFF2-40B4-BE49-F238E27FC236}">
                <a16:creationId xmlns:a16="http://schemas.microsoft.com/office/drawing/2014/main" xmlns="" id="{68E6A42D-8EFC-407F-B989-A8CBB539A4E1}"/>
              </a:ext>
            </a:extLst>
          </p:cNvPr>
          <p:cNvSpPr>
            <a:spLocks noChangeShapeType="1"/>
          </p:cNvSpPr>
          <p:nvPr/>
        </p:nvSpPr>
        <p:spPr bwMode="auto">
          <a:xfrm flipV="1">
            <a:off x="3819823" y="4876800"/>
            <a:ext cx="186620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
        <p:nvSpPr>
          <p:cNvPr id="22" name="Line 10">
            <a:extLst>
              <a:ext uri="{FF2B5EF4-FFF2-40B4-BE49-F238E27FC236}">
                <a16:creationId xmlns:a16="http://schemas.microsoft.com/office/drawing/2014/main" xmlns="" id="{E565D874-F50D-47BF-96D6-32C4A40DBA3F}"/>
              </a:ext>
            </a:extLst>
          </p:cNvPr>
          <p:cNvSpPr>
            <a:spLocks noChangeShapeType="1"/>
          </p:cNvSpPr>
          <p:nvPr/>
        </p:nvSpPr>
        <p:spPr bwMode="auto">
          <a:xfrm flipV="1">
            <a:off x="1631950" y="5486400"/>
            <a:ext cx="229234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kern="0">
              <a:solidFill>
                <a:srgbClr val="33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3581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7107" name="Picture 8" descr="imag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357688" cy="3276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10" descr="image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0"/>
            <a:ext cx="4786312" cy="3581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7" descr="Kết quả hình ảnh cho hình ảnh dòng sông quê 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3581400"/>
            <a:ext cx="47863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28600" y="609600"/>
            <a:ext cx="8686800" cy="685800"/>
          </a:xfrm>
        </p:spPr>
        <p:txBody>
          <a:bodyPr/>
          <a:lstStyle/>
          <a:p>
            <a:pPr eaLnBrk="1" hangingPunct="1">
              <a:buFontTx/>
              <a:buNone/>
            </a:pPr>
            <a:r>
              <a:rPr lang="en-US" altLang="vi-VN" b="1" smtClean="0">
                <a:solidFill>
                  <a:srgbClr val="0000FF"/>
                </a:solidFill>
                <a:latin typeface="Times New Roman" panose="02020603050405020304" pitchFamily="18" charset="0"/>
                <a:cs typeface="Times New Roman" panose="02020603050405020304" pitchFamily="18" charset="0"/>
              </a:rPr>
              <a:t>Tìm các từ chỉ đặc điểm cho những sự vật sau:</a:t>
            </a:r>
          </a:p>
        </p:txBody>
      </p:sp>
      <p:sp>
        <p:nvSpPr>
          <p:cNvPr id="40970" name="Text Box 10"/>
          <p:cNvSpPr txBox="1">
            <a:spLocks noChangeArrowheads="1"/>
          </p:cNvSpPr>
          <p:nvPr/>
        </p:nvSpPr>
        <p:spPr bwMode="auto">
          <a:xfrm>
            <a:off x="2133600" y="1855788"/>
            <a:ext cx="1143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dirty="0" err="1">
                <a:solidFill>
                  <a:srgbClr val="0000CC"/>
                </a:solidFill>
                <a:latin typeface="Times New Roman" panose="02020603050405020304" pitchFamily="18" charset="0"/>
                <a:cs typeface="Times New Roman" panose="02020603050405020304" pitchFamily="18" charset="0"/>
              </a:rPr>
              <a:t>Hoa</a:t>
            </a:r>
            <a:r>
              <a:rPr lang="en-US" altLang="vi-VN" sz="2800" b="1" dirty="0">
                <a:solidFill>
                  <a:srgbClr val="0000CC"/>
                </a:solidFill>
                <a:latin typeface="Times New Roman" panose="02020603050405020304" pitchFamily="18" charset="0"/>
                <a:cs typeface="Times New Roman" panose="02020603050405020304" pitchFamily="18" charset="0"/>
              </a:rPr>
              <a:t> </a:t>
            </a:r>
            <a:endParaRPr lang="en-US" altLang="vi-VN" sz="2800" b="1" dirty="0">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2800" b="1" dirty="0">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1800" dirty="0">
              <a:solidFill>
                <a:srgbClr val="000000"/>
              </a:solidFill>
              <a:latin typeface="Times New Roman" panose="02020603050405020304" pitchFamily="18" charset="0"/>
              <a:cs typeface="Times New Roman" panose="02020603050405020304" pitchFamily="18" charset="0"/>
            </a:endParaRPr>
          </a:p>
        </p:txBody>
      </p:sp>
      <p:sp>
        <p:nvSpPr>
          <p:cNvPr id="40971" name="Text Box 11"/>
          <p:cNvSpPr txBox="1">
            <a:spLocks noChangeArrowheads="1"/>
          </p:cNvSpPr>
          <p:nvPr/>
        </p:nvSpPr>
        <p:spPr bwMode="auto">
          <a:xfrm>
            <a:off x="2971800" y="1855788"/>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thơm</a:t>
            </a:r>
          </a:p>
        </p:txBody>
      </p:sp>
      <p:sp>
        <p:nvSpPr>
          <p:cNvPr id="40972" name="Text Box 12"/>
          <p:cNvSpPr txBox="1">
            <a:spLocks noChangeArrowheads="1"/>
          </p:cNvSpPr>
          <p:nvPr/>
        </p:nvSpPr>
        <p:spPr bwMode="auto">
          <a:xfrm>
            <a:off x="2057400" y="2608263"/>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Đường</a:t>
            </a:r>
          </a:p>
        </p:txBody>
      </p:sp>
      <p:sp>
        <p:nvSpPr>
          <p:cNvPr id="40973" name="Text Box 13"/>
          <p:cNvSpPr txBox="1">
            <a:spLocks noChangeArrowheads="1"/>
          </p:cNvSpPr>
          <p:nvPr/>
        </p:nvSpPr>
        <p:spPr bwMode="auto">
          <a:xfrm>
            <a:off x="3505200" y="2608263"/>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ngọt</a:t>
            </a:r>
          </a:p>
        </p:txBody>
      </p:sp>
      <p:sp>
        <p:nvSpPr>
          <p:cNvPr id="40974" name="Text Box 14"/>
          <p:cNvSpPr txBox="1">
            <a:spLocks noChangeArrowheads="1"/>
          </p:cNvSpPr>
          <p:nvPr/>
        </p:nvSpPr>
        <p:spPr bwMode="auto">
          <a:xfrm>
            <a:off x="2019300" y="344963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 Chanh</a:t>
            </a:r>
          </a:p>
        </p:txBody>
      </p:sp>
      <p:sp>
        <p:nvSpPr>
          <p:cNvPr id="40975" name="Text Box 15"/>
          <p:cNvSpPr txBox="1">
            <a:spLocks noChangeArrowheads="1"/>
          </p:cNvSpPr>
          <p:nvPr/>
        </p:nvSpPr>
        <p:spPr bwMode="auto">
          <a:xfrm>
            <a:off x="3438525" y="34290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chua </a:t>
            </a:r>
          </a:p>
        </p:txBody>
      </p:sp>
      <p:sp>
        <p:nvSpPr>
          <p:cNvPr id="40976" name="Text Box 16"/>
          <p:cNvSpPr txBox="1">
            <a:spLocks noChangeArrowheads="1"/>
          </p:cNvSpPr>
          <p:nvPr/>
        </p:nvSpPr>
        <p:spPr bwMode="auto">
          <a:xfrm>
            <a:off x="2166938" y="436245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Muối</a:t>
            </a:r>
          </a:p>
        </p:txBody>
      </p:sp>
      <p:sp>
        <p:nvSpPr>
          <p:cNvPr id="40977" name="Text Box 17"/>
          <p:cNvSpPr txBox="1">
            <a:spLocks noChangeArrowheads="1"/>
          </p:cNvSpPr>
          <p:nvPr/>
        </p:nvSpPr>
        <p:spPr bwMode="auto">
          <a:xfrm>
            <a:off x="3505200" y="4321175"/>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mặn </a:t>
            </a:r>
          </a:p>
        </p:txBody>
      </p:sp>
      <p:sp>
        <p:nvSpPr>
          <p:cNvPr id="40978" name="Text Box 18"/>
          <p:cNvSpPr txBox="1">
            <a:spLocks noChangeArrowheads="1"/>
          </p:cNvSpPr>
          <p:nvPr/>
        </p:nvSpPr>
        <p:spPr bwMode="auto">
          <a:xfrm>
            <a:off x="2247900" y="5286375"/>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Ớt </a:t>
            </a:r>
          </a:p>
        </p:txBody>
      </p:sp>
      <p:sp>
        <p:nvSpPr>
          <p:cNvPr id="40979" name="Text Box 19"/>
          <p:cNvSpPr txBox="1">
            <a:spLocks noChangeArrowheads="1"/>
          </p:cNvSpPr>
          <p:nvPr/>
        </p:nvSpPr>
        <p:spPr bwMode="auto">
          <a:xfrm>
            <a:off x="3467100" y="52292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cay </a:t>
            </a:r>
          </a:p>
        </p:txBody>
      </p:sp>
    </p:spTree>
  </p:cSld>
  <p:clrMapOvr>
    <a:masterClrMapping/>
  </p:clrMapOvr>
  <p:transition spd="slow">
    <p:split orient="vert"/>
    <p:sndAc>
      <p:stSnd>
        <p:snd r:embed="rId2" name="chuong[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box(in)">
                                      <p:cBhvr>
                                        <p:cTn id="12" dur="500"/>
                                        <p:tgtEl>
                                          <p:spTgt spid="40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71"/>
                                        </p:tgtEl>
                                        <p:attrNameLst>
                                          <p:attrName>style.visibility</p:attrName>
                                        </p:attrNameLst>
                                      </p:cBhvr>
                                      <p:to>
                                        <p:strVal val="visible"/>
                                      </p:to>
                                    </p:set>
                                    <p:animEffect transition="in" filter="box(in)">
                                      <p:cBhvr>
                                        <p:cTn id="17" dur="500"/>
                                        <p:tgtEl>
                                          <p:spTgt spid="409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box(in)">
                                      <p:cBhvr>
                                        <p:cTn id="22" dur="500"/>
                                        <p:tgtEl>
                                          <p:spTgt spid="409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box(in)">
                                      <p:cBhvr>
                                        <p:cTn id="27" dur="500"/>
                                        <p:tgtEl>
                                          <p:spTgt spid="409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74"/>
                                        </p:tgtEl>
                                        <p:attrNameLst>
                                          <p:attrName>style.visibility</p:attrName>
                                        </p:attrNameLst>
                                      </p:cBhvr>
                                      <p:to>
                                        <p:strVal val="visible"/>
                                      </p:to>
                                    </p:set>
                                    <p:animEffect transition="in" filter="box(in)">
                                      <p:cBhvr>
                                        <p:cTn id="32" dur="500"/>
                                        <p:tgtEl>
                                          <p:spTgt spid="409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975"/>
                                        </p:tgtEl>
                                        <p:attrNameLst>
                                          <p:attrName>style.visibility</p:attrName>
                                        </p:attrNameLst>
                                      </p:cBhvr>
                                      <p:to>
                                        <p:strVal val="visible"/>
                                      </p:to>
                                    </p:set>
                                    <p:animEffect transition="in" filter="box(in)">
                                      <p:cBhvr>
                                        <p:cTn id="37" dur="500"/>
                                        <p:tgtEl>
                                          <p:spTgt spid="409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0976"/>
                                        </p:tgtEl>
                                        <p:attrNameLst>
                                          <p:attrName>style.visibility</p:attrName>
                                        </p:attrNameLst>
                                      </p:cBhvr>
                                      <p:to>
                                        <p:strVal val="visible"/>
                                      </p:to>
                                    </p:set>
                                    <p:animEffect transition="in" filter="box(in)">
                                      <p:cBhvr>
                                        <p:cTn id="42" dur="500"/>
                                        <p:tgtEl>
                                          <p:spTgt spid="409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0977"/>
                                        </p:tgtEl>
                                        <p:attrNameLst>
                                          <p:attrName>style.visibility</p:attrName>
                                        </p:attrNameLst>
                                      </p:cBhvr>
                                      <p:to>
                                        <p:strVal val="visible"/>
                                      </p:to>
                                    </p:set>
                                    <p:animEffect transition="in" filter="box(in)">
                                      <p:cBhvr>
                                        <p:cTn id="47" dur="500"/>
                                        <p:tgtEl>
                                          <p:spTgt spid="409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0978"/>
                                        </p:tgtEl>
                                        <p:attrNameLst>
                                          <p:attrName>style.visibility</p:attrName>
                                        </p:attrNameLst>
                                      </p:cBhvr>
                                      <p:to>
                                        <p:strVal val="visible"/>
                                      </p:to>
                                    </p:set>
                                    <p:animEffect transition="in" filter="box(in)">
                                      <p:cBhvr>
                                        <p:cTn id="52" dur="500"/>
                                        <p:tgtEl>
                                          <p:spTgt spid="409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0979"/>
                                        </p:tgtEl>
                                        <p:attrNameLst>
                                          <p:attrName>style.visibility</p:attrName>
                                        </p:attrNameLst>
                                      </p:cBhvr>
                                      <p:to>
                                        <p:strVal val="visible"/>
                                      </p:to>
                                    </p:set>
                                    <p:animEffect transition="in" filter="box(in)">
                                      <p:cBhvr>
                                        <p:cTn id="57" dur="500"/>
                                        <p:tgtEl>
                                          <p:spTgt spid="4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70" grpId="0"/>
      <p:bldP spid="40971" grpId="0"/>
      <p:bldP spid="40972" grpId="0"/>
      <p:bldP spid="40973" grpId="0"/>
      <p:bldP spid="40974" grpId="0"/>
      <p:bldP spid="40975" grpId="0"/>
      <p:bldP spid="40976" grpId="0"/>
      <p:bldP spid="40977" grpId="0"/>
      <p:bldP spid="40978" grpId="0"/>
      <p:bldP spid="4097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66700" y="144780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5000"/>
              </a:lnSpc>
              <a:spcBef>
                <a:spcPct val="0"/>
              </a:spcBef>
              <a:buFontTx/>
              <a:buNone/>
            </a:pPr>
            <a:r>
              <a:rPr lang="en-US" altLang="vi-VN" sz="3600" b="1" i="1">
                <a:solidFill>
                  <a:srgbClr val="FF0000"/>
                </a:solidFill>
                <a:latin typeface="Times New Roman" panose="02020603050405020304" pitchFamily="18" charset="0"/>
                <a:cs typeface="Times New Roman" panose="02020603050405020304" pitchFamily="18" charset="0"/>
              </a:rPr>
              <a:t>     Từ chỉ đặc điểm là những từ chỉ màu sắc, mùi vị, tính chất, hình dạng, kích thước,… của ng</a:t>
            </a:r>
            <a:r>
              <a:rPr lang="vi-VN" altLang="vi-VN" sz="3600" b="1" i="1">
                <a:solidFill>
                  <a:srgbClr val="FF0000"/>
                </a:solidFill>
                <a:latin typeface="Times New Roman" panose="02020603050405020304" pitchFamily="18" charset="0"/>
                <a:cs typeface="Times New Roman" panose="02020603050405020304" pitchFamily="18" charset="0"/>
              </a:rPr>
              <a:t>ư</a:t>
            </a:r>
            <a:r>
              <a:rPr lang="en-US" altLang="vi-VN" sz="3600" b="1" i="1">
                <a:solidFill>
                  <a:srgbClr val="FF0000"/>
                </a:solidFill>
                <a:latin typeface="Times New Roman" panose="02020603050405020304" pitchFamily="18" charset="0"/>
                <a:cs typeface="Times New Roman" panose="02020603050405020304" pitchFamily="18" charset="0"/>
              </a:rPr>
              <a:t>ời, sự vật, hiện t</a:t>
            </a:r>
            <a:r>
              <a:rPr lang="vi-VN" altLang="vi-VN" sz="3600" b="1" i="1">
                <a:solidFill>
                  <a:srgbClr val="FF0000"/>
                </a:solidFill>
                <a:latin typeface="Times New Roman" panose="02020603050405020304" pitchFamily="18" charset="0"/>
                <a:cs typeface="Times New Roman" panose="02020603050405020304" pitchFamily="18" charset="0"/>
              </a:rPr>
              <a:t>ư</a:t>
            </a:r>
            <a:r>
              <a:rPr lang="en-US" altLang="vi-VN" sz="3600" b="1" i="1">
                <a:solidFill>
                  <a:srgbClr val="FF0000"/>
                </a:solidFill>
                <a:latin typeface="Times New Roman" panose="02020603050405020304" pitchFamily="18" charset="0"/>
                <a:cs typeface="Times New Roman" panose="02020603050405020304" pitchFamily="18" charset="0"/>
              </a:rPr>
              <a:t>ợng.</a:t>
            </a:r>
          </a:p>
        </p:txBody>
      </p:sp>
      <p:pic>
        <p:nvPicPr>
          <p:cNvPr id="50179" name="Picture 7" descr="Bauern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8991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1283</TotalTime>
  <Words>931</Words>
  <Application>Microsoft Office PowerPoint</Application>
  <PresentationFormat>On-screen Show (4:3)</PresentationFormat>
  <Paragraphs>161</Paragraphs>
  <Slides>22</Slides>
  <Notes>5</Notes>
  <HiddenSlides>0</HiddenSlides>
  <MMClips>1</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1_Globe</vt:lpstr>
      <vt:lpstr>1_Default Design</vt:lpstr>
      <vt:lpstr>3_Default Design</vt:lpstr>
      <vt:lpstr>5_Globe</vt:lpstr>
      <vt:lpstr>7_Default Design</vt:lpstr>
      <vt:lpstr>4_Default Design</vt:lpstr>
      <vt:lpstr>2_Office Theme</vt:lpstr>
      <vt:lpstr>4_Office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ASUSMAINBOARD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2 ngµy 05 th¸ng 12 n¨m 2005 LuyÖn tõ vµ c©u:</dc:title>
  <dc:creator>thai_vui</dc:creator>
  <cp:lastModifiedBy>BKV</cp:lastModifiedBy>
  <cp:revision>146</cp:revision>
  <dcterms:created xsi:type="dcterms:W3CDTF">2005-11-30T15:31:36Z</dcterms:created>
  <dcterms:modified xsi:type="dcterms:W3CDTF">2021-12-09T00:49:49Z</dcterms:modified>
</cp:coreProperties>
</file>