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2" r:id="rId2"/>
    <p:sldId id="263" r:id="rId3"/>
    <p:sldId id="264" r:id="rId4"/>
    <p:sldId id="265" r:id="rId5"/>
    <p:sldId id="266" r:id="rId6"/>
    <p:sldId id="257" r:id="rId7"/>
    <p:sldId id="270" r:id="rId8"/>
    <p:sldId id="267" r:id="rId9"/>
    <p:sldId id="268" r:id="rId10"/>
    <p:sldId id="261" r:id="rId11"/>
    <p:sldId id="259" r:id="rId12"/>
    <p:sldId id="260" r:id="rId13"/>
    <p:sldId id="271" r:id="rId14"/>
    <p:sldId id="272" r:id="rId15"/>
    <p:sldId id="274" r:id="rId16"/>
    <p:sldId id="275" r:id="rId17"/>
    <p:sldId id="258" r:id="rId18"/>
    <p:sldId id="276" r:id="rId19"/>
    <p:sldId id="27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2CA10-F68B-400B-9FD8-B07E0C696A33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79FD47-EE30-461C-BC35-A908FF7EC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33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259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9DC9-903C-4D7F-9B72-0EEB9619CC43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D6A24-BAF7-4455-8525-387D53E59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495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9DC9-903C-4D7F-9B72-0EEB9619CC43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D6A24-BAF7-4455-8525-387D53E59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55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9DC9-903C-4D7F-9B72-0EEB9619CC43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D6A24-BAF7-4455-8525-387D53E59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3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35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9DC9-903C-4D7F-9B72-0EEB9619CC43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D6A24-BAF7-4455-8525-387D53E59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58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9DC9-903C-4D7F-9B72-0EEB9619CC43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D6A24-BAF7-4455-8525-387D53E59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26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9DC9-903C-4D7F-9B72-0EEB9619CC43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D6A24-BAF7-4455-8525-387D53E59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2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9DC9-903C-4D7F-9B72-0EEB9619CC43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D6A24-BAF7-4455-8525-387D53E59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52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9DC9-903C-4D7F-9B72-0EEB9619CC43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D6A24-BAF7-4455-8525-387D53E59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23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9DC9-903C-4D7F-9B72-0EEB9619CC43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D6A24-BAF7-4455-8525-387D53E59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64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9DC9-903C-4D7F-9B72-0EEB9619CC43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D6A24-BAF7-4455-8525-387D53E59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47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9DC9-903C-4D7F-9B72-0EEB9619CC43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D6A24-BAF7-4455-8525-387D53E59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7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49DC9-903C-4D7F-9B72-0EEB9619CC43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D6A24-BAF7-4455-8525-387D53E59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1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7924" y="884012"/>
            <a:ext cx="7609497" cy="25146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VỚI TIẾT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97374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6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A12103-CB53-4DE6-8E3B-BA73B0A42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49716"/>
            <a:ext cx="7924800" cy="3893684"/>
          </a:xfrm>
          <a:prstGeom prst="rect">
            <a:avLst/>
          </a:prstGeom>
        </p:spPr>
      </p:pic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xmlns="" id="{235EBE95-3356-40A6-BE38-206E291129DC}"/>
              </a:ext>
            </a:extLst>
          </p:cNvPr>
          <p:cNvSpPr/>
          <p:nvPr/>
        </p:nvSpPr>
        <p:spPr>
          <a:xfrm>
            <a:off x="907470" y="4615734"/>
            <a:ext cx="7315200" cy="672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giẻ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22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6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AA13D5-636B-404D-9125-92C89C8DB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57200"/>
            <a:ext cx="8153400" cy="4038600"/>
          </a:xfrm>
          <a:prstGeom prst="rect">
            <a:avLst/>
          </a:prstGeom>
        </p:spPr>
      </p:pic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xmlns="" id="{235EBE95-3356-40A6-BE38-206E291129DC}"/>
              </a:ext>
            </a:extLst>
          </p:cNvPr>
          <p:cNvSpPr/>
          <p:nvPr/>
        </p:nvSpPr>
        <p:spPr>
          <a:xfrm>
            <a:off x="464130" y="4724400"/>
            <a:ext cx="7841670" cy="672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cởi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17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6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40E40B-9BA1-45AC-AD5E-B5B60EA88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55749"/>
            <a:ext cx="8305800" cy="4140052"/>
          </a:xfrm>
          <a:prstGeom prst="rect">
            <a:avLst/>
          </a:prstGeom>
        </p:spPr>
      </p:pic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xmlns="" id="{235EBE95-3356-40A6-BE38-206E291129DC}"/>
              </a:ext>
            </a:extLst>
          </p:cNvPr>
          <p:cNvSpPr/>
          <p:nvPr/>
        </p:nvSpPr>
        <p:spPr>
          <a:xfrm>
            <a:off x="152400" y="4724400"/>
            <a:ext cx="8153400" cy="672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cam,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cúi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chườm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3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6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" descr="H:\ppt\素材包\边框-1\956e9d60f655100a844a557877f1ce05.png">
            <a:extLst>
              <a:ext uri="{FF2B5EF4-FFF2-40B4-BE49-F238E27FC236}">
                <a16:creationId xmlns:a16="http://schemas.microsoft.com/office/drawing/2014/main" xmlns="" id="{3A16D57E-B29A-46FF-A3D5-8A244D106C3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2"/>
            <a:ext cx="7593330" cy="43493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19AC50-8416-4BE7-84DC-C6DCC953E1B6}"/>
              </a:ext>
            </a:extLst>
          </p:cNvPr>
          <p:cNvSpPr txBox="1"/>
          <p:nvPr/>
        </p:nvSpPr>
        <p:spPr>
          <a:xfrm>
            <a:off x="1371600" y="2422029"/>
            <a:ext cx="6248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cuộc sống xảy ra nhiều tình huống bất ngờ nhưng có thể xử lí rất đơn giản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 em cũng làm được.</a:t>
            </a:r>
            <a:r>
              <a:rPr lang="vi-VN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70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00" y="533400"/>
            <a:ext cx="6172200" cy="533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2556165" y="3103410"/>
            <a:ext cx="3441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7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 bài 14-2">
            <a:hlinkClick r:id="" action="ppaction://media"/>
            <a:extLst>
              <a:ext uri="{FF2B5EF4-FFF2-40B4-BE49-F238E27FC236}">
                <a16:creationId xmlns:a16="http://schemas.microsoft.com/office/drawing/2014/main" xmlns="" id="{D741279E-94F2-4D95-840F-1388C745C6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1051297"/>
            <a:ext cx="8534399" cy="51971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67000" y="-6925"/>
            <a:ext cx="57912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kíp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phó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ngờ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66527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00" y="533400"/>
            <a:ext cx="6172200" cy="533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2556165" y="3103410"/>
            <a:ext cx="3441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482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76CB109-B366-4D90-9827-C43C08CF3EA6}"/>
              </a:ext>
            </a:extLst>
          </p:cNvPr>
          <p:cNvSpPr txBox="1"/>
          <p:nvPr/>
        </p:nvSpPr>
        <p:spPr>
          <a:xfrm>
            <a:off x="381000" y="4572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76CB109-B366-4D90-9827-C43C08CF3EA6}"/>
              </a:ext>
            </a:extLst>
          </p:cNvPr>
          <p:cNvSpPr txBox="1"/>
          <p:nvPr/>
        </p:nvSpPr>
        <p:spPr>
          <a:xfrm>
            <a:off x="381000" y="1411307"/>
            <a:ext cx="472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quặn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5125254"/>
            <a:ext cx="3657601" cy="1808945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257799" y="5125253"/>
            <a:ext cx="3990109" cy="1808945"/>
          </a:xfrm>
          <a:prstGeom prst="rect">
            <a:avLst/>
          </a:prstGeom>
        </p:spPr>
      </p:pic>
      <p:pic>
        <p:nvPicPr>
          <p:cNvPr id="2050" name="Picture 2" descr="C:\Users\Minhthangpc.VN\Desktop\z2985854193371_a4d1601737c83c4ca6cdf9d61be5f84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18" y="2955640"/>
            <a:ext cx="7221682" cy="261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93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76CB109-B366-4D90-9827-C43C08CF3EA6}"/>
              </a:ext>
            </a:extLst>
          </p:cNvPr>
          <p:cNvSpPr txBox="1"/>
          <p:nvPr/>
        </p:nvSpPr>
        <p:spPr>
          <a:xfrm>
            <a:off x="762000" y="1601413"/>
            <a:ext cx="6321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kíp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10314" y="1774339"/>
            <a:ext cx="921174" cy="5236061"/>
          </a:xfrm>
          <a:prstGeom prst="rect">
            <a:avLst/>
          </a:prstGeom>
        </p:spPr>
      </p:pic>
      <p:pic>
        <p:nvPicPr>
          <p:cNvPr id="5" name="Picture 7" descr="1-26">
            <a:extLst>
              <a:ext uri="{FF2B5EF4-FFF2-40B4-BE49-F238E27FC236}">
                <a16:creationId xmlns=""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20782"/>
            <a:ext cx="5181599" cy="164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600" y="533400"/>
            <a:ext cx="2208207" cy="792549"/>
          </a:xfrm>
          <a:prstGeom prst="rect">
            <a:avLst/>
          </a:prstGeom>
        </p:spPr>
      </p:pic>
      <p:pic>
        <p:nvPicPr>
          <p:cNvPr id="7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0" y="1066800"/>
            <a:ext cx="2208207" cy="792549"/>
          </a:xfrm>
          <a:prstGeom prst="rect">
            <a:avLst/>
          </a:prstGeom>
        </p:spPr>
      </p:pic>
      <p:sp>
        <p:nvSpPr>
          <p:cNvPr id="8" name="椭圆 2730"/>
          <p:cNvSpPr/>
          <p:nvPr/>
        </p:nvSpPr>
        <p:spPr>
          <a:xfrm>
            <a:off x="331714" y="60693"/>
            <a:ext cx="1001786" cy="86898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76CB109-B366-4D90-9827-C43C08CF3EA6}"/>
              </a:ext>
            </a:extLst>
          </p:cNvPr>
          <p:cNvSpPr txBox="1"/>
          <p:nvPr/>
        </p:nvSpPr>
        <p:spPr>
          <a:xfrm>
            <a:off x="990600" y="2590800"/>
            <a:ext cx="4617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22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3557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600200"/>
            <a:ext cx="346075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3352800"/>
            <a:ext cx="54070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331788" y="609600"/>
            <a:ext cx="8431212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tạm biệt các con.</a:t>
            </a:r>
          </a:p>
          <a:p>
            <a:pPr eaLnBrk="1" hangingPunct="1"/>
            <a:r>
              <a:rPr lang="en-US" alt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Chúc các con chăm ngoan, học tập tốt!</a:t>
            </a:r>
          </a:p>
        </p:txBody>
      </p:sp>
      <p:sp>
        <p:nvSpPr>
          <p:cNvPr id="8" name="椭圆 2730"/>
          <p:cNvSpPr/>
          <p:nvPr/>
        </p:nvSpPr>
        <p:spPr>
          <a:xfrm>
            <a:off x="331373" y="175109"/>
            <a:ext cx="1001786" cy="86898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23563" name="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174625"/>
            <a:ext cx="220821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59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Captu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7"/>
          <a:stretch/>
        </p:blipFill>
        <p:spPr bwMode="auto">
          <a:xfrm>
            <a:off x="0" y="3200401"/>
            <a:ext cx="9144000" cy="367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63130" y="1745675"/>
            <a:ext cx="1251470" cy="11430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743200" y="1875496"/>
            <a:ext cx="5098340" cy="943904"/>
          </a:xfrm>
          <a:prstGeom prst="round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>
              <a:defRPr/>
            </a:pPr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1052945" y="2020669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xmlns="" id="{FAF951A8-2BB8-4EAE-8520-36CFF6F2195B}"/>
              </a:ext>
            </a:extLst>
          </p:cNvPr>
          <p:cNvSpPr/>
          <p:nvPr/>
        </p:nvSpPr>
        <p:spPr>
          <a:xfrm>
            <a:off x="2514600" y="196032"/>
            <a:ext cx="1427240" cy="522333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FAF951A8-2BB8-4EAE-8520-36CFF6F2195B}"/>
              </a:ext>
            </a:extLst>
          </p:cNvPr>
          <p:cNvSpPr/>
          <p:nvPr/>
        </p:nvSpPr>
        <p:spPr>
          <a:xfrm>
            <a:off x="7315200" y="43633"/>
            <a:ext cx="1655840" cy="102316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FAF951A8-2BB8-4EAE-8520-36CFF6F2195B}"/>
              </a:ext>
            </a:extLst>
          </p:cNvPr>
          <p:cNvSpPr/>
          <p:nvPr/>
        </p:nvSpPr>
        <p:spPr>
          <a:xfrm>
            <a:off x="0" y="683729"/>
            <a:ext cx="1676400" cy="827133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8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319083" y="642200"/>
            <a:ext cx="43656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234950" y="1573213"/>
            <a:ext cx="9051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Rectangle 11"/>
          <p:cNvSpPr>
            <a:spLocks noChangeArrowheads="1"/>
          </p:cNvSpPr>
          <p:nvPr/>
        </p:nvSpPr>
        <p:spPr bwMode="auto">
          <a:xfrm>
            <a:off x="163511" y="2362200"/>
            <a:ext cx="9123363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fr-FR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fr-FR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0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fr-FR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fr-FR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fr-FR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fr-FR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fr-FR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0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fr-FR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fr-FR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0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fr-FR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fr-FR" altLang="en-US" sz="3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228600" y="1346537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phó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0" y="3886200"/>
            <a:ext cx="9134398" cy="296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6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00" y="533400"/>
            <a:ext cx="6172200" cy="533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2556165" y="3103410"/>
            <a:ext cx="3441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327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6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 bài 14">
            <a:hlinkClick r:id="" action="ppaction://media"/>
            <a:extLst>
              <a:ext uri="{FF2B5EF4-FFF2-40B4-BE49-F238E27FC236}">
                <a16:creationId xmlns:a16="http://schemas.microsoft.com/office/drawing/2014/main" xmlns="" id="{44234A5B-87DE-4152-A7BD-39EDCD829D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76200"/>
            <a:ext cx="8763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4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" descr="H:\ppt\素材包\边框-1\956e9d60f655100a844a557877f1ce05.png">
            <a:extLst>
              <a:ext uri="{FF2B5EF4-FFF2-40B4-BE49-F238E27FC236}">
                <a16:creationId xmlns:a16="http://schemas.microsoft.com/office/drawing/2014/main" xmlns="" id="{3A16D57E-B29A-46FF-A3D5-8A244D106C3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839200" cy="43493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19AC50-8416-4BE7-84DC-C6DCC953E1B6}"/>
              </a:ext>
            </a:extLst>
          </p:cNvPr>
          <p:cNvSpPr txBox="1"/>
          <p:nvPr/>
        </p:nvSpPr>
        <p:spPr>
          <a:xfrm>
            <a:off x="893620" y="2191061"/>
            <a:ext cx="7252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02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" descr="H:\ppt\素材包\边框-1\956e9d60f655100a844a557877f1ce05.png">
            <a:extLst>
              <a:ext uri="{FF2B5EF4-FFF2-40B4-BE49-F238E27FC236}">
                <a16:creationId xmlns:a16="http://schemas.microsoft.com/office/drawing/2014/main" xmlns="" id="{3A16D57E-B29A-46FF-A3D5-8A244D106C3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839200" cy="43493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19AC50-8416-4BE7-84DC-C6DCC953E1B6}"/>
              </a:ext>
            </a:extLst>
          </p:cNvPr>
          <p:cNvSpPr txBox="1"/>
          <p:nvPr/>
        </p:nvSpPr>
        <p:spPr>
          <a:xfrm>
            <a:off x="893620" y="2191061"/>
            <a:ext cx="7252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68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6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828800" y="1066800"/>
            <a:ext cx="5486399" cy="3886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2500740" y="2854171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Khám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phá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370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6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A12103-CB53-4DE6-8E3B-BA73B0A42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126116"/>
            <a:ext cx="3129643" cy="3588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AAA13D5-636B-404D-9125-92C89C8DB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2142166"/>
            <a:ext cx="2954309" cy="3572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F40E40B-9BA1-45AC-AD5E-B5B60EA88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2142166"/>
            <a:ext cx="2731265" cy="35728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066800"/>
            <a:ext cx="41148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1055" y="1524000"/>
            <a:ext cx="76962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09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353</Words>
  <Application>Microsoft Office PowerPoint</Application>
  <PresentationFormat>On-screen Show (4:3)</PresentationFormat>
  <Paragraphs>37</Paragraphs>
  <Slides>19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44</cp:revision>
  <dcterms:created xsi:type="dcterms:W3CDTF">2021-12-02T03:25:10Z</dcterms:created>
  <dcterms:modified xsi:type="dcterms:W3CDTF">2021-12-02T04:21:18Z</dcterms:modified>
</cp:coreProperties>
</file>