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1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116FCD"/>
    <a:srgbClr val="20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81A3-4709-4AC1-96AC-3CE4D213F33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2401-5BE8-43DE-ADCE-B5101AF5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0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3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7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7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6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Đọc truyện - Showroom Nen Powerpoint Simple 7 Doraem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447" y="26944"/>
            <a:ext cx="12658757" cy="67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8607-C22B-400F-BEB5-CF4CC62033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245" y="4138947"/>
            <a:ext cx="1259124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88" y="-637799"/>
            <a:ext cx="2096378" cy="226899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3892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972" y="2051356"/>
            <a:ext cx="11076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 CON ĐẾN VỚI </a:t>
            </a:r>
          </a:p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8519" y="142755"/>
            <a:ext cx="7791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5558" y="873968"/>
            <a:ext cx="779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 – GV: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80"/>
          <a:stretch/>
        </p:blipFill>
        <p:spPr>
          <a:xfrm>
            <a:off x="1387707" y="1"/>
            <a:ext cx="9652469" cy="122240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42021" y="635267"/>
            <a:ext cx="2425566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577137" y="635267"/>
            <a:ext cx="1155031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5962" y="1001028"/>
            <a:ext cx="1386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74644" y="1001028"/>
            <a:ext cx="518801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8091" y="2324002"/>
            <a:ext cx="3881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: …………..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… ………..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  ?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8766" y="2324002"/>
            <a:ext cx="5267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……………… (…….)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……. .…..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0" y="95952"/>
            <a:ext cx="11727736" cy="4699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50" y="4564903"/>
            <a:ext cx="9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62" y="5182268"/>
            <a:ext cx="961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2" y="295709"/>
            <a:ext cx="10449334" cy="5619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528" y="5836596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69268" y="4328809"/>
            <a:ext cx="1060315" cy="10408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0051" y="5836596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37561" y="4328808"/>
            <a:ext cx="5744184" cy="10408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3753" y="583659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229583" y="4328807"/>
            <a:ext cx="2141911" cy="10408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7455" y="583659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287844" y="4324263"/>
            <a:ext cx="2225807" cy="10454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11119" y="583659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821777" y="4324263"/>
            <a:ext cx="691874" cy="104540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55093" y="583659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3284607" y="4324263"/>
            <a:ext cx="7337996" cy="1078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+ hình nền powerpoint doremon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4"/>
            <a:ext cx="8696595" cy="68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0+ hình nền powerpoint doremon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6" y="0"/>
            <a:ext cx="869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0484" y="761986"/>
            <a:ext cx="410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681" y="2447840"/>
            <a:ext cx="7452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nhé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=""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72" y="-115910"/>
            <a:ext cx="12835594" cy="6857999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93950" y="1816392"/>
            <a:ext cx="9517488" cy="1908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en-US" sz="48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71)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1" y="0"/>
            <a:ext cx="12835594" cy="6857999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051806" y="73490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664" y="1622916"/>
            <a:ext cx="11203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Thực hành phép trừ (có nhớ) trong phạm vi 100.</a:t>
            </a:r>
            <a:endParaRPr lang="en-US" sz="3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Vận dụng được kiến thức và kỹ năng về phép trừ (có nhớ) đã học vào làm bài tập và các bài toán thực tế 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600" dirty="0" smtClean="0">
                <a:latin typeface="+mj-lt"/>
              </a:rPr>
              <a:t>hát </a:t>
            </a:r>
            <a:r>
              <a:rPr lang="vi-VN" sz="3600" dirty="0">
                <a:latin typeface="+mj-lt"/>
              </a:rPr>
              <a:t>triển năng lực giải quyết vấn đề toán </a:t>
            </a:r>
            <a:r>
              <a:rPr lang="vi-VN" sz="3600" dirty="0" smtClean="0">
                <a:latin typeface="+mj-lt"/>
              </a:rPr>
              <a:t>học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7" y="75053"/>
            <a:ext cx="10615584" cy="2467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920" y="2230011"/>
            <a:ext cx="95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45" y="3430095"/>
            <a:ext cx="11888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921" y="5486807"/>
            <a:ext cx="734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61" y="2800768"/>
            <a:ext cx="95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845" y="4437625"/>
            <a:ext cx="11888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9" y="933423"/>
            <a:ext cx="10615584" cy="246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5" y="2039886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52 – 20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1275" y="201070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58 + 10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68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7" y="783684"/>
            <a:ext cx="9817820" cy="290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8417" y="3687344"/>
            <a:ext cx="809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7" y="1620263"/>
            <a:ext cx="9817820" cy="29036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01183" y="2562535"/>
            <a:ext cx="583660" cy="556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1183" y="3443590"/>
            <a:ext cx="583660" cy="5447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45148" y="3979174"/>
            <a:ext cx="778213" cy="544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45147" y="2937753"/>
            <a:ext cx="778213" cy="544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99910" y="2938314"/>
            <a:ext cx="778213" cy="544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76236" y="2562535"/>
            <a:ext cx="583660" cy="5447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77734" y="3891626"/>
            <a:ext cx="778213" cy="544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76236" y="3447872"/>
            <a:ext cx="583660" cy="5447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07" y="0"/>
            <a:ext cx="9652469" cy="570693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42021" y="635267"/>
            <a:ext cx="2425566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577137" y="635267"/>
            <a:ext cx="1155031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5962" y="1001028"/>
            <a:ext cx="1386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33072" y="1001028"/>
            <a:ext cx="422958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0540" y="5423337"/>
            <a:ext cx="9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072" y="5423337"/>
            <a:ext cx="480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tìm hiệu.</a:t>
            </a:r>
            <a:endParaRPr 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541" y="5880537"/>
            <a:ext cx="9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đơn vị của bài toán?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3072" y="5880537"/>
            <a:ext cx="553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của bài toán là: chiếc thuyền.</a:t>
            </a:r>
            <a:endParaRPr 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319" y="6396335"/>
            <a:ext cx="684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377</Words>
  <Application>Microsoft Office PowerPoint</Application>
  <PresentationFormat>Custom</PresentationFormat>
  <Paragraphs>61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16</cp:revision>
  <dcterms:created xsi:type="dcterms:W3CDTF">2021-11-24T03:50:05Z</dcterms:created>
  <dcterms:modified xsi:type="dcterms:W3CDTF">2021-12-05T12:50:15Z</dcterms:modified>
</cp:coreProperties>
</file>