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8" r:id="rId4"/>
    <p:sldId id="271" r:id="rId5"/>
    <p:sldId id="269" r:id="rId6"/>
    <p:sldId id="260" r:id="rId7"/>
    <p:sldId id="261" r:id="rId8"/>
    <p:sldId id="262" r:id="rId9"/>
    <p:sldId id="272" r:id="rId10"/>
    <p:sldId id="263" r:id="rId11"/>
    <p:sldId id="264" r:id="rId12"/>
    <p:sldId id="267" r:id="rId13"/>
    <p:sldId id="265" r:id="rId14"/>
    <p:sldId id="26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F325-BA14-410A-A6D3-90AE4A5650B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EDFF-F4F5-4035-A613-C08793C3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5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8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1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2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2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75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9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7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8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997E-189A-498E-B489-98B948C3FC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ình ảnh PowerPoint đẹp - Du Học Mỹ Â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150+ Hình Nền Slide PowerPoint Đẹp Nhất 202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8490" y="3921020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2356124" cy="53091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6462" y="914400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56585" y="914400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5077" y="2264658"/>
            <a:ext cx="548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7934" y="2657471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7627352" y="2739533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7321378" y="2942492"/>
            <a:ext cx="328247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35661" y="2919047"/>
            <a:ext cx="328247" cy="42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940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508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1" y="0"/>
            <a:ext cx="11362964" cy="52050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73662" y="1230923"/>
            <a:ext cx="24970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2307" y="520504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307" y="578749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307" y="63230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ít hơn.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6"/>
          <a:stretch/>
        </p:blipFill>
        <p:spPr>
          <a:xfrm>
            <a:off x="465621" y="0"/>
            <a:ext cx="11362964" cy="17584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80929" y="1250136"/>
            <a:ext cx="2729753" cy="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89521" y="2834850"/>
            <a:ext cx="218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flipV="1">
            <a:off x="3425051" y="3794719"/>
            <a:ext cx="3983530" cy="176543"/>
            <a:chOff x="2960483" y="3186819"/>
            <a:chExt cx="3983530" cy="176543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flipH="1">
            <a:off x="3425056" y="3179360"/>
            <a:ext cx="3983530" cy="176543"/>
            <a:chOff x="2960483" y="3186819"/>
            <a:chExt cx="3983530" cy="17654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7408582" y="3179361"/>
            <a:ext cx="1485904" cy="172016"/>
            <a:chOff x="2960483" y="3186819"/>
            <a:chExt cx="3983530" cy="17654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flipH="1">
            <a:off x="7426438" y="3252888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 flipV="1">
            <a:off x="3427642" y="3874444"/>
            <a:ext cx="3963072" cy="581002"/>
            <a:chOff x="2963074" y="2143679"/>
            <a:chExt cx="3963072" cy="581002"/>
          </a:xfrm>
        </p:grpSpPr>
        <p:grpSp>
          <p:nvGrpSpPr>
            <p:cNvPr id="83" name="Group 82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8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flipV="1">
              <a:off x="3544724" y="2143679"/>
              <a:ext cx="26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……….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69795" y="2016369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425051" y="2604018"/>
            <a:ext cx="6001337" cy="1556554"/>
            <a:chOff x="2963074" y="2071093"/>
            <a:chExt cx="4379303" cy="1556554"/>
          </a:xfrm>
        </p:grpSpPr>
        <p:grpSp>
          <p:nvGrpSpPr>
            <p:cNvPr id="89" name="Group 8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3" name="Freeform 9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69941" y="3104427"/>
              <a:ext cx="1472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 flipV="1">
            <a:off x="7408794" y="3235723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flipH="1" flipV="1">
            <a:off x="8649384" y="3255072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65621" y="4655415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…………..= ……… (……..)</a:t>
            </a: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  <p:bldP spid="94" grpId="0" animBg="1"/>
      <p:bldP spid="95" grpId="0" animBg="1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" y="0"/>
            <a:ext cx="12192000" cy="68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8409" y="142055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3972" y="2190583"/>
            <a:ext cx="7077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4b, 5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(trang59) 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=""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(tiếp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4400" b="1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890" r="21012" b="18381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71" y="48490"/>
            <a:ext cx="9855200" cy="1104500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hai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29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11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933" y="359216"/>
            <a:ext cx="1524000" cy="473118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endParaRPr lang="en-US" sz="31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73190" y="1619116"/>
            <a:ext cx="3467756" cy="75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(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73)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Ảnh Đẹp Làm Powerpoint, 230 Hình Nền Powerpoint Ý  Tưở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679106" y="107445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78" y="1903583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 Roman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 100.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332664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0730" y="2199559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81403" y="975592"/>
            <a:ext cx="5600700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303499" y="2215381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99301" y="1724469"/>
            <a:ext cx="5736372" cy="632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3410863" y="1900469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6590" y="2692833"/>
            <a:ext cx="5499334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26926" y="3752605"/>
            <a:ext cx="11765074" cy="3115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113721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3878" y="6027320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5422" y="570546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2225140" y="6027320"/>
            <a:ext cx="303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2010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31726" y="5597235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4838963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9837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69079" y="5627087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7536790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35476" y="5916598"/>
            <a:ext cx="5324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88908" y="560254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9672429" y="5916598"/>
            <a:ext cx="313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76414442387_fc1200ef9df8166fc4fdd8560c41c9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43462" b="5589"/>
          <a:stretch/>
        </p:blipFill>
        <p:spPr bwMode="auto">
          <a:xfrm>
            <a:off x="0" y="0"/>
            <a:ext cx="12191999" cy="79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1841973" cy="425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72" y="3782852"/>
            <a:ext cx="562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1631" y="691662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16615" y="726831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445" y="4468667"/>
            <a:ext cx="88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8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285</Words>
  <Application>Microsoft Office PowerPoint</Application>
  <PresentationFormat>Custom</PresentationFormat>
  <Paragraphs>72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Thứ hai ngày 29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26</cp:revision>
  <dcterms:created xsi:type="dcterms:W3CDTF">2021-11-24T09:30:38Z</dcterms:created>
  <dcterms:modified xsi:type="dcterms:W3CDTF">2021-12-05T12:56:59Z</dcterms:modified>
</cp:coreProperties>
</file>