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3" r:id="rId9"/>
    <p:sldId id="265" r:id="rId10"/>
    <p:sldId id="264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540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4E83F-FDDF-4019-9C58-A15B509CCDF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FE918-DED1-47A4-BDA6-6E78B7FA0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28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708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619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70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1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0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9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2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0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0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3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8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7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8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DE916-D133-4F53-B431-00D60D02D3B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Tổng hợp các mẫu hình nền powerpoint đẹp dành cho các ngành nghề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0"/>
            <a:ext cx="12136809" cy="682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55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0+ Mẫu background powerpoint đẹp cho bài thuyết tr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6" y="0"/>
            <a:ext cx="12284075" cy="684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67615" y="3028950"/>
            <a:ext cx="6800260" cy="150823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</a:t>
            </a:r>
            <a:r>
              <a:rPr lang="en-US" sz="72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</a:rPr>
              <a:t>TOÁN</a:t>
            </a:r>
            <a:endParaRPr lang="en-US" sz="72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78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8588" y="1615588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2883" y="3009359"/>
            <a:ext cx="10004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 – </a:t>
            </a:r>
            <a:r>
              <a:rPr lang="en-US" sz="4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4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gam 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76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4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63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636914" y="70869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Tạm biệt và hẹn gặp lại 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trong các tiết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học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sau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nhé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!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3" name="Picture 2" descr="A group of children's books&#10;&#10;Description automatically generated with low confidence">
            <a:extLst>
              <a:ext uri="{FF2B5EF4-FFF2-40B4-BE49-F238E27FC236}">
                <a16:creationId xmlns="" xmlns:a16="http://schemas.microsoft.com/office/drawing/2014/main" id="{7233FD4A-93D2-413D-8EB0-BF2F0FDFC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302" y="3017199"/>
            <a:ext cx="6590937" cy="379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7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600"/>
    </mc:Choice>
    <mc:Fallback xmlns="">
      <p:transition advTm="76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hững hình nền powerpoint dễ thương, đáng yêu và ngộ nghĩ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27699" y="1642659"/>
            <a:ext cx="5791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50986" y="2659559"/>
            <a:ext cx="1045371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chung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trang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75)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63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1 Pp ý tưởng trong 2021 | hình nền, hình ảnh, power poi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837668" y="388730"/>
            <a:ext cx="6516696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1258" y="1340663"/>
            <a:ext cx="107709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smtClean="0"/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(có nhớ) trong phạm vi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35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925972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=""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=""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=""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=""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=""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=""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=""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=""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=""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=""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=""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=""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0" y="0"/>
            <a:ext cx="9331569" cy="5298831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817077" y="690487"/>
            <a:ext cx="2555631" cy="125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4489939" y="675621"/>
            <a:ext cx="4079630" cy="297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780585" y="690487"/>
            <a:ext cx="1271953" cy="148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17077" y="1033237"/>
            <a:ext cx="3106615" cy="191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80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27"/>
          <a:stretch/>
        </p:blipFill>
        <p:spPr>
          <a:xfrm>
            <a:off x="444328" y="0"/>
            <a:ext cx="9918872" cy="178190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359877" y="967864"/>
            <a:ext cx="2503100" cy="148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340180" y="982731"/>
            <a:ext cx="4135605" cy="20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124279" y="975297"/>
            <a:ext cx="908363" cy="74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359877" y="1439225"/>
            <a:ext cx="3130062" cy="27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3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27"/>
          <a:stretch/>
        </p:blipFill>
        <p:spPr>
          <a:xfrm>
            <a:off x="444328" y="0"/>
            <a:ext cx="9918872" cy="178190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359877" y="967864"/>
            <a:ext cx="2503100" cy="148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340180" y="982731"/>
            <a:ext cx="4135605" cy="20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124279" y="975297"/>
            <a:ext cx="908363" cy="74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359877" y="1439225"/>
            <a:ext cx="3130062" cy="27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2950" y="2580803"/>
            <a:ext cx="17109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: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02041" y="3001000"/>
            <a:ext cx="3983530" cy="176543"/>
            <a:chOff x="2960483" y="3186819"/>
            <a:chExt cx="3983530" cy="17654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502041" y="3526328"/>
            <a:ext cx="3983530" cy="176543"/>
            <a:chOff x="2960483" y="3186819"/>
            <a:chExt cx="3983530" cy="176543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485566" y="3517895"/>
            <a:ext cx="3068381" cy="180450"/>
            <a:chOff x="2960483" y="3186819"/>
            <a:chExt cx="3983530" cy="1765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6485567" y="3058150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58725" y="2505164"/>
            <a:ext cx="209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75101" y="3752125"/>
            <a:ext cx="370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21212" y="3033958"/>
            <a:ext cx="2003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2950" y="1838520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24908" y="4384452"/>
            <a:ext cx="46101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…………=  ….. (…….)</a:t>
            </a:r>
          </a:p>
          <a:p>
            <a:pPr algn="ctr">
              <a:lnSpc>
                <a:spcPts val="4500"/>
              </a:lnSpc>
            </a:pP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……….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534211" y="2828677"/>
            <a:ext cx="478484" cy="25759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002931" y="2800557"/>
            <a:ext cx="482635" cy="25759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485566" y="3335097"/>
            <a:ext cx="478484" cy="25759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9095128" y="3360756"/>
            <a:ext cx="458819" cy="22674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502041" y="3616863"/>
            <a:ext cx="478484" cy="28504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9065494" y="3630587"/>
            <a:ext cx="478484" cy="25759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63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7221415" cy="562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4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0"/>
            <a:ext cx="6937420" cy="56297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629"/>
            <a:ext cx="5069323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925" y="1184940"/>
            <a:ext cx="142245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+ 55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824023" y="1184940"/>
            <a:ext cx="142245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12925" y="1803619"/>
            <a:ext cx="142245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824023" y="1808723"/>
            <a:ext cx="142245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992015"/>
            <a:ext cx="5069323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2925" y="4014996"/>
            <a:ext cx="14224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5165" y="2395145"/>
            <a:ext cx="142245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12925" y="4585863"/>
            <a:ext cx="14224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925" y="5164036"/>
            <a:ext cx="14224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2925" y="5730818"/>
            <a:ext cx="14224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38645" y="4014996"/>
            <a:ext cx="142245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4816" y="4592004"/>
            <a:ext cx="142245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68909" y="5170177"/>
            <a:ext cx="142245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4816" y="5736959"/>
            <a:ext cx="142245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88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175</Words>
  <Application>Microsoft Office PowerPoint</Application>
  <PresentationFormat>Custom</PresentationFormat>
  <Paragraphs>41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27</cp:revision>
  <dcterms:created xsi:type="dcterms:W3CDTF">2021-11-28T04:30:04Z</dcterms:created>
  <dcterms:modified xsi:type="dcterms:W3CDTF">2021-12-05T13:03:11Z</dcterms:modified>
</cp:coreProperties>
</file>