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9" r:id="rId3"/>
    <p:sldMasterId id="2147483724" r:id="rId4"/>
  </p:sldMasterIdLst>
  <p:notesMasterIdLst>
    <p:notesMasterId r:id="rId19"/>
  </p:notesMasterIdLst>
  <p:sldIdLst>
    <p:sldId id="352" r:id="rId5"/>
    <p:sldId id="347" r:id="rId6"/>
    <p:sldId id="348" r:id="rId7"/>
    <p:sldId id="346" r:id="rId8"/>
    <p:sldId id="344" r:id="rId9"/>
    <p:sldId id="337" r:id="rId10"/>
    <p:sldId id="338" r:id="rId11"/>
    <p:sldId id="339" r:id="rId12"/>
    <p:sldId id="350" r:id="rId13"/>
    <p:sldId id="349" r:id="rId14"/>
    <p:sldId id="336" r:id="rId15"/>
    <p:sldId id="334" r:id="rId16"/>
    <p:sldId id="335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04472-C6BD-491D-8D55-A7F9763A52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0A735-E720-4446-BDF3-7746612A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97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7485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3858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2D2D-9BBB-4508-A88F-DA72A7697D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5720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0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3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7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7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4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96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7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69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6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1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81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1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59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06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6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0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3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0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3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3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2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9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9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12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91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102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848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447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08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989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623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968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46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0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5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1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7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9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3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02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67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7584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88" y="-637799"/>
            <a:ext cx="2096378" cy="2268995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23892"/>
            <a:ext cx="4355558" cy="1736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972" y="2051356"/>
            <a:ext cx="110764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 CON ĐẾN VỚI </a:t>
            </a:r>
          </a:p>
          <a:p>
            <a:pPr algn="ctr"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48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68519" y="142755"/>
            <a:ext cx="77917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55558" y="873968"/>
            <a:ext cx="7791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2A – GV: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4771" y="4510294"/>
            <a:ext cx="12439649" cy="234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3584576" y="144419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 đồ chơi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85" y="1898477"/>
            <a:ext cx="422030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558" y="113706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9310" y="3836922"/>
            <a:ext cx="34231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 là quả thị,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 là quả na,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 này phần mẹ,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 này phần cha.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1684" y="1377437"/>
            <a:ext cx="39278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 chiếc cối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 nặn thật tròn,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Biếu bà đấy nhé,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Giã trầu thêm ngon.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758" y="1319953"/>
            <a:ext cx="3408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 thềm gió mát,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 nặn đồ chơi.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Mèo nằm vẫy đuôi,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 xoe đôi mắt.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5869" y="384496"/>
            <a:ext cx="114925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với các tiếng sau để tạo thành từ ngữ đúng.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Viết 3 từ ngữ vào vở.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34166" r="26588" b="28333"/>
          <a:stretch/>
        </p:blipFill>
        <p:spPr bwMode="auto">
          <a:xfrm>
            <a:off x="2617579" y="1694276"/>
            <a:ext cx="6180719" cy="29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76183" y="4854440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015549" y="4483089"/>
              <a:ext cx="16241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cặp da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67596" y="4854440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cầm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09504" y="4866578"/>
            <a:ext cx="2258587" cy="1393978"/>
            <a:chOff x="2704097" y="4161885"/>
            <a:chExt cx="2447036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033425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da dẻ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94164" y="4869555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013770" y="4546877"/>
              <a:ext cx="1410539" cy="5592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vị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9976" y="4872934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55608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đình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590231" y="2730321"/>
            <a:ext cx="891617" cy="2999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940935" y="3232121"/>
            <a:ext cx="1313645" cy="7216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07938" y="2730321"/>
            <a:ext cx="538316" cy="2999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95010" y="3091168"/>
            <a:ext cx="1973081" cy="1409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03393" y="3181486"/>
            <a:ext cx="1878157" cy="7383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017454" y="4331333"/>
            <a:ext cx="415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 cưa lửa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8751" r="13294" b="28541"/>
          <a:stretch/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8751" r="49764" b="28541"/>
          <a:stretch/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62502"/>
            <a:ext cx="63797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a. Chọn </a:t>
            </a: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 cho ô vuông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4935" y="247013"/>
            <a:ext cx="33622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9286" y="4331332"/>
            <a:ext cx="19842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Múa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ạp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7246" y="4453424"/>
            <a:ext cx="323239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040969" y="4487104"/>
            <a:ext cx="313569" cy="374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20" grpId="0" animBg="1"/>
      <p:bldP spid="20" grpId="1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8428" y="523988"/>
            <a:ext cx="10103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Chọn </a:t>
            </a: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05155" y="1516636"/>
            <a:ext cx="77361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đường  uốn lượn  quanh sườn  núi.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87962" y="1598214"/>
            <a:ext cx="821153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26546" y="1598213"/>
            <a:ext cx="738991" cy="516807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14979" y="1598213"/>
            <a:ext cx="654768" cy="516807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5155" y="2466271"/>
            <a:ext cx="98609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 hướng  dương  vươn  mình đón ánh mặt trời.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887962" y="2559238"/>
            <a:ext cx="821154" cy="52855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318974" y="2653048"/>
            <a:ext cx="695461" cy="42871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82603" y="2559238"/>
            <a:ext cx="862884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</p:txBody>
      </p:sp>
      <p:pic>
        <p:nvPicPr>
          <p:cNvPr id="3" name="Picture 2" descr="A yellow flower with a red center&#10;&#10;Description automatically generated with medium confidence">
            <a:extLst>
              <a:ext uri="{FF2B5EF4-FFF2-40B4-BE49-F238E27FC236}">
                <a16:creationId xmlns:a16="http://schemas.microsoft.com/office/drawing/2014/main" xmlns="" id="{5FBC2ECE-7E66-4248-91B1-DEE003DFC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33" y="3472288"/>
            <a:ext cx="5064369" cy="2953329"/>
          </a:xfrm>
          <a:prstGeom prst="rect">
            <a:avLst/>
          </a:prstGeom>
        </p:spPr>
      </p:pic>
      <p:pic>
        <p:nvPicPr>
          <p:cNvPr id="6" name="Picture 5" descr="A picture containing grass, nature, mountain, outdoor&#10;&#10;Description automatically generated">
            <a:extLst>
              <a:ext uri="{FF2B5EF4-FFF2-40B4-BE49-F238E27FC236}">
                <a16:creationId xmlns:a16="http://schemas.microsoft.com/office/drawing/2014/main" xmlns="" id="{C3159FF6-914C-4E5A-A39C-BBD4B2C6F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6" y="3472288"/>
            <a:ext cx="5064369" cy="29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636914" y="70869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sau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nhé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xmlns="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3017199"/>
            <a:ext cx="6590937" cy="3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47087-3A2F-477E-A9AF-24A9B660D134}"/>
              </a:ext>
            </a:extLst>
          </p:cNvPr>
          <p:cNvGrpSpPr/>
          <p:nvPr/>
        </p:nvGrpSpPr>
        <p:grpSpPr>
          <a:xfrm>
            <a:off x="4148927" y="1434790"/>
            <a:ext cx="5339629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D67BB7-ABF3-4937-80E3-7513DB36DE92}"/>
              </a:ext>
            </a:extLst>
          </p:cNvPr>
          <p:cNvGrpSpPr/>
          <p:nvPr/>
        </p:nvGrpSpPr>
        <p:grpSpPr>
          <a:xfrm>
            <a:off x="2962984" y="115820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19AAE-DD9A-4272-A6E6-885734231E32}"/>
              </a:ext>
            </a:extLst>
          </p:cNvPr>
          <p:cNvSpPr txBox="1"/>
          <p:nvPr/>
        </p:nvSpPr>
        <p:spPr>
          <a:xfrm>
            <a:off x="3142580" y="133834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EE5CF-07EE-48F6-AFA8-C1568679C0C9}"/>
              </a:ext>
            </a:extLst>
          </p:cNvPr>
          <p:cNvSpPr txBox="1"/>
          <p:nvPr/>
        </p:nvSpPr>
        <p:spPr>
          <a:xfrm>
            <a:off x="4148927" y="1673168"/>
            <a:ext cx="507529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962984" y="2647110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23514"/>
            <a:ext cx="12192000" cy="245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9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xmlns="" id="{2E64C93C-5E84-4A5E-AC49-67830B265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287"/>
            <a:ext cx="12192000" cy="77904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3810" y="1861501"/>
            <a:ext cx="6967470" cy="220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endParaRPr kumimoji="0" lang="en-US" sz="44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baseline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23514"/>
            <a:ext cx="12192000" cy="245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2351547" y="340755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479" y="1643721"/>
            <a:ext cx="110170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Nghe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3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khổ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Bé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nặn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đồ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mỗi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dòng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da/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gia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, s/x,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ươn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/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ươ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4771" y="4510294"/>
            <a:ext cx="12439649" cy="234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3584576" y="144419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ED7D31"/>
                </a:solidFill>
                <a:latin typeface="Times New Roman" pitchFamily="18" charset="0"/>
                <a:cs typeface="Times New Roman" pitchFamily="18" charset="0"/>
              </a:rPr>
              <a:t>Nặn đồ chơi</a:t>
            </a:r>
            <a:endParaRPr lang="en-US" sz="4000" b="1" dirty="0">
              <a:solidFill>
                <a:srgbClr val="ED7D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85" y="1898477"/>
            <a:ext cx="422030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558" y="113706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9310" y="3836922"/>
            <a:ext cx="34231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Đây là quả thị,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Đây là quả na,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Quả này phần mẹ,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Quả này phần cha.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1684" y="1377437"/>
            <a:ext cx="39278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Đây chiếc cối nhỏ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Bé nặn thật tròn,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Biếu bà đấy nhé,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Giã trầu thêm ngon.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758" y="1319953"/>
            <a:ext cx="3408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Bên thềm gió mát,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Bé nặn đồ chơi.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Mèo nằm vẫy đuôi,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Tròn xoe đôi mắt.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1F69380-2839-434C-ABB8-7DAC75C1116D}"/>
              </a:ext>
            </a:extLst>
          </p:cNvPr>
          <p:cNvSpPr/>
          <p:nvPr/>
        </p:nvSpPr>
        <p:spPr>
          <a:xfrm>
            <a:off x="996460" y="808733"/>
            <a:ext cx="10199077" cy="5415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49247" y="1923065"/>
            <a:ext cx="556216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 tên đồ chơi bé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79814" y="1832692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130847" y="2582949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 na, quả thị, cối giã trầu.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98641" y="3410092"/>
            <a:ext cx="687490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 nặn đồ chơi để tặng cho những ai?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01945" y="3310909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037433" y="4179590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 nặn đồ chơi để tặng mẹ, tặng cha, tặng bà.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451167" y="1034367"/>
            <a:ext cx="586858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749292D-9771-4EFD-BFA3-13A0B165428B}"/>
              </a:ext>
            </a:extLst>
          </p:cNvPr>
          <p:cNvSpPr/>
          <p:nvPr/>
        </p:nvSpPr>
        <p:spPr>
          <a:xfrm>
            <a:off x="540086" y="598691"/>
            <a:ext cx="10880035" cy="5685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422" y="2611257"/>
            <a:ext cx="638838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rình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450" y="1252807"/>
            <a:ext cx="888862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6450" y="4112880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39756" y="1250609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915727" y="251207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15728" y="406337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512164" y="1808103"/>
            <a:ext cx="86489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190" y="4833182"/>
            <a:ext cx="956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ròn xoe,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giã trầu,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 chí,vẫy đuôi, vểnh râu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2765611" y="600500"/>
            <a:ext cx="51087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6218" y="3341542"/>
            <a:ext cx="965208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ô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lề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02" y="2811839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988317" y="519509"/>
            <a:ext cx="5543834" cy="768270"/>
            <a:chOff x="-285554" y="871950"/>
            <a:chExt cx="5543834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-285554" y="871950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40685" y="948341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48707" y="1936865"/>
            <a:ext cx="7158495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547</Words>
  <Application>Microsoft Office PowerPoint</Application>
  <PresentationFormat>Custom</PresentationFormat>
  <Paragraphs>100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1_Office Theme</vt:lpstr>
      <vt:lpstr>4_Office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23</cp:revision>
  <dcterms:created xsi:type="dcterms:W3CDTF">2021-07-21T10:37:12Z</dcterms:created>
  <dcterms:modified xsi:type="dcterms:W3CDTF">2021-12-05T12:21:43Z</dcterms:modified>
</cp:coreProperties>
</file>