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16"/>
  </p:notesMasterIdLst>
  <p:sldIdLst>
    <p:sldId id="297" r:id="rId4"/>
    <p:sldId id="295" r:id="rId5"/>
    <p:sldId id="293" r:id="rId6"/>
    <p:sldId id="294" r:id="rId7"/>
    <p:sldId id="283" r:id="rId8"/>
    <p:sldId id="287" r:id="rId9"/>
    <p:sldId id="286" r:id="rId10"/>
    <p:sldId id="288" r:id="rId11"/>
    <p:sldId id="279" r:id="rId12"/>
    <p:sldId id="290" r:id="rId13"/>
    <p:sldId id="285" r:id="rId14"/>
    <p:sldId id="29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699A-8B62-461F-8EED-3A89520E994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5EDC6-0225-4B1C-98A7-023E978E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86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143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93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65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17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90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09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56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29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2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39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36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42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4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3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30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6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05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24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1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3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2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35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2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73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78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0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0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64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6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96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07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78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6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6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9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68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crdownload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7584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88" y="-637799"/>
            <a:ext cx="2096378" cy="2268995"/>
          </a:xfrm>
          <a:prstGeom prst="rect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0" y="23892"/>
            <a:ext cx="4355558" cy="1736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972" y="2051356"/>
            <a:ext cx="110764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 CON ĐẾN VỚI </a:t>
            </a:r>
          </a:p>
          <a:p>
            <a:pPr algn="ctr">
              <a:defRPr/>
            </a:pP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TIẾNG VIỆT</a:t>
            </a:r>
            <a:endParaRPr lang="en-US" sz="48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268519" y="142755"/>
            <a:ext cx="77917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355558" y="873968"/>
            <a:ext cx="77917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2A – GV: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5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FBCA8C-7D7B-493C-BCCA-EB100F5E88B8}"/>
              </a:ext>
            </a:extLst>
          </p:cNvPr>
          <p:cNvSpPr txBox="1"/>
          <p:nvPr/>
        </p:nvSpPr>
        <p:spPr>
          <a:xfrm>
            <a:off x="461370" y="1088099"/>
            <a:ext cx="7961413" cy="60016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0" i="0" dirty="0" smtClean="0"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vi-VN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…..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…..</a:t>
            </a:r>
            <a:r>
              <a:rPr lang="vi-VN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Chiếc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của </a:t>
            </a:r>
            <a:r>
              <a:rPr lang="vi-VN" sz="3200" b="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được 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…..</a:t>
            </a:r>
            <a:r>
              <a:rPr lang="vi-VN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làm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nan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khung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…..</a:t>
            </a:r>
            <a:r>
              <a:rPr lang="vi-VN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 rất 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</a:t>
            </a:r>
            <a:r>
              <a:rPr lang="vi-VN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mắt</a:t>
            </a:r>
            <a:r>
              <a:rPr lang="en-US" sz="3200" b="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Phần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đuôi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tua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……</a:t>
            </a:r>
            <a:r>
              <a:rPr lang="vi-VN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giờ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cầm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…..</a:t>
            </a:r>
            <a:r>
              <a:rPr lang="vi-VN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lang="en-US" sz="3200" b="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………</a:t>
            </a:r>
            <a:endParaRPr lang="vi-VN" sz="3200" b="0" i="0" dirty="0"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371CB1-7ACC-4068-A302-3458874C4312}"/>
              </a:ext>
            </a:extLst>
          </p:cNvPr>
          <p:cNvGrpSpPr/>
          <p:nvPr/>
        </p:nvGrpSpPr>
        <p:grpSpPr>
          <a:xfrm>
            <a:off x="1305312" y="111103"/>
            <a:ext cx="6078070" cy="862207"/>
            <a:chOff x="2329774" y="322264"/>
            <a:chExt cx="5621970" cy="1403180"/>
          </a:xfrm>
        </p:grpSpPr>
        <p:sp>
          <p:nvSpPr>
            <p:cNvPr id="9" name="Cloud Callout 4">
              <a:extLst>
                <a:ext uri="{FF2B5EF4-FFF2-40B4-BE49-F238E27FC236}">
                  <a16:creationId xmlns:a16="http://schemas.microsoft.com/office/drawing/2014/main" xmlns="" id="{2C2DACC7-4FFF-4A6A-9B6E-182800F15D01}"/>
                </a:ext>
              </a:extLst>
            </p:cNvPr>
            <p:cNvSpPr/>
            <p:nvPr/>
          </p:nvSpPr>
          <p:spPr>
            <a:xfrm>
              <a:off x="2329774" y="322264"/>
              <a:ext cx="5621970" cy="1403180"/>
            </a:xfrm>
            <a:prstGeom prst="cloudCallout">
              <a:avLst>
                <a:gd name="adj1" fmla="val -45467"/>
                <a:gd name="adj2" fmla="val 1875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F402512-39A0-42F0-BF28-25C8E806F4C7}"/>
                </a:ext>
              </a:extLst>
            </p:cNvPr>
            <p:cNvSpPr txBox="1"/>
            <p:nvPr/>
          </p:nvSpPr>
          <p:spPr>
            <a:xfrm>
              <a:off x="2799823" y="399664"/>
              <a:ext cx="4386022" cy="9516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văn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khảo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72" y="2756078"/>
            <a:ext cx="3640428" cy="4101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72" y="249820"/>
            <a:ext cx="3640428" cy="24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0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tuffed animal&#10;&#10;Description automatically generated with low confidence">
            <a:extLst>
              <a:ext uri="{FF2B5EF4-FFF2-40B4-BE49-F238E27FC236}">
                <a16:creationId xmlns:a16="http://schemas.microsoft.com/office/drawing/2014/main" xmlns="" id="{6B00613A-CAE4-4AAB-B622-06C20872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550" y="2502326"/>
            <a:ext cx="2943580" cy="3192919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28" y="1133340"/>
            <a:ext cx="8885022" cy="5724660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Chú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gấu bông Misa là món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quà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……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mẹ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tặng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đúng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…….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Nó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sợi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bông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mềm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mịn,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màu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trắng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tinh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cổ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chú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thắt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chiếc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nơ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…….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trông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…….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Gấu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bông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to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….., 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 có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ôm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..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chú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…..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……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…..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đồ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chơi này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……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nó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thật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…….</a:t>
            </a:r>
            <a:endParaRPr lang="en-US" sz="3600" dirty="0"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15918" y="121029"/>
            <a:ext cx="6454588" cy="1012311"/>
            <a:chOff x="3759267" y="334167"/>
            <a:chExt cx="5986185" cy="1403180"/>
          </a:xfrm>
        </p:grpSpPr>
        <p:sp>
          <p:nvSpPr>
            <p:cNvPr id="5" name="Cloud Callout 4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45467"/>
                <a:gd name="adj2" fmla="val 1875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10640" y="548016"/>
              <a:ext cx="5634812" cy="658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văn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khảo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09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494129" y="250544"/>
            <a:ext cx="10385946" cy="3804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DẶN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DÒ:</a:t>
            </a:r>
            <a:endParaRPr kumimoji="0" lang="vi-VN" sz="4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7657F9E9-486C-410F-820E-03D2F91819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446" y="3455484"/>
            <a:ext cx="3034553" cy="3308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0988" y="2152763"/>
            <a:ext cx="10290412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 bài 2 vào vở ô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- Xem trước bài : 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4400" i="1" dirty="0" smtClean="0">
                <a:latin typeface="Times New Roman" pitchFamily="18" charset="0"/>
                <a:cs typeface="Times New Roman" pitchFamily="18" charset="0"/>
              </a:rPr>
              <a:t>Sự tích hoa tỉ muội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0775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FB47087-3A2F-477E-A9AF-24A9B660D134}"/>
              </a:ext>
            </a:extLst>
          </p:cNvPr>
          <p:cNvGrpSpPr/>
          <p:nvPr/>
        </p:nvGrpSpPr>
        <p:grpSpPr>
          <a:xfrm>
            <a:off x="4148927" y="1434790"/>
            <a:ext cx="5339629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xmlns="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5D67BB7-ABF3-4937-80E3-7513DB36DE92}"/>
              </a:ext>
            </a:extLst>
          </p:cNvPr>
          <p:cNvGrpSpPr/>
          <p:nvPr/>
        </p:nvGrpSpPr>
        <p:grpSpPr>
          <a:xfrm>
            <a:off x="2962984" y="1158201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819AAE-DD9A-4272-A6E6-885734231E32}"/>
              </a:ext>
            </a:extLst>
          </p:cNvPr>
          <p:cNvSpPr txBox="1"/>
          <p:nvPr/>
        </p:nvSpPr>
        <p:spPr>
          <a:xfrm>
            <a:off x="3142580" y="1338341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AAEE5CF-07EE-48F6-AFA8-C1568679C0C9}"/>
              </a:ext>
            </a:extLst>
          </p:cNvPr>
          <p:cNvSpPr txBox="1"/>
          <p:nvPr/>
        </p:nvSpPr>
        <p:spPr>
          <a:xfrm>
            <a:off x="4148927" y="1673168"/>
            <a:ext cx="5075298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 ĐỒ CHƠI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2962984" y="2647110"/>
            <a:ext cx="6832889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5.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ĐOẠN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607714"/>
            <a:ext cx="11165984" cy="272093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675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67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6927" y="394070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1758" y="1607714"/>
            <a:ext cx="10385946" cy="26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chơi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en-US" sz="40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năng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sử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ngôn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kể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chơi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quen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gần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gũi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xung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quanh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en-US" sz="4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25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292632"/>
              </p:ext>
            </p:extLst>
          </p:nvPr>
        </p:nvGraphicFramePr>
        <p:xfrm>
          <a:off x="627797" y="464024"/>
          <a:ext cx="10738135" cy="6038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Presentation" r:id="rId3" imgW="5669384" imgH="3188300" progId="PowerPoint.Show.12">
                  <p:embed/>
                </p:oleObj>
              </mc:Choice>
              <mc:Fallback>
                <p:oleObj name="Presentation" r:id="rId3" imgW="5669384" imgH="318830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7797" y="464024"/>
                        <a:ext cx="10738135" cy="6038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1655" y="282310"/>
            <a:ext cx="11517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 những đồ chơi của em. Em thích đồ chơi nào nhất? Vì sao?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29" y="4186420"/>
            <a:ext cx="2486526" cy="1819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58" y="4149131"/>
            <a:ext cx="2870335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5" y="4175270"/>
            <a:ext cx="2745638" cy="1830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995" y="4186420"/>
            <a:ext cx="2628900" cy="18192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693789" y="1668124"/>
            <a:ext cx="3266718" cy="1717257"/>
            <a:chOff x="8693789" y="1668124"/>
            <a:chExt cx="3266718" cy="1717257"/>
          </a:xfrm>
        </p:grpSpPr>
        <p:sp>
          <p:nvSpPr>
            <p:cNvPr id="15" name="Cloud Callout 14"/>
            <p:cNvSpPr/>
            <p:nvPr/>
          </p:nvSpPr>
          <p:spPr>
            <a:xfrm>
              <a:off x="8693789" y="1668124"/>
              <a:ext cx="3266718" cy="1717257"/>
            </a:xfrm>
            <a:prstGeom prst="cloudCallout">
              <a:avLst>
                <a:gd name="adj1" fmla="val -52212"/>
                <a:gd name="adj2" fmla="val -142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44206" y="1719883"/>
              <a:ext cx="276588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3192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Đồ chơi truyền thống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03" y="1668124"/>
            <a:ext cx="2736156" cy="1946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43" y="1627432"/>
            <a:ext cx="2825979" cy="202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637563" y="1668125"/>
            <a:ext cx="3322944" cy="1498146"/>
            <a:chOff x="8637563" y="1668125"/>
            <a:chExt cx="3322944" cy="1498146"/>
          </a:xfrm>
        </p:grpSpPr>
        <p:sp>
          <p:nvSpPr>
            <p:cNvPr id="15" name="Cloud Callout 14"/>
            <p:cNvSpPr/>
            <p:nvPr/>
          </p:nvSpPr>
          <p:spPr>
            <a:xfrm>
              <a:off x="8637563" y="1668125"/>
              <a:ext cx="3322944" cy="1498146"/>
            </a:xfrm>
            <a:prstGeom prst="cloudCallout">
              <a:avLst>
                <a:gd name="adj1" fmla="val -50779"/>
                <a:gd name="adj2" fmla="val 300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849089" y="1839123"/>
              <a:ext cx="2765883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Đồ chơi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 đại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04" y="1608488"/>
            <a:ext cx="3511995" cy="1852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7" b="100000" l="6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8" r="14679"/>
          <a:stretch/>
        </p:blipFill>
        <p:spPr>
          <a:xfrm>
            <a:off x="5936421" y="3861498"/>
            <a:ext cx="1668381" cy="2161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11109" r="14445" b="15555"/>
          <a:stretch/>
        </p:blipFill>
        <p:spPr>
          <a:xfrm>
            <a:off x="6096000" y="1548202"/>
            <a:ext cx="1982562" cy="19731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"/>
          <a:stretch/>
        </p:blipFill>
        <p:spPr>
          <a:xfrm>
            <a:off x="1666817" y="3980847"/>
            <a:ext cx="2916636" cy="20419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79" t="8045" r="14912" b="9473"/>
          <a:stretch/>
        </p:blipFill>
        <p:spPr>
          <a:xfrm>
            <a:off x="8393055" y="3691729"/>
            <a:ext cx="1661111" cy="22457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1655" y="282310"/>
            <a:ext cx="11517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 những đồ chơi của em. Em thích đồ chơi nào nhất? Vì sao?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37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14480" y="545858"/>
            <a:ext cx="5963039" cy="1934106"/>
            <a:chOff x="3675233" y="334167"/>
            <a:chExt cx="5706005" cy="1773396"/>
          </a:xfrm>
        </p:grpSpPr>
        <p:sp>
          <p:nvSpPr>
            <p:cNvPr id="6" name="Cloud Callout 5"/>
            <p:cNvSpPr/>
            <p:nvPr/>
          </p:nvSpPr>
          <p:spPr>
            <a:xfrm>
              <a:off x="3675233" y="334167"/>
              <a:ext cx="5706005" cy="1656610"/>
            </a:xfrm>
            <a:prstGeom prst="cloudCallout">
              <a:avLst>
                <a:gd name="adj1" fmla="val -12144"/>
                <a:gd name="adj2" fmla="val 7701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57020" y="753451"/>
              <a:ext cx="4919222" cy="13541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CÁC CON HÃY SUY NGHĨ NHÉ!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3" name="Picture 2" descr="A group of children's books&#10;&#10;Description automatically generated with low confidence">
            <a:extLst>
              <a:ext uri="{FF2B5EF4-FFF2-40B4-BE49-F238E27FC236}">
                <a16:creationId xmlns:a16="http://schemas.microsoft.com/office/drawing/2014/main" xmlns="" id="{5C60ED3E-3462-4FF0-A716-7CB5E9D8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76" y="2743200"/>
            <a:ext cx="8229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8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radar chart&#10;&#10;Description automatically generated">
            <a:extLst>
              <a:ext uri="{FF2B5EF4-FFF2-40B4-BE49-F238E27FC236}">
                <a16:creationId xmlns:a16="http://schemas.microsoft.com/office/drawing/2014/main" xmlns="" id="{AD21C9EF-6786-442B-A144-DE6BA1660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7568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21698B-3174-47E6-8272-F3946240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177" y="2668836"/>
            <a:ext cx="4117029" cy="1349372"/>
          </a:xfrm>
        </p:spPr>
        <p:txBody>
          <a:bodyPr>
            <a:normAutofit fontScale="90000"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21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32916" y="329022"/>
            <a:ext cx="7387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 – 4 câu tả một đồ chơi của em.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4BBFF33-07F5-4B8C-8931-BE2A2ED4DFC7}"/>
              </a:ext>
            </a:extLst>
          </p:cNvPr>
          <p:cNvGrpSpPr/>
          <p:nvPr/>
        </p:nvGrpSpPr>
        <p:grpSpPr>
          <a:xfrm>
            <a:off x="138040" y="2775612"/>
            <a:ext cx="4345606" cy="1858229"/>
            <a:chOff x="-182217" y="2868831"/>
            <a:chExt cx="4345606" cy="1589125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62BF012-0F83-439C-8238-BE63494C8869}"/>
                </a:ext>
              </a:extLst>
            </p:cNvPr>
            <p:cNvSpPr/>
            <p:nvPr/>
          </p:nvSpPr>
          <p:spPr>
            <a:xfrm rot="5400000">
              <a:off x="3585893" y="3160985"/>
              <a:ext cx="45719" cy="11092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42F9EAEB-6015-4345-96CD-16DBBDC4A664}"/>
                </a:ext>
              </a:extLst>
            </p:cNvPr>
            <p:cNvSpPr/>
            <p:nvPr/>
          </p:nvSpPr>
          <p:spPr>
            <a:xfrm>
              <a:off x="-182217" y="2868831"/>
              <a:ext cx="3790969" cy="1589125"/>
            </a:xfrm>
            <a:prstGeom prst="ellipse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(4)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Tình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với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đồ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chơi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như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9A7B45C-12E0-4EF6-AA24-0ABC9DE1F1B3}"/>
              </a:ext>
            </a:extLst>
          </p:cNvPr>
          <p:cNvGrpSpPr/>
          <p:nvPr/>
        </p:nvGrpSpPr>
        <p:grpSpPr>
          <a:xfrm>
            <a:off x="4124957" y="4285968"/>
            <a:ext cx="4830709" cy="2322839"/>
            <a:chOff x="4002699" y="4347146"/>
            <a:chExt cx="4830709" cy="2096399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67BAA40-9137-4F95-BC44-10FF7E29E6A4}"/>
                </a:ext>
              </a:extLst>
            </p:cNvPr>
            <p:cNvSpPr/>
            <p:nvPr/>
          </p:nvSpPr>
          <p:spPr>
            <a:xfrm>
              <a:off x="6204058" y="4347146"/>
              <a:ext cx="45719" cy="11092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9650E2C4-CECE-4946-8518-820B1AE98600}"/>
                </a:ext>
              </a:extLst>
            </p:cNvPr>
            <p:cNvSpPr/>
            <p:nvPr/>
          </p:nvSpPr>
          <p:spPr>
            <a:xfrm>
              <a:off x="4002699" y="4984599"/>
              <a:ext cx="4830709" cy="1458946"/>
            </a:xfrm>
            <a:prstGeom prst="ellipse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(3)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thường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chơi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đồ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chơi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vào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những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lúc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CAB99F8-CF33-4782-893F-0E5184AC1CE9}"/>
              </a:ext>
            </a:extLst>
          </p:cNvPr>
          <p:cNvGrpSpPr/>
          <p:nvPr/>
        </p:nvGrpSpPr>
        <p:grpSpPr>
          <a:xfrm>
            <a:off x="7846395" y="2509860"/>
            <a:ext cx="4259869" cy="2327226"/>
            <a:chOff x="7779895" y="2963287"/>
            <a:chExt cx="4259869" cy="1458946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48AB2B3-076A-4BC6-97B4-13D3AF3E3A0A}"/>
                </a:ext>
              </a:extLst>
            </p:cNvPr>
            <p:cNvSpPr/>
            <p:nvPr/>
          </p:nvSpPr>
          <p:spPr>
            <a:xfrm rot="5400000">
              <a:off x="8311671" y="3160984"/>
              <a:ext cx="45719" cy="11092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4572297B-FEDE-4E1F-966A-5D6D67C024AD}"/>
                </a:ext>
              </a:extLst>
            </p:cNvPr>
            <p:cNvSpPr/>
            <p:nvPr/>
          </p:nvSpPr>
          <p:spPr>
            <a:xfrm>
              <a:off x="8484432" y="2963287"/>
              <a:ext cx="3555332" cy="1458946"/>
            </a:xfrm>
            <a:prstGeom prst="ellipse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(2)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đặc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 (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dạng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màu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sắc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hoạt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động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…)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B98B362-B6B9-40D4-83CD-169DAA87B6A2}"/>
              </a:ext>
            </a:extLst>
          </p:cNvPr>
          <p:cNvGrpSpPr/>
          <p:nvPr/>
        </p:nvGrpSpPr>
        <p:grpSpPr>
          <a:xfrm>
            <a:off x="4226432" y="1103137"/>
            <a:ext cx="4434848" cy="2227111"/>
            <a:chOff x="3924295" y="1070724"/>
            <a:chExt cx="4434848" cy="2227111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E38617D-060A-4645-AED9-10750B4DC4E5}"/>
                </a:ext>
              </a:extLst>
            </p:cNvPr>
            <p:cNvSpPr/>
            <p:nvPr/>
          </p:nvSpPr>
          <p:spPr>
            <a:xfrm flipH="1">
              <a:off x="6096000" y="2188563"/>
              <a:ext cx="45719" cy="11092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CD80384E-CFB1-42F3-A2EE-0889085028E7}"/>
                </a:ext>
              </a:extLst>
            </p:cNvPr>
            <p:cNvSpPr/>
            <p:nvPr/>
          </p:nvSpPr>
          <p:spPr>
            <a:xfrm>
              <a:off x="3924295" y="1070724"/>
              <a:ext cx="4434848" cy="1458946"/>
            </a:xfrm>
            <a:prstGeom prst="ellipse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(1)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chọn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tả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đồ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chơi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D5AE030-FA67-4EE1-8B0F-043B237134BE}"/>
              </a:ext>
            </a:extLst>
          </p:cNvPr>
          <p:cNvSpPr/>
          <p:nvPr/>
        </p:nvSpPr>
        <p:spPr>
          <a:xfrm>
            <a:off x="4345607" y="3143303"/>
            <a:ext cx="3895200" cy="121883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2282" y="1365161"/>
            <a:ext cx="1197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397</Words>
  <Application>Microsoft Office PowerPoint</Application>
  <PresentationFormat>Custom</PresentationFormat>
  <Paragraphs>34</Paragraphs>
  <Slides>12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1_Office Theme</vt:lpstr>
      <vt:lpstr>2_Office Theme</vt:lpstr>
      <vt:lpstr>3_Office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68</cp:revision>
  <dcterms:created xsi:type="dcterms:W3CDTF">2021-07-21T13:51:58Z</dcterms:created>
  <dcterms:modified xsi:type="dcterms:W3CDTF">2021-12-05T12:29:53Z</dcterms:modified>
</cp:coreProperties>
</file>