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0" r:id="rId4"/>
  </p:sldMasterIdLst>
  <p:notesMasterIdLst>
    <p:notesMasterId r:id="rId15"/>
  </p:notesMasterIdLst>
  <p:sldIdLst>
    <p:sldId id="281" r:id="rId5"/>
    <p:sldId id="280" r:id="rId6"/>
    <p:sldId id="279" r:id="rId7"/>
    <p:sldId id="269" r:id="rId8"/>
    <p:sldId id="271" r:id="rId9"/>
    <p:sldId id="273" r:id="rId10"/>
    <p:sldId id="274" r:id="rId11"/>
    <p:sldId id="260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49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2422-1355-4BD7-BFC9-67E1AB963E3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1C7D-C81A-4228-9A3B-64CF0A5C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6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5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6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87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3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0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8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TIẾNG VIỆT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0" y="3734873"/>
            <a:ext cx="4310130" cy="3123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155065" y="1305333"/>
            <a:ext cx="806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873"/>
            <a:ext cx="4310130" cy="31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61531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6451" y="78840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124" y="2178733"/>
            <a:ext cx="1106443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phẩy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1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11721" y="114030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8529" y="1358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31108" y="1540240"/>
          <a:ext cx="7740496" cy="8993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0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3956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35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288344" y="1191730"/>
            <a:ext cx="7247894" cy="34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22355"/>
              </p:ext>
            </p:extLst>
          </p:nvPr>
        </p:nvGraphicFramePr>
        <p:xfrm>
          <a:off x="2427765" y="4988963"/>
          <a:ext cx="6969051" cy="1842672"/>
        </p:xfrm>
        <a:graphic>
          <a:graphicData uri="http://schemas.openxmlformats.org/drawingml/2006/table">
            <a:tbl>
              <a:tblPr/>
              <a:tblGrid>
                <a:gridCol w="1632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83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bóng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A1D40C-1287-43C9-8933-F217DE46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-1" y="2114841"/>
            <a:ext cx="3818405" cy="25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17556"/>
              </p:ext>
            </p:extLst>
          </p:nvPr>
        </p:nvGraphicFramePr>
        <p:xfrm>
          <a:off x="4062646" y="1207298"/>
          <a:ext cx="7740495" cy="4315752"/>
        </p:xfrm>
        <a:graphic>
          <a:graphicData uri="http://schemas.openxmlformats.org/drawingml/2006/table">
            <a:tbl>
              <a:tblPr firstRow="1" bandRow="1"/>
              <a:tblGrid>
                <a:gridCol w="2690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0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14AE1E-E087-408F-97AB-B44484489F38}"/>
              </a:ext>
            </a:extLst>
          </p:cNvPr>
          <p:cNvSpPr txBox="1"/>
          <p:nvPr/>
        </p:nvSpPr>
        <p:spPr>
          <a:xfrm>
            <a:off x="6833980" y="1773141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</a:t>
            </a:r>
            <a:r>
              <a:rPr lang="en-US" sz="2400" baseline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570290-F9EA-4115-BEE9-A3F3A468F9A5}"/>
              </a:ext>
            </a:extLst>
          </p:cNvPr>
          <p:cNvSpPr txBox="1"/>
          <p:nvPr/>
        </p:nvSpPr>
        <p:spPr>
          <a:xfrm>
            <a:off x="6589739" y="2396015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CA7BD1-2EBC-468D-9219-BE12CA0C498F}"/>
              </a:ext>
            </a:extLst>
          </p:cNvPr>
          <p:cNvSpPr txBox="1"/>
          <p:nvPr/>
        </p:nvSpPr>
        <p:spPr>
          <a:xfrm>
            <a:off x="6711859" y="3012432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B4D03C-8128-4F71-9B41-6684DF87B10F}"/>
              </a:ext>
            </a:extLst>
          </p:cNvPr>
          <p:cNvSpPr txBox="1"/>
          <p:nvPr/>
        </p:nvSpPr>
        <p:spPr>
          <a:xfrm>
            <a:off x="7197153" y="3628849"/>
            <a:ext cx="355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3BE01-01C8-4BA1-A549-70FE38A5D0B2}"/>
              </a:ext>
            </a:extLst>
          </p:cNvPr>
          <p:cNvSpPr txBox="1"/>
          <p:nvPr/>
        </p:nvSpPr>
        <p:spPr>
          <a:xfrm>
            <a:off x="7009153" y="4157153"/>
            <a:ext cx="32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A49B0C-0F48-4E26-9EF9-023993651C5B}"/>
              </a:ext>
            </a:extLst>
          </p:cNvPr>
          <p:cNvSpPr txBox="1"/>
          <p:nvPr/>
        </p:nvSpPr>
        <p:spPr>
          <a:xfrm>
            <a:off x="6589739" y="4796040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0694" y="5591481"/>
            <a:ext cx="10235227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77" y="2997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4244" y="551777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9246" y="1687803"/>
            <a:ext cx="7725237" cy="739657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96258" y="2391335"/>
            <a:ext cx="135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1194" y="2355400"/>
            <a:ext cx="1259186" cy="6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8776" y="2670930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742003" y="1003484"/>
            <a:ext cx="177431" cy="2983427"/>
          </a:xfrm>
          <a:prstGeom prst="rightBrace">
            <a:avLst>
              <a:gd name="adj1" fmla="val 2155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86123"/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1104" y="3429001"/>
            <a:ext cx="10806805" cy="523220"/>
            <a:chOff x="2332653" y="5756165"/>
            <a:chExt cx="14554170" cy="704651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3631474" cy="704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86123"/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Dấu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phẩy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giữa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267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1067" y="1007087"/>
            <a:ext cx="9769609" cy="304413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9885" y="1348138"/>
            <a:ext cx="280260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864440" y="2355544"/>
            <a:ext cx="309093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67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105" y="3325426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100" y="3325425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874" y="425212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1720" y="4299100"/>
            <a:ext cx="9336850" cy="523220"/>
            <a:chOff x="2332653" y="5756165"/>
            <a:chExt cx="12574494" cy="704651"/>
          </a:xfrm>
        </p:grpSpPr>
        <p:sp>
          <p:nvSpPr>
            <p:cNvPr id="11" name="TextBox 10"/>
            <p:cNvSpPr txBox="1"/>
            <p:nvPr/>
          </p:nvSpPr>
          <p:spPr>
            <a:xfrm>
              <a:off x="3255349" y="5756165"/>
              <a:ext cx="11651798" cy="704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86123"/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Dấu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phẩy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giữa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267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981" y="639886"/>
            <a:ext cx="10023213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981" y="1610350"/>
            <a:ext cx="9818059" cy="2541113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200000"/>
              </a:lnSpc>
            </a:pPr>
            <a:r>
              <a:rPr lang="en-US" sz="267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6251" y="2688931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6399" y="2705620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138807" y="936930"/>
            <a:ext cx="5175852" cy="1012809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F2DC013-6417-402B-BF84-9A6216556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1AB56-E0F1-4199-957A-AFDC137E0B48}"/>
              </a:ext>
            </a:extLst>
          </p:cNvPr>
          <p:cNvSpPr txBox="1"/>
          <p:nvPr/>
        </p:nvSpPr>
        <p:spPr>
          <a:xfrm>
            <a:off x="1082587" y="2167175"/>
            <a:ext cx="8870635" cy="2582470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348</Words>
  <Application>Microsoft Office PowerPoint</Application>
  <PresentationFormat>Custom</PresentationFormat>
  <Paragraphs>63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70</cp:revision>
  <dcterms:created xsi:type="dcterms:W3CDTF">2021-07-21T10:52:00Z</dcterms:created>
  <dcterms:modified xsi:type="dcterms:W3CDTF">2021-12-05T12:26:25Z</dcterms:modified>
</cp:coreProperties>
</file>