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33"/>
  </p:notesMasterIdLst>
  <p:sldIdLst>
    <p:sldId id="408" r:id="rId4"/>
    <p:sldId id="365" r:id="rId5"/>
    <p:sldId id="400" r:id="rId6"/>
    <p:sldId id="334" r:id="rId7"/>
    <p:sldId id="335" r:id="rId8"/>
    <p:sldId id="336" r:id="rId9"/>
    <p:sldId id="337" r:id="rId10"/>
    <p:sldId id="338" r:id="rId11"/>
    <p:sldId id="396" r:id="rId12"/>
    <p:sldId id="406" r:id="rId13"/>
    <p:sldId id="339" r:id="rId14"/>
    <p:sldId id="311" r:id="rId15"/>
    <p:sldId id="384" r:id="rId16"/>
    <p:sldId id="342" r:id="rId17"/>
    <p:sldId id="403" r:id="rId18"/>
    <p:sldId id="402" r:id="rId19"/>
    <p:sldId id="315" r:id="rId20"/>
    <p:sldId id="343" r:id="rId21"/>
    <p:sldId id="401" r:id="rId22"/>
    <p:sldId id="404" r:id="rId23"/>
    <p:sldId id="327" r:id="rId24"/>
    <p:sldId id="344" r:id="rId25"/>
    <p:sldId id="345" r:id="rId26"/>
    <p:sldId id="346" r:id="rId27"/>
    <p:sldId id="379" r:id="rId28"/>
    <p:sldId id="385" r:id="rId29"/>
    <p:sldId id="399" r:id="rId30"/>
    <p:sldId id="321" r:id="rId31"/>
    <p:sldId id="28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BA5"/>
    <a:srgbClr val="0099CC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1C086-1612-4A1B-918E-841D0D9C80D5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862F-29E7-4177-9FC7-E3EB83671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4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5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4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3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0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8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0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0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7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8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0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2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2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83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27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5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4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1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6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0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6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1" r:id="rId2"/>
    <p:sldLayoutId id="2147483705" r:id="rId3"/>
    <p:sldLayoutId id="2147483699" r:id="rId4"/>
    <p:sldLayoutId id="2147483662" r:id="rId5"/>
    <p:sldLayoutId id="2147483715" r:id="rId6"/>
    <p:sldLayoutId id="2147483714" r:id="rId7"/>
    <p:sldLayoutId id="2147483712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3" r:id="rId14"/>
    <p:sldLayoutId id="2147483702" r:id="rId15"/>
    <p:sldLayoutId id="2147483701" r:id="rId16"/>
    <p:sldLayoutId id="2147483700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3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4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crdownload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7584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88" y="-637799"/>
            <a:ext cx="2096378" cy="226899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3892"/>
            <a:ext cx="4355558" cy="1736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1972" y="2051356"/>
            <a:ext cx="11076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 CON ĐẾN VỚI </a:t>
            </a:r>
          </a:p>
          <a:p>
            <a:pPr algn="ctr"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TIẾNG VIỆT</a:t>
            </a:r>
            <a:endParaRPr lang="en-US" sz="48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68519" y="142755"/>
            <a:ext cx="77917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355558" y="873968"/>
            <a:ext cx="7791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2A – GV: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54537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38" y="61369"/>
            <a:ext cx="98552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tư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1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12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760" y="351372"/>
            <a:ext cx="2827467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705594" y="1424379"/>
            <a:ext cx="9855200" cy="11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Nặn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đồ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chơi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(tr104)</a:t>
            </a:r>
            <a:endParaRPr lang="en-US" sz="31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1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9" y="270571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741" r="3611" b="-741"/>
          <a:stretch/>
        </p:blipFill>
        <p:spPr bwMode="auto">
          <a:xfrm>
            <a:off x="7022899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0" t="22052" r="800" b="17682"/>
          <a:stretch/>
        </p:blipFill>
        <p:spPr bwMode="auto">
          <a:xfrm>
            <a:off x="7022899" y="3717229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3223077E-57E2-4967-BFB0-B2A55192990B}"/>
              </a:ext>
            </a:extLst>
          </p:cNvPr>
          <p:cNvSpPr/>
          <p:nvPr/>
        </p:nvSpPr>
        <p:spPr>
          <a:xfrm>
            <a:off x="179882" y="664790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582437" y="754456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80914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3789" y="44970"/>
            <a:ext cx="433174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2325DF-63AA-4BAC-8F28-F7ABBE4E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86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64000" y="823758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3620F1-F83C-493C-B816-0758766D6881}"/>
              </a:ext>
            </a:extLst>
          </p:cNvPr>
          <p:cNvSpPr txBox="1"/>
          <p:nvPr/>
        </p:nvSpPr>
        <p:spPr>
          <a:xfrm>
            <a:off x="1675516" y="1970254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78EFD1-FD74-4B47-9468-0E8CAAA00B14}"/>
              </a:ext>
            </a:extLst>
          </p:cNvPr>
          <p:cNvSpPr txBox="1"/>
          <p:nvPr/>
        </p:nvSpPr>
        <p:spPr>
          <a:xfrm>
            <a:off x="1678253" y="3155843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ầu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FCE440-94CD-4B13-B76D-C2D981C30982}"/>
              </a:ext>
            </a:extLst>
          </p:cNvPr>
          <p:cNvSpPr txBox="1"/>
          <p:nvPr/>
        </p:nvSpPr>
        <p:spPr>
          <a:xfrm>
            <a:off x="6921124" y="1892402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BEF907E-E906-4A60-84D3-F0CCC72FEDE9}"/>
              </a:ext>
            </a:extLst>
          </p:cNvPr>
          <p:cNvSpPr txBox="1"/>
          <p:nvPr/>
        </p:nvSpPr>
        <p:spPr>
          <a:xfrm>
            <a:off x="6921124" y="3093081"/>
            <a:ext cx="5955231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F209D4D-E866-4069-ACE1-DEB572355018}"/>
              </a:ext>
            </a:extLst>
          </p:cNvPr>
          <p:cNvGrpSpPr/>
          <p:nvPr/>
        </p:nvGrpSpPr>
        <p:grpSpPr>
          <a:xfrm flipH="1">
            <a:off x="8772938" y="4373180"/>
            <a:ext cx="3167270" cy="2351241"/>
            <a:chOff x="194112" y="4499574"/>
            <a:chExt cx="3185192" cy="2351241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xmlns="" id="{34000849-DDDC-4165-8535-95746FA8F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92C4B48-7467-4C75-A77B-1786B67D0EDA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7A2A9FD-65C5-4679-8204-E5DAA58662A4}"/>
              </a:ext>
            </a:extLst>
          </p:cNvPr>
          <p:cNvSpPr/>
          <p:nvPr/>
        </p:nvSpPr>
        <p:spPr>
          <a:xfrm>
            <a:off x="4130965" y="1616620"/>
            <a:ext cx="4251704" cy="3370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42486" y="554177"/>
            <a:ext cx="3899871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072177" y="321528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49420" y="237477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646CD07-C212-4023-A0B7-3C3687855A8E}"/>
              </a:ext>
            </a:extLst>
          </p:cNvPr>
          <p:cNvCxnSpPr/>
          <p:nvPr/>
        </p:nvCxnSpPr>
        <p:spPr>
          <a:xfrm flipH="1">
            <a:off x="7953751" y="363554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5E8FCFF-B4B1-4FAB-BAB3-FDE3AD98755D}"/>
              </a:ext>
            </a:extLst>
          </p:cNvPr>
          <p:cNvCxnSpPr/>
          <p:nvPr/>
        </p:nvCxnSpPr>
        <p:spPr>
          <a:xfrm flipH="1">
            <a:off x="5943589" y="36535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685AA00-7C70-4ADB-8B17-6304E1E85477}"/>
              </a:ext>
            </a:extLst>
          </p:cNvPr>
          <p:cNvCxnSpPr/>
          <p:nvPr/>
        </p:nvCxnSpPr>
        <p:spPr>
          <a:xfrm flipH="1">
            <a:off x="7798354" y="2713500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611E7AF-B079-4207-931C-26A8BAB2F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6" b="49181"/>
          <a:stretch/>
        </p:blipFill>
        <p:spPr>
          <a:xfrm>
            <a:off x="7177692" y="4970205"/>
            <a:ext cx="4815388" cy="18877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489326" y="2383703"/>
            <a:ext cx="3806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646CD07-C212-4023-A0B7-3C3687855A8E}"/>
              </a:ext>
            </a:extLst>
          </p:cNvPr>
          <p:cNvCxnSpPr/>
          <p:nvPr/>
        </p:nvCxnSpPr>
        <p:spPr>
          <a:xfrm flipH="1">
            <a:off x="8040404" y="363554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29B88B7-B529-4B42-8B05-D58E7BA4F18A}"/>
              </a:ext>
            </a:extLst>
          </p:cNvPr>
          <p:cNvSpPr/>
          <p:nvPr/>
        </p:nvSpPr>
        <p:spPr>
          <a:xfrm>
            <a:off x="155303" y="615488"/>
            <a:ext cx="8429873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3797" y="0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007D42-91D7-4C34-9D9E-E2556C36D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0B7B1255-7985-45C7-881E-BD1F7F9EE3F4}"/>
              </a:ext>
            </a:extLst>
          </p:cNvPr>
          <p:cNvSpPr/>
          <p:nvPr/>
        </p:nvSpPr>
        <p:spPr>
          <a:xfrm>
            <a:off x="568015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1607CAD-D0AC-444F-8459-F54DCCDE0909}"/>
              </a:ext>
            </a:extLst>
          </p:cNvPr>
          <p:cNvSpPr/>
          <p:nvPr/>
        </p:nvSpPr>
        <p:spPr>
          <a:xfrm>
            <a:off x="568015" y="295938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58A271D-3064-43E1-BDCD-E1F806C4E1D8}"/>
              </a:ext>
            </a:extLst>
          </p:cNvPr>
          <p:cNvSpPr/>
          <p:nvPr/>
        </p:nvSpPr>
        <p:spPr>
          <a:xfrm>
            <a:off x="568015" y="5126171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46A729D-DA0D-49D2-9B49-218C64BFDAC0}"/>
              </a:ext>
            </a:extLst>
          </p:cNvPr>
          <p:cNvSpPr/>
          <p:nvPr/>
        </p:nvSpPr>
        <p:spPr>
          <a:xfrm>
            <a:off x="4457501" y="792607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4330862-5AE6-4873-8C0C-83BD7F838F5A}"/>
              </a:ext>
            </a:extLst>
          </p:cNvPr>
          <p:cNvSpPr/>
          <p:nvPr/>
        </p:nvSpPr>
        <p:spPr>
          <a:xfrm>
            <a:off x="4428280" y="2976299"/>
            <a:ext cx="346064" cy="36217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1279913" y="1313757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47016" y="245917"/>
            <a:ext cx="3453983" cy="69057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63315" y="5127794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Tỏ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ra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bằng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lòng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vui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thích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vì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đúng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 ý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muốn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673" y="5805821"/>
            <a:ext cx="1095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9485" r="17684" b="5429"/>
          <a:stretch/>
        </p:blipFill>
        <p:spPr bwMode="auto">
          <a:xfrm>
            <a:off x="2812160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4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668F2950-BBB3-4C6F-B692-C68D72670589}"/>
              </a:ext>
            </a:extLst>
          </p:cNvPr>
          <p:cNvSpPr/>
          <p:nvPr/>
        </p:nvSpPr>
        <p:spPr>
          <a:xfrm>
            <a:off x="8137910" y="129338"/>
            <a:ext cx="3806190" cy="1209872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xmlns="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xmlns="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xmlns="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 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1" y="3867150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xmlns="" id="{0C183F59-BC6F-4985-8E29-BF8E537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6126" y="168572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5217" y="3447273"/>
            <a:ext cx="2230336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79085" y="3462493"/>
            <a:ext cx="2315769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40861" y="3513180"/>
            <a:ext cx="2408625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chuột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386" y="3500194"/>
            <a:ext cx="2643567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trầu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178" t="62145" r="30543" b="25038"/>
          <a:stretch/>
        </p:blipFill>
        <p:spPr>
          <a:xfrm>
            <a:off x="2055741" y="1096871"/>
            <a:ext cx="8189433" cy="143026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537767" y="2534194"/>
            <a:ext cx="492816" cy="893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951265" y="2534194"/>
            <a:ext cx="578933" cy="921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430995" y="2525557"/>
            <a:ext cx="528229" cy="1009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7198219" y="2534194"/>
            <a:ext cx="381951" cy="966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xmlns="" id="{83DBA347-C022-4174-9787-5DF0E73A3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"/>
            <a:ext cx="12192000" cy="68554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72352" y="2522209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9202" y="2522208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72352" y="4244314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93501" y="4244314"/>
            <a:ext cx="3299749" cy="778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4674" y="443932"/>
            <a:ext cx="1170550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252797" y="1544260"/>
            <a:ext cx="10067733" cy="2638257"/>
            <a:chOff x="3446554" y="56683"/>
            <a:chExt cx="10406155" cy="301034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446554" y="56683"/>
              <a:ext cx="10406155" cy="2950718"/>
              <a:chOff x="4520215" y="613472"/>
              <a:chExt cx="3788618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0215" y="613472"/>
                <a:ext cx="246608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3"/>
                <a:ext cx="237931" cy="2703225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123910" y="433149"/>
              <a:ext cx="8708300" cy="263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tặng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E529F9F-BA76-450C-B3A1-08F14CEF140F}"/>
              </a:ext>
            </a:extLst>
          </p:cNvPr>
          <p:cNvGrpSpPr/>
          <p:nvPr/>
        </p:nvGrpSpPr>
        <p:grpSpPr>
          <a:xfrm>
            <a:off x="366390" y="4380304"/>
            <a:ext cx="3185192" cy="2351241"/>
            <a:chOff x="194112" y="4499574"/>
            <a:chExt cx="3185192" cy="2351241"/>
          </a:xfrm>
        </p:grpSpPr>
        <p:pic>
          <p:nvPicPr>
            <p:cNvPr id="3" name="Picture 2" descr="Shape&#10;&#10;Description automatically generated with low confidence">
              <a:extLst>
                <a:ext uri="{FF2B5EF4-FFF2-40B4-BE49-F238E27FC236}">
                  <a16:creationId xmlns:a16="http://schemas.microsoft.com/office/drawing/2014/main" xmlns="" id="{7205E643-A447-4370-BEB8-A682D2E9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112" y="4499574"/>
              <a:ext cx="2898312" cy="235124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458E8F1-9F0E-4E9F-81ED-85173DBAE78E}"/>
                </a:ext>
              </a:extLst>
            </p:cNvPr>
            <p:cNvSpPr/>
            <p:nvPr/>
          </p:nvSpPr>
          <p:spPr>
            <a:xfrm>
              <a:off x="1497496" y="4499574"/>
              <a:ext cx="1881808" cy="11723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3990" y="965005"/>
            <a:ext cx="112887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9DCCC631-B3DA-46BD-B3CF-A8B9FDFBE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80" y="2916712"/>
            <a:ext cx="3858620" cy="41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119EE3A8-A823-4B8E-8C02-F02E5159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4887"/>
            <a:ext cx="12192000" cy="7692887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03712" y="1142848"/>
            <a:ext cx="718457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kumimoji="0" lang="en-US" altLang="zh-CN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kumimoji="0" lang="zh-CN" alt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D040DAF-8A68-4724-86E9-04A0D011BB08}"/>
              </a:ext>
            </a:extLst>
          </p:cNvPr>
          <p:cNvSpPr/>
          <p:nvPr/>
        </p:nvSpPr>
        <p:spPr>
          <a:xfrm>
            <a:off x="247900" y="634810"/>
            <a:ext cx="8361855" cy="6148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thằng chuột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Tặng riêng chú mèo,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ta thích chí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Vểnh râu “meo meo”!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hiên đã nắng,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xong rồi.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Đừng sờ vào đấy,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còn đang phơi.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 thềm gió mát,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đồ chơi.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Mèo nằm vẫy đuôi,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 xoe đôi mắt.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thị,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là quả na,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mẹ,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này phần cha.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 chiếc cối nhỏ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 nặn thật tròn,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Biếu bà đấy nhé,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Giã trầu thêm ngon.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AB3773-7146-44BE-B0D6-722947FB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3892691"/>
            <a:ext cx="3552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35" y="-703728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524437" y="4722213"/>
            <a:ext cx="1179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4687" y="268380"/>
            <a:ext cx="1190903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ngữ cho biết chú mèo rất vui vì được bé tặng </a:t>
            </a:r>
            <a:r>
              <a:rPr kumimoji="0" lang="vi-VN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quà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4" y="1495341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0" y="1304923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8" y="3123572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thú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528" y="5978014"/>
            <a:ext cx="999339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656824" y="2844070"/>
            <a:ext cx="3854314" cy="1470962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938248" y="1052488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00" y="1742798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982586" y="4356108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12018" y="821279"/>
            <a:ext cx="924996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15910" y="1607714"/>
            <a:ext cx="11706896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LẬT MẢNH GHÉP</a:t>
            </a:r>
          </a:p>
        </p:txBody>
      </p:sp>
    </p:spTree>
    <p:extLst>
      <p:ext uri="{BB962C8B-B14F-4D97-AF65-F5344CB8AC3E}">
        <p14:creationId xmlns:p14="http://schemas.microsoft.com/office/powerpoint/2010/main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B721669-E906-4BF8-99AE-E3003868FF61}"/>
              </a:ext>
            </a:extLst>
          </p:cNvPr>
          <p:cNvGrpSpPr/>
          <p:nvPr/>
        </p:nvGrpSpPr>
        <p:grpSpPr>
          <a:xfrm>
            <a:off x="0" y="0"/>
            <a:ext cx="12197471" cy="6858000"/>
            <a:chOff x="0" y="0"/>
            <a:chExt cx="12377530" cy="6858000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515E6345-67CF-4744-85AD-FC028955D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1516E916-162F-42C0-BCC8-457E8C9B2A60}"/>
                </a:ext>
              </a:extLst>
            </p:cNvPr>
            <p:cNvSpPr/>
            <p:nvPr/>
          </p:nvSpPr>
          <p:spPr>
            <a:xfrm>
              <a:off x="443754" y="71916"/>
              <a:ext cx="11748246" cy="114676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27007" y="132059"/>
            <a:ext cx="1153841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đứt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solidFill>
                  <a:srgbClr val="2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>
            <a:hlinkClick r:id="rId3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ACF7E54-1E83-4352-A77D-523D103C4E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55B681E5-C359-47D0-BBF8-63027FC33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9F7D5246-6DF7-42A1-9E1A-FC5FE461328E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24485" y="529099"/>
            <a:ext cx="46315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96" y="1825625"/>
            <a:ext cx="5629336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43670" y="6039851"/>
            <a:ext cx="2467118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68507" y="5776298"/>
            <a:ext cx="865100" cy="1103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1E09981-0384-4BD3-83E0-4B3334FB4A6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377530" cy="6858000"/>
          </a:xfrm>
        </p:grpSpPr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D0396F92-777C-4ACF-8E7D-34A0F31F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8FCFB5FE-5B0C-48F0-A2E2-E74527DF4D54}"/>
                </a:ext>
              </a:extLst>
            </p:cNvPr>
            <p:cNvSpPr/>
            <p:nvPr/>
          </p:nvSpPr>
          <p:spPr>
            <a:xfrm>
              <a:off x="3490987" y="327343"/>
              <a:ext cx="4798472" cy="81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6979" y="1825625"/>
            <a:ext cx="757804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659" y="327343"/>
            <a:ext cx="491291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5439" y="6062758"/>
            <a:ext cx="4316132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Rồng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rắn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E18C5F1-E1F2-4389-8AB9-A874BF42448B}"/>
              </a:ext>
            </a:extLst>
          </p:cNvPr>
          <p:cNvGrpSpPr/>
          <p:nvPr/>
        </p:nvGrpSpPr>
        <p:grpSpPr>
          <a:xfrm>
            <a:off x="-185530" y="0"/>
            <a:ext cx="12377530" cy="6858000"/>
            <a:chOff x="0" y="0"/>
            <a:chExt cx="12377530" cy="6858000"/>
          </a:xfrm>
        </p:grpSpPr>
        <p:pic>
          <p:nvPicPr>
            <p:cNvPr id="16" name="Picture 1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1820FA5B-9D9B-4A4E-A7AE-15B746BEC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377530" cy="6858000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781F7070-A8D0-48FA-9919-8FE34FE8DCAB}"/>
                </a:ext>
              </a:extLst>
            </p:cNvPr>
            <p:cNvSpPr/>
            <p:nvPr/>
          </p:nvSpPr>
          <p:spPr>
            <a:xfrm>
              <a:off x="3803372" y="327342"/>
              <a:ext cx="4267201" cy="89134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20328" y="461182"/>
            <a:ext cx="40622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52293" y="5563674"/>
            <a:ext cx="4832750" cy="669702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r>
              <a:rPr kumimoji="0" lang="en-US" sz="33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chành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>
            <a:hlinkClick r:id="rId3" action="ppaction://hlinksldjump"/>
          </p:cNvPr>
          <p:cNvSpPr/>
          <p:nvPr/>
        </p:nvSpPr>
        <p:spPr>
          <a:xfrm rot="16200000">
            <a:off x="1079137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67" y="1791774"/>
            <a:ext cx="58483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xmlns="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2B9C8E-9998-4E1B-96A0-34E3E0FBA272}"/>
              </a:ext>
            </a:extLst>
          </p:cNvPr>
          <p:cNvSpPr txBox="1"/>
          <p:nvPr/>
        </p:nvSpPr>
        <p:spPr>
          <a:xfrm>
            <a:off x="4636395" y="4195081"/>
            <a:ext cx="3840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306646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496</Words>
  <Application>Microsoft Office PowerPoint</Application>
  <PresentationFormat>Custom</PresentationFormat>
  <Paragraphs>104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40</cp:revision>
  <dcterms:created xsi:type="dcterms:W3CDTF">2021-07-21T10:00:18Z</dcterms:created>
  <dcterms:modified xsi:type="dcterms:W3CDTF">2021-12-05T12:36:00Z</dcterms:modified>
</cp:coreProperties>
</file>