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2"/>
  </p:notesMasterIdLst>
  <p:sldIdLst>
    <p:sldId id="318" r:id="rId3"/>
    <p:sldId id="316" r:id="rId4"/>
    <p:sldId id="315" r:id="rId5"/>
    <p:sldId id="310" r:id="rId6"/>
    <p:sldId id="308" r:id="rId7"/>
    <p:sldId id="307" r:id="rId8"/>
    <p:sldId id="311" r:id="rId9"/>
    <p:sldId id="312" r:id="rId10"/>
    <p:sldId id="3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C69E0-A63B-4C72-973C-76B3D48E5B9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9B0F0-93D2-433B-BF00-E5274ECC2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6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366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6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64"/>
            </a:lvl1pPr>
            <a:lvl2pPr marL="431637" indent="0" algn="ctr">
              <a:buNone/>
              <a:defRPr sz="1910"/>
            </a:lvl2pPr>
            <a:lvl3pPr marL="863274" indent="0" algn="ctr">
              <a:buNone/>
              <a:defRPr sz="1698"/>
            </a:lvl3pPr>
            <a:lvl4pPr marL="1294911" indent="0" algn="ctr">
              <a:buNone/>
              <a:defRPr sz="1486"/>
            </a:lvl4pPr>
            <a:lvl5pPr marL="1726548" indent="0" algn="ctr">
              <a:buNone/>
              <a:defRPr sz="1486"/>
            </a:lvl5pPr>
            <a:lvl6pPr marL="2158185" indent="0" algn="ctr">
              <a:buNone/>
              <a:defRPr sz="1486"/>
            </a:lvl6pPr>
            <a:lvl7pPr marL="2589822" indent="0" algn="ctr">
              <a:buNone/>
              <a:defRPr sz="1486"/>
            </a:lvl7pPr>
            <a:lvl8pPr marL="3021459" indent="0" algn="ctr">
              <a:buNone/>
              <a:defRPr sz="1486"/>
            </a:lvl8pPr>
            <a:lvl9pPr marL="3453096" indent="0" algn="ctr">
              <a:buNone/>
              <a:defRPr sz="148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70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9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6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5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5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0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5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60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95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502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6"/>
            <a:ext cx="10363200" cy="1500187"/>
          </a:xfrm>
        </p:spPr>
        <p:txBody>
          <a:bodyPr anchor="b"/>
          <a:lstStyle>
            <a:lvl1pPr marL="0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1pPr>
            <a:lvl2pPr marL="575140" indent="0">
              <a:buNone/>
              <a:defRPr sz="2264">
                <a:solidFill>
                  <a:schemeClr val="tx1">
                    <a:tint val="75000"/>
                  </a:schemeClr>
                </a:solidFill>
              </a:defRPr>
            </a:lvl2pPr>
            <a:lvl3pPr marL="115028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725421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4pPr>
            <a:lvl5pPr marL="2300562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5pPr>
            <a:lvl6pPr marL="2875703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6pPr>
            <a:lvl7pPr marL="3450845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7pPr>
            <a:lvl8pPr marL="4025985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8pPr>
            <a:lvl9pPr marL="4601125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83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467"/>
            </a:lvl1pPr>
            <a:lvl2pPr>
              <a:defRPr sz="2972"/>
            </a:lvl2pPr>
            <a:lvl3pPr>
              <a:defRPr sz="2406"/>
            </a:lvl3pPr>
            <a:lvl4pPr>
              <a:defRPr sz="2264"/>
            </a:lvl4pPr>
            <a:lvl5pPr>
              <a:defRPr sz="2264"/>
            </a:lvl5pPr>
            <a:lvl6pPr>
              <a:defRPr sz="2264"/>
            </a:lvl6pPr>
            <a:lvl7pPr>
              <a:defRPr sz="2264"/>
            </a:lvl7pPr>
            <a:lvl8pPr>
              <a:defRPr sz="2264"/>
            </a:lvl8pPr>
            <a:lvl9pPr>
              <a:defRPr sz="22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467"/>
            </a:lvl1pPr>
            <a:lvl2pPr>
              <a:defRPr sz="2972"/>
            </a:lvl2pPr>
            <a:lvl3pPr>
              <a:defRPr sz="2406"/>
            </a:lvl3pPr>
            <a:lvl4pPr>
              <a:defRPr sz="2264"/>
            </a:lvl4pPr>
            <a:lvl5pPr>
              <a:defRPr sz="2264"/>
            </a:lvl5pPr>
            <a:lvl6pPr>
              <a:defRPr sz="2264"/>
            </a:lvl6pPr>
            <a:lvl7pPr>
              <a:defRPr sz="2264"/>
            </a:lvl7pPr>
            <a:lvl8pPr>
              <a:defRPr sz="2264"/>
            </a:lvl8pPr>
            <a:lvl9pPr>
              <a:defRPr sz="22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54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8" cy="639763"/>
          </a:xfrm>
        </p:spPr>
        <p:txBody>
          <a:bodyPr anchor="b"/>
          <a:lstStyle>
            <a:lvl1pPr marL="0" indent="0">
              <a:buNone/>
              <a:defRPr sz="2972" b="1"/>
            </a:lvl1pPr>
            <a:lvl2pPr marL="575140" indent="0">
              <a:buNone/>
              <a:defRPr sz="2406" b="1"/>
            </a:lvl2pPr>
            <a:lvl3pPr marL="1150282" indent="0">
              <a:buNone/>
              <a:defRPr sz="2264" b="1"/>
            </a:lvl3pPr>
            <a:lvl4pPr marL="1725421" indent="0">
              <a:buNone/>
              <a:defRPr sz="2052" b="1"/>
            </a:lvl4pPr>
            <a:lvl5pPr marL="2300562" indent="0">
              <a:buNone/>
              <a:defRPr sz="2052" b="1"/>
            </a:lvl5pPr>
            <a:lvl6pPr marL="2875703" indent="0">
              <a:buNone/>
              <a:defRPr sz="2052" b="1"/>
            </a:lvl6pPr>
            <a:lvl7pPr marL="3450845" indent="0">
              <a:buNone/>
              <a:defRPr sz="2052" b="1"/>
            </a:lvl7pPr>
            <a:lvl8pPr marL="4025985" indent="0">
              <a:buNone/>
              <a:defRPr sz="2052" b="1"/>
            </a:lvl8pPr>
            <a:lvl9pPr marL="4601125" indent="0">
              <a:buNone/>
              <a:defRPr sz="20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8" cy="3951289"/>
          </a:xfrm>
        </p:spPr>
        <p:txBody>
          <a:bodyPr/>
          <a:lstStyle>
            <a:lvl1pPr>
              <a:defRPr sz="2972"/>
            </a:lvl1pPr>
            <a:lvl2pPr>
              <a:defRPr sz="2406"/>
            </a:lvl2pPr>
            <a:lvl3pPr>
              <a:defRPr sz="2264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6"/>
            <a:ext cx="5389033" cy="639763"/>
          </a:xfrm>
        </p:spPr>
        <p:txBody>
          <a:bodyPr anchor="b"/>
          <a:lstStyle>
            <a:lvl1pPr marL="0" indent="0">
              <a:buNone/>
              <a:defRPr sz="2972" b="1"/>
            </a:lvl1pPr>
            <a:lvl2pPr marL="575140" indent="0">
              <a:buNone/>
              <a:defRPr sz="2406" b="1"/>
            </a:lvl2pPr>
            <a:lvl3pPr marL="1150282" indent="0">
              <a:buNone/>
              <a:defRPr sz="2264" b="1"/>
            </a:lvl3pPr>
            <a:lvl4pPr marL="1725421" indent="0">
              <a:buNone/>
              <a:defRPr sz="2052" b="1"/>
            </a:lvl4pPr>
            <a:lvl5pPr marL="2300562" indent="0">
              <a:buNone/>
              <a:defRPr sz="2052" b="1"/>
            </a:lvl5pPr>
            <a:lvl6pPr marL="2875703" indent="0">
              <a:buNone/>
              <a:defRPr sz="2052" b="1"/>
            </a:lvl6pPr>
            <a:lvl7pPr marL="3450845" indent="0">
              <a:buNone/>
              <a:defRPr sz="2052" b="1"/>
            </a:lvl7pPr>
            <a:lvl8pPr marL="4025985" indent="0">
              <a:buNone/>
              <a:defRPr sz="2052" b="1"/>
            </a:lvl8pPr>
            <a:lvl9pPr marL="4601125" indent="0">
              <a:buNone/>
              <a:defRPr sz="20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9"/>
          </a:xfrm>
        </p:spPr>
        <p:txBody>
          <a:bodyPr/>
          <a:lstStyle>
            <a:lvl1pPr>
              <a:defRPr sz="2972"/>
            </a:lvl1pPr>
            <a:lvl2pPr>
              <a:defRPr sz="2406"/>
            </a:lvl2pPr>
            <a:lvl3pPr>
              <a:defRPr sz="2264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61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8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42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20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2"/>
            <a:ext cx="4011085" cy="1162051"/>
          </a:xfrm>
        </p:spPr>
        <p:txBody>
          <a:bodyPr anchor="b"/>
          <a:lstStyle>
            <a:lvl1pPr algn="l">
              <a:defRPr sz="2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5"/>
            <a:ext cx="6815667" cy="5853113"/>
          </a:xfrm>
        </p:spPr>
        <p:txBody>
          <a:bodyPr/>
          <a:lstStyle>
            <a:lvl1pPr>
              <a:defRPr sz="3962"/>
            </a:lvl1pPr>
            <a:lvl2pPr>
              <a:defRPr sz="3467"/>
            </a:lvl2pPr>
            <a:lvl3pPr>
              <a:defRPr sz="2972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4"/>
            <a:ext cx="4011085" cy="4691063"/>
          </a:xfrm>
        </p:spPr>
        <p:txBody>
          <a:bodyPr/>
          <a:lstStyle>
            <a:lvl1pPr marL="0" indent="0">
              <a:buNone/>
              <a:defRPr sz="1698"/>
            </a:lvl1pPr>
            <a:lvl2pPr marL="575140" indent="0">
              <a:buNone/>
              <a:defRPr sz="1557"/>
            </a:lvl2pPr>
            <a:lvl3pPr marL="1150282" indent="0">
              <a:buNone/>
              <a:defRPr sz="1274"/>
            </a:lvl3pPr>
            <a:lvl4pPr marL="1725421" indent="0">
              <a:buNone/>
              <a:defRPr sz="1132"/>
            </a:lvl4pPr>
            <a:lvl5pPr marL="2300562" indent="0">
              <a:buNone/>
              <a:defRPr sz="1132"/>
            </a:lvl5pPr>
            <a:lvl6pPr marL="2875703" indent="0">
              <a:buNone/>
              <a:defRPr sz="1132"/>
            </a:lvl6pPr>
            <a:lvl7pPr marL="3450845" indent="0">
              <a:buNone/>
              <a:defRPr sz="1132"/>
            </a:lvl7pPr>
            <a:lvl8pPr marL="4025985" indent="0">
              <a:buNone/>
              <a:defRPr sz="1132"/>
            </a:lvl8pPr>
            <a:lvl9pPr marL="4601125" indent="0">
              <a:buNone/>
              <a:defRPr sz="11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07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9"/>
          </a:xfrm>
        </p:spPr>
        <p:txBody>
          <a:bodyPr anchor="b"/>
          <a:lstStyle>
            <a:lvl1pPr algn="l">
              <a:defRPr sz="2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962"/>
            </a:lvl1pPr>
            <a:lvl2pPr marL="575140" indent="0">
              <a:buNone/>
              <a:defRPr sz="3467"/>
            </a:lvl2pPr>
            <a:lvl3pPr marL="1150282" indent="0">
              <a:buNone/>
              <a:defRPr sz="2972"/>
            </a:lvl3pPr>
            <a:lvl4pPr marL="1725421" indent="0">
              <a:buNone/>
              <a:defRPr sz="2406"/>
            </a:lvl4pPr>
            <a:lvl5pPr marL="2300562" indent="0">
              <a:buNone/>
              <a:defRPr sz="2406"/>
            </a:lvl5pPr>
            <a:lvl6pPr marL="2875703" indent="0">
              <a:buNone/>
              <a:defRPr sz="2406"/>
            </a:lvl6pPr>
            <a:lvl7pPr marL="3450845" indent="0">
              <a:buNone/>
              <a:defRPr sz="2406"/>
            </a:lvl7pPr>
            <a:lvl8pPr marL="4025985" indent="0">
              <a:buNone/>
              <a:defRPr sz="2406"/>
            </a:lvl8pPr>
            <a:lvl9pPr marL="4601125" indent="0">
              <a:buNone/>
              <a:defRPr sz="240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4"/>
          </a:xfrm>
        </p:spPr>
        <p:txBody>
          <a:bodyPr/>
          <a:lstStyle>
            <a:lvl1pPr marL="0" indent="0">
              <a:buNone/>
              <a:defRPr sz="1698"/>
            </a:lvl1pPr>
            <a:lvl2pPr marL="575140" indent="0">
              <a:buNone/>
              <a:defRPr sz="1557"/>
            </a:lvl2pPr>
            <a:lvl3pPr marL="1150282" indent="0">
              <a:buNone/>
              <a:defRPr sz="1274"/>
            </a:lvl3pPr>
            <a:lvl4pPr marL="1725421" indent="0">
              <a:buNone/>
              <a:defRPr sz="1132"/>
            </a:lvl4pPr>
            <a:lvl5pPr marL="2300562" indent="0">
              <a:buNone/>
              <a:defRPr sz="1132"/>
            </a:lvl5pPr>
            <a:lvl6pPr marL="2875703" indent="0">
              <a:buNone/>
              <a:defRPr sz="1132"/>
            </a:lvl6pPr>
            <a:lvl7pPr marL="3450845" indent="0">
              <a:buNone/>
              <a:defRPr sz="1132"/>
            </a:lvl7pPr>
            <a:lvl8pPr marL="4025985" indent="0">
              <a:buNone/>
              <a:defRPr sz="1132"/>
            </a:lvl8pPr>
            <a:lvl9pPr marL="4601125" indent="0">
              <a:buNone/>
              <a:defRPr sz="11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2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44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4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6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264">
                <a:solidFill>
                  <a:schemeClr val="tx1">
                    <a:tint val="75000"/>
                  </a:schemeClr>
                </a:solidFill>
              </a:defRPr>
            </a:lvl1pPr>
            <a:lvl2pPr marL="431637" indent="0">
              <a:buNone/>
              <a:defRPr sz="1910">
                <a:solidFill>
                  <a:schemeClr val="tx1">
                    <a:tint val="75000"/>
                  </a:schemeClr>
                </a:solidFill>
              </a:defRPr>
            </a:lvl2pPr>
            <a:lvl3pPr marL="863274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3pPr>
            <a:lvl4pPr marL="1294911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4pPr>
            <a:lvl5pPr marL="1726548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5pPr>
            <a:lvl6pPr marL="2158185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6pPr>
            <a:lvl7pPr marL="2589822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7pPr>
            <a:lvl8pPr marL="3021459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8pPr>
            <a:lvl9pPr marL="3453096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57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64" b="1"/>
            </a:lvl1pPr>
            <a:lvl2pPr marL="431637" indent="0">
              <a:buNone/>
              <a:defRPr sz="1910" b="1"/>
            </a:lvl2pPr>
            <a:lvl3pPr marL="863274" indent="0">
              <a:buNone/>
              <a:defRPr sz="1698" b="1"/>
            </a:lvl3pPr>
            <a:lvl4pPr marL="1294911" indent="0">
              <a:buNone/>
              <a:defRPr sz="1486" b="1"/>
            </a:lvl4pPr>
            <a:lvl5pPr marL="1726548" indent="0">
              <a:buNone/>
              <a:defRPr sz="1486" b="1"/>
            </a:lvl5pPr>
            <a:lvl6pPr marL="2158185" indent="0">
              <a:buNone/>
              <a:defRPr sz="1486" b="1"/>
            </a:lvl6pPr>
            <a:lvl7pPr marL="2589822" indent="0">
              <a:buNone/>
              <a:defRPr sz="1486" b="1"/>
            </a:lvl7pPr>
            <a:lvl8pPr marL="3021459" indent="0">
              <a:buNone/>
              <a:defRPr sz="1486" b="1"/>
            </a:lvl8pPr>
            <a:lvl9pPr marL="3453096" indent="0">
              <a:buNone/>
              <a:defRPr sz="148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64" b="1"/>
            </a:lvl1pPr>
            <a:lvl2pPr marL="431637" indent="0">
              <a:buNone/>
              <a:defRPr sz="1910" b="1"/>
            </a:lvl2pPr>
            <a:lvl3pPr marL="863274" indent="0">
              <a:buNone/>
              <a:defRPr sz="1698" b="1"/>
            </a:lvl3pPr>
            <a:lvl4pPr marL="1294911" indent="0">
              <a:buNone/>
              <a:defRPr sz="1486" b="1"/>
            </a:lvl4pPr>
            <a:lvl5pPr marL="1726548" indent="0">
              <a:buNone/>
              <a:defRPr sz="1486" b="1"/>
            </a:lvl5pPr>
            <a:lvl6pPr marL="2158185" indent="0">
              <a:buNone/>
              <a:defRPr sz="1486" b="1"/>
            </a:lvl6pPr>
            <a:lvl7pPr marL="2589822" indent="0">
              <a:buNone/>
              <a:defRPr sz="1486" b="1"/>
            </a:lvl7pPr>
            <a:lvl8pPr marL="3021459" indent="0">
              <a:buNone/>
              <a:defRPr sz="1486" b="1"/>
            </a:lvl8pPr>
            <a:lvl9pPr marL="3453096" indent="0">
              <a:buNone/>
              <a:defRPr sz="148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4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9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7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2972"/>
            </a:lvl1pPr>
            <a:lvl2pPr>
              <a:defRPr sz="2689"/>
            </a:lvl2pPr>
            <a:lvl3pPr>
              <a:defRPr sz="2264"/>
            </a:lvl3pPr>
            <a:lvl4pPr>
              <a:defRPr sz="1910"/>
            </a:lvl4pPr>
            <a:lvl5pPr>
              <a:defRPr sz="1910"/>
            </a:lvl5pPr>
            <a:lvl6pPr>
              <a:defRPr sz="1910"/>
            </a:lvl6pPr>
            <a:lvl7pPr>
              <a:defRPr sz="1910"/>
            </a:lvl7pPr>
            <a:lvl8pPr>
              <a:defRPr sz="1910"/>
            </a:lvl8pPr>
            <a:lvl9pPr>
              <a:defRPr sz="191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486"/>
            </a:lvl1pPr>
            <a:lvl2pPr marL="431637" indent="0">
              <a:buNone/>
              <a:defRPr sz="1344"/>
            </a:lvl2pPr>
            <a:lvl3pPr marL="863274" indent="0">
              <a:buNone/>
              <a:defRPr sz="1132"/>
            </a:lvl3pPr>
            <a:lvl4pPr marL="1294911" indent="0">
              <a:buNone/>
              <a:defRPr sz="920"/>
            </a:lvl4pPr>
            <a:lvl5pPr marL="1726548" indent="0">
              <a:buNone/>
              <a:defRPr sz="920"/>
            </a:lvl5pPr>
            <a:lvl6pPr marL="2158185" indent="0">
              <a:buNone/>
              <a:defRPr sz="920"/>
            </a:lvl6pPr>
            <a:lvl7pPr marL="2589822" indent="0">
              <a:buNone/>
              <a:defRPr sz="920"/>
            </a:lvl7pPr>
            <a:lvl8pPr marL="3021459" indent="0">
              <a:buNone/>
              <a:defRPr sz="920"/>
            </a:lvl8pPr>
            <a:lvl9pPr marL="3453096" indent="0">
              <a:buNone/>
              <a:defRPr sz="9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4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7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2972"/>
            </a:lvl1pPr>
            <a:lvl2pPr marL="431637" indent="0">
              <a:buNone/>
              <a:defRPr sz="2689"/>
            </a:lvl2pPr>
            <a:lvl3pPr marL="863274" indent="0">
              <a:buNone/>
              <a:defRPr sz="2264"/>
            </a:lvl3pPr>
            <a:lvl4pPr marL="1294911" indent="0">
              <a:buNone/>
              <a:defRPr sz="1910"/>
            </a:lvl4pPr>
            <a:lvl5pPr marL="1726548" indent="0">
              <a:buNone/>
              <a:defRPr sz="1910"/>
            </a:lvl5pPr>
            <a:lvl6pPr marL="2158185" indent="0">
              <a:buNone/>
              <a:defRPr sz="1910"/>
            </a:lvl6pPr>
            <a:lvl7pPr marL="2589822" indent="0">
              <a:buNone/>
              <a:defRPr sz="1910"/>
            </a:lvl7pPr>
            <a:lvl8pPr marL="3021459" indent="0">
              <a:buNone/>
              <a:defRPr sz="1910"/>
            </a:lvl8pPr>
            <a:lvl9pPr marL="3453096" indent="0">
              <a:buNone/>
              <a:defRPr sz="191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486"/>
            </a:lvl1pPr>
            <a:lvl2pPr marL="431637" indent="0">
              <a:buNone/>
              <a:defRPr sz="1344"/>
            </a:lvl2pPr>
            <a:lvl3pPr marL="863274" indent="0">
              <a:buNone/>
              <a:defRPr sz="1132"/>
            </a:lvl3pPr>
            <a:lvl4pPr marL="1294911" indent="0">
              <a:buNone/>
              <a:defRPr sz="920"/>
            </a:lvl4pPr>
            <a:lvl5pPr marL="1726548" indent="0">
              <a:buNone/>
              <a:defRPr sz="920"/>
            </a:lvl5pPr>
            <a:lvl6pPr marL="2158185" indent="0">
              <a:buNone/>
              <a:defRPr sz="920"/>
            </a:lvl6pPr>
            <a:lvl7pPr marL="2589822" indent="0">
              <a:buNone/>
              <a:defRPr sz="920"/>
            </a:lvl7pPr>
            <a:lvl8pPr marL="3021459" indent="0">
              <a:buNone/>
              <a:defRPr sz="920"/>
            </a:lvl8pPr>
            <a:lvl9pPr marL="3453096" indent="0">
              <a:buNone/>
              <a:defRPr sz="9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8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1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327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3274"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1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3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1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327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3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3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863274" rtl="0" eaLnBrk="1" latinLnBrk="0" hangingPunct="1">
        <a:lnSpc>
          <a:spcPct val="90000"/>
        </a:lnSpc>
        <a:spcBef>
          <a:spcPct val="0"/>
        </a:spcBef>
        <a:buNone/>
        <a:defRPr sz="41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19" indent="-215819" algn="l" defTabSz="863274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89" kern="1200">
          <a:solidFill>
            <a:schemeClr val="tx1"/>
          </a:solidFill>
          <a:latin typeface="+mn-lt"/>
          <a:ea typeface="+mn-ea"/>
          <a:cs typeface="+mn-cs"/>
        </a:defRPr>
      </a:lvl1pPr>
      <a:lvl2pPr marL="647456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2pPr>
      <a:lvl3pPr marL="1079092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910" kern="1200">
          <a:solidFill>
            <a:schemeClr val="tx1"/>
          </a:solidFill>
          <a:latin typeface="+mn-lt"/>
          <a:ea typeface="+mn-ea"/>
          <a:cs typeface="+mn-cs"/>
        </a:defRPr>
      </a:lvl3pPr>
      <a:lvl4pPr marL="1510730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4pPr>
      <a:lvl5pPr marL="1942367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5pPr>
      <a:lvl6pPr marL="2374004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6pPr>
      <a:lvl7pPr marL="2805641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7pPr>
      <a:lvl8pPr marL="3237278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8pPr>
      <a:lvl9pPr marL="3668915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31637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2pPr>
      <a:lvl3pPr marL="863274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3pPr>
      <a:lvl4pPr marL="1294911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4pPr>
      <a:lvl5pPr marL="1726548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5pPr>
      <a:lvl6pPr marL="2158185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6pPr>
      <a:lvl7pPr marL="2589822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7pPr>
      <a:lvl8pPr marL="3021459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8pPr>
      <a:lvl9pPr marL="3453096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62583" tIns="81293" rIns="162583" bIns="8129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62583" tIns="81293" rIns="162583" bIns="8129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l">
              <a:defRPr sz="15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ctr">
              <a:defRPr sz="15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r">
              <a:defRPr sz="15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5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150282" rtl="0" eaLnBrk="1" latinLnBrk="0" hangingPunct="1">
        <a:spcBef>
          <a:spcPct val="0"/>
        </a:spcBef>
        <a:buNone/>
        <a:defRPr sz="55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354" indent="-431354" algn="l" defTabSz="1150282" rtl="0" eaLnBrk="1" latinLnBrk="0" hangingPunct="1">
        <a:spcBef>
          <a:spcPct val="20000"/>
        </a:spcBef>
        <a:buFont typeface="Arial" pitchFamily="34" charset="0"/>
        <a:buChar char="•"/>
        <a:defRPr sz="3962" kern="1200">
          <a:solidFill>
            <a:schemeClr val="tx1"/>
          </a:solidFill>
          <a:latin typeface="+mn-lt"/>
          <a:ea typeface="+mn-ea"/>
          <a:cs typeface="+mn-cs"/>
        </a:defRPr>
      </a:lvl1pPr>
      <a:lvl2pPr marL="934605" indent="-359462" algn="l" defTabSz="1150282" rtl="0" eaLnBrk="1" latinLnBrk="0" hangingPunct="1">
        <a:spcBef>
          <a:spcPct val="20000"/>
        </a:spcBef>
        <a:buFont typeface="Arial" pitchFamily="34" charset="0"/>
        <a:buChar char="–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437852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972" kern="1200">
          <a:solidFill>
            <a:schemeClr val="tx1"/>
          </a:solidFill>
          <a:latin typeface="+mn-lt"/>
          <a:ea typeface="+mn-ea"/>
          <a:cs typeface="+mn-cs"/>
        </a:defRPr>
      </a:lvl3pPr>
      <a:lvl4pPr marL="2012992" indent="-287570" algn="l" defTabSz="1150282" rtl="0" eaLnBrk="1" latinLnBrk="0" hangingPunct="1">
        <a:spcBef>
          <a:spcPct val="20000"/>
        </a:spcBef>
        <a:buFont typeface="Arial" pitchFamily="34" charset="0"/>
        <a:buChar char="–"/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588133" indent="-287570" algn="l" defTabSz="1150282" rtl="0" eaLnBrk="1" latinLnBrk="0" hangingPunct="1">
        <a:spcBef>
          <a:spcPct val="20000"/>
        </a:spcBef>
        <a:buFont typeface="Arial" pitchFamily="34" charset="0"/>
        <a:buChar char="»"/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163272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738413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313555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8696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1pPr>
      <a:lvl2pPr marL="575140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2pPr>
      <a:lvl3pPr marL="1150282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3pPr>
      <a:lvl4pPr marL="1725421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4pPr>
      <a:lvl5pPr marL="2300562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5pPr>
      <a:lvl6pPr marL="2875703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6pPr>
      <a:lvl7pPr marL="3450845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7pPr>
      <a:lvl8pPr marL="4025985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8pPr>
      <a:lvl9pPr marL="4601125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7584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88" y="-637799"/>
            <a:ext cx="2096378" cy="2268995"/>
          </a:xfrm>
          <a:prstGeom prst="rect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0" y="23892"/>
            <a:ext cx="4355558" cy="1736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972" y="2051356"/>
            <a:ext cx="110764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 CON ĐẾN VỚI </a:t>
            </a:r>
          </a:p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TIẾNG VIỆT</a:t>
            </a:r>
            <a:endParaRPr lang="en-US" sz="48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68519" y="142755"/>
            <a:ext cx="77917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355558" y="873968"/>
            <a:ext cx="77917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2A – GV: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5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538001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Iết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74277" y="1292518"/>
            <a:ext cx="880761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14266" y="1142785"/>
            <a:ext cx="1402072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450241" y="1229561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</a:t>
            </a:r>
            <a:r>
              <a:rPr kumimoji="0" lang="en-US" sz="426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26142" y="1547409"/>
            <a:ext cx="878103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 ĐỒ 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6BE153F-7585-4D38-A263-BA52DFC5D669}"/>
              </a:ext>
            </a:extLst>
          </p:cNvPr>
          <p:cNvSpPr/>
          <p:nvPr/>
        </p:nvSpPr>
        <p:spPr>
          <a:xfrm>
            <a:off x="3004496" y="2704365"/>
            <a:ext cx="6704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6. </a:t>
            </a:r>
            <a:r>
              <a:rPr lang="en-US" sz="5400" b="1" dirty="0" err="1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54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lang="en-US" sz="5400" b="1" cap="none" spc="0" dirty="0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2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375241" y="776212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94610" y="1924659"/>
            <a:ext cx="11418348" cy="27890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6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99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3648" y="1587082"/>
            <a:ext cx="5561876" cy="531876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150282">
              <a:lnSpc>
                <a:spcPct val="150000"/>
              </a:lnSpc>
            </a:pP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Nu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nu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nống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bống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ngoài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khoai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mật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Phật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phật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cóc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ú ụ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mụ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thổi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xòe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rụt</a:t>
            </a:r>
            <a:r>
              <a:rPr lang="en-US" sz="2264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012"/>
          <a:stretch/>
        </p:blipFill>
        <p:spPr>
          <a:xfrm>
            <a:off x="6318912" y="3207216"/>
            <a:ext cx="5383890" cy="367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51889" y="972170"/>
            <a:ext cx="4277943" cy="61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50282"/>
            <a:r>
              <a:rPr lang="en-US" sz="3396" dirty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 NA NU NỐNG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092" y="130957"/>
            <a:ext cx="11080870" cy="704135"/>
          </a:xfrm>
          <a:prstGeom prst="rect">
            <a:avLst/>
          </a:prstGeom>
          <a:noFill/>
        </p:spPr>
        <p:txBody>
          <a:bodyPr wrap="square" lIns="115028" tIns="57515" rIns="115028" bIns="57515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1150282">
              <a:lnSpc>
                <a:spcPct val="150000"/>
              </a:lnSpc>
            </a:pPr>
            <a:r>
              <a:rPr lang="en-US" sz="2547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2547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47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547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76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9824E14-AD0A-4EEC-B2A3-DE01564406AA}"/>
              </a:ext>
            </a:extLst>
          </p:cNvPr>
          <p:cNvSpPr/>
          <p:nvPr/>
        </p:nvSpPr>
        <p:spPr>
          <a:xfrm>
            <a:off x="217672" y="1146629"/>
            <a:ext cx="4579672" cy="3504884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>
              <a:solidFill>
                <a:srgbClr val="33333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 chi chành chành.</a:t>
            </a:r>
          </a:p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400" smtClean="0">
                <a:solidFill>
                  <a:srgbClr val="33333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Đóng</a:t>
            </a:r>
            <a:r>
              <a:rPr lang="vi-VN" sz="2400" b="0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đanh thổi lửa.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b="0" i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ngựa </a:t>
            </a:r>
            <a:r>
              <a:rPr lang="en-US" sz="2400" smtClean="0">
                <a:solidFill>
                  <a:srgbClr val="33333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đứt cương</a:t>
            </a:r>
            <a:r>
              <a:rPr lang="vi-VN" sz="2400" b="0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 vương ngũ đế.</a:t>
            </a:r>
          </a:p>
          <a:p>
            <a:pPr algn="just"/>
            <a:r>
              <a:rPr lang="en-US" sz="2400" b="0" i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400" b="0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Cấp kế </a:t>
            </a:r>
            <a:r>
              <a:rPr lang="vi-VN" sz="2400" b="0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</a:p>
          <a:p>
            <a:pPr algn="just"/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 à ù ập.</a:t>
            </a:r>
            <a:endParaRPr lang="vi-VN" sz="1600" b="0" i="0" dirty="0">
              <a:solidFill>
                <a:srgbClr val="333333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8C69AAB-888E-4E6F-A8DC-62E6C4FBBF8B}"/>
              </a:ext>
            </a:extLst>
          </p:cNvPr>
          <p:cNvSpPr/>
          <p:nvPr/>
        </p:nvSpPr>
        <p:spPr>
          <a:xfrm>
            <a:off x="1" y="1437655"/>
            <a:ext cx="47973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 CHI </a:t>
            </a:r>
            <a:r>
              <a:rPr lang="en-US" sz="2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CHÀNH</a:t>
            </a:r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CHÀNH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1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78" y="474961"/>
            <a:ext cx="9550780" cy="2055146"/>
          </a:xfrm>
          <a:prstGeom prst="rect">
            <a:avLst/>
          </a:prstGeom>
          <a:noFill/>
        </p:spPr>
        <p:txBody>
          <a:bodyPr wrap="square" lIns="115028" tIns="57515" rIns="115028" bIns="57515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1150282">
              <a:lnSpc>
                <a:spcPct val="150000"/>
              </a:lnSpc>
            </a:pPr>
            <a:r>
              <a:rPr lang="en-US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defTabSz="1150282">
              <a:lnSpc>
                <a:spcPct val="150000"/>
              </a:lnSpc>
            </a:pP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150282">
              <a:lnSpc>
                <a:spcPct val="150000"/>
              </a:lnSpc>
            </a:pP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20" y="2430581"/>
            <a:ext cx="7895958" cy="442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_ Top 6 trò chơi dân gian hấp dẫn cho trẻ">
            <a:hlinkClick r:id="" action="ppaction://media"/>
            <a:extLst>
              <a:ext uri="{FF2B5EF4-FFF2-40B4-BE49-F238E27FC236}">
                <a16:creationId xmlns:a16="http://schemas.microsoft.com/office/drawing/2014/main" xmlns="" id="{7F020D23-C89D-4A44-8701-1734A5DC32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461" y="874643"/>
            <a:ext cx="10637078" cy="5800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A7334E-A0CB-447D-B111-74722C2B818E}"/>
              </a:ext>
            </a:extLst>
          </p:cNvPr>
          <p:cNvSpPr txBox="1"/>
          <p:nvPr/>
        </p:nvSpPr>
        <p:spPr>
          <a:xfrm>
            <a:off x="1537314" y="182936"/>
            <a:ext cx="7993052" cy="538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5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510" y="3975382"/>
            <a:ext cx="2011490" cy="2870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BF5215-9D80-4BE4-AB86-9EC97A252EF7}"/>
              </a:ext>
            </a:extLst>
          </p:cNvPr>
          <p:cNvSpPr txBox="1"/>
          <p:nvPr/>
        </p:nvSpPr>
        <p:spPr>
          <a:xfrm>
            <a:off x="515155" y="2064718"/>
            <a:ext cx="10835016" cy="2580161"/>
          </a:xfrm>
          <a:prstGeom prst="rect">
            <a:avLst/>
          </a:prstGeom>
          <a:noFill/>
        </p:spPr>
        <p:txBody>
          <a:bodyPr wrap="square" lIns="86328" tIns="43164" rIns="86328" bIns="43164">
            <a:spAutoFit/>
          </a:bodyPr>
          <a:lstStyle/>
          <a:p>
            <a:pPr marL="431637" indent="-431637" defTabSz="1150282">
              <a:lnSpc>
                <a:spcPct val="150000"/>
              </a:lnSpc>
              <a:buFontTx/>
              <a:buChar char="-"/>
            </a:pP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Chia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31637" indent="-431637" defTabSz="1150282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2468939" y="924606"/>
            <a:ext cx="6043996" cy="664252"/>
          </a:xfrm>
          <a:prstGeom prst="rect">
            <a:avLst/>
          </a:prstGeom>
          <a:noFill/>
        </p:spPr>
        <p:txBody>
          <a:bodyPr wrap="square" lIns="86328" tIns="43164" rIns="86328" bIns="43164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85204"/>
            <a:r>
              <a:rPr lang="en-US" sz="375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TIẾP NỐI</a:t>
            </a:r>
            <a:endParaRPr lang="en-US" sz="375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0" y="4578483"/>
            <a:ext cx="12102684" cy="2265230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0" y="652900"/>
            <a:ext cx="526529" cy="963500"/>
          </a:xfrm>
          <a:prstGeom prst="rect">
            <a:avLst/>
          </a:prstGeom>
        </p:spPr>
      </p:pic>
      <p:pic>
        <p:nvPicPr>
          <p:cNvPr id="10" name="图片 43">
            <a:extLst>
              <a:ext uri="{FF2B5EF4-FFF2-40B4-BE49-F238E27FC236}">
                <a16:creationId xmlns:a16="http://schemas.microsoft.com/office/drawing/2014/main" xmlns="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218680"/>
            <a:ext cx="369015" cy="6708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FBB8685-4316-45F5-9929-8BC6BC049418}"/>
              </a:ext>
            </a:extLst>
          </p:cNvPr>
          <p:cNvSpPr txBox="1"/>
          <p:nvPr/>
        </p:nvSpPr>
        <p:spPr>
          <a:xfrm>
            <a:off x="1728292" y="1707758"/>
            <a:ext cx="8608987" cy="1815670"/>
          </a:xfrm>
          <a:prstGeom prst="rect">
            <a:avLst/>
          </a:prstGeom>
          <a:noFill/>
        </p:spPr>
        <p:txBody>
          <a:bodyPr wrap="square" lIns="82274" tIns="41138" rIns="82274" bIns="41138" rtlCol="0">
            <a:spAutoFit/>
          </a:bodyPr>
          <a:lstStyle/>
          <a:p>
            <a:pPr algn="ctr" defTabSz="822740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822740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3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117" y="4050954"/>
            <a:ext cx="10402397" cy="2792759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956" y="2615593"/>
            <a:ext cx="706256" cy="8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3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224</Words>
  <Application>Microsoft Office PowerPoint</Application>
  <PresentationFormat>Custom</PresentationFormat>
  <Paragraphs>33</Paragraphs>
  <Slides>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11</cp:revision>
  <dcterms:created xsi:type="dcterms:W3CDTF">2021-07-21T14:05:33Z</dcterms:created>
  <dcterms:modified xsi:type="dcterms:W3CDTF">2021-12-05T12:42:11Z</dcterms:modified>
</cp:coreProperties>
</file>