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0"/>
  </p:notesMasterIdLst>
  <p:sldIdLst>
    <p:sldId id="292" r:id="rId4"/>
    <p:sldId id="285" r:id="rId5"/>
    <p:sldId id="275" r:id="rId6"/>
    <p:sldId id="286" r:id="rId7"/>
    <p:sldId id="287" r:id="rId8"/>
    <p:sldId id="259" r:id="rId9"/>
    <p:sldId id="260" r:id="rId10"/>
    <p:sldId id="261" r:id="rId11"/>
    <p:sldId id="274" r:id="rId12"/>
    <p:sldId id="288" r:id="rId13"/>
    <p:sldId id="267" r:id="rId14"/>
    <p:sldId id="284" r:id="rId15"/>
    <p:sldId id="269" r:id="rId16"/>
    <p:sldId id="289" r:id="rId17"/>
    <p:sldId id="290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AA5E6-9FE8-46AB-BE6E-C953E0CD4215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107D3-DA85-43B0-866B-B7DC892C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3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0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6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2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9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63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70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76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01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0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61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33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2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3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27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7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2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4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58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88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23892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TIẾNG VIỆT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68519" y="142755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55558" y="873968"/>
            <a:ext cx="7791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– GV: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5" y="1204314"/>
            <a:ext cx="8684456" cy="746863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102455" y="1385454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23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/>
        </p:nvGraphicFramePr>
        <p:xfrm>
          <a:off x="2627998" y="513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615" y="375997"/>
            <a:ext cx="76867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88358" y="2140750"/>
            <a:ext cx="1253860" cy="15805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848742" y="2021497"/>
            <a:ext cx="7634661" cy="938914"/>
            <a:chOff x="3754848" y="2028971"/>
            <a:chExt cx="5447841" cy="66072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2" name="Cloud Callout 21"/>
            <p:cNvSpPr/>
            <p:nvPr/>
          </p:nvSpPr>
          <p:spPr>
            <a:xfrm>
              <a:off x="3754848" y="2028971"/>
              <a:ext cx="5447841" cy="660722"/>
            </a:xfrm>
            <a:prstGeom prst="cloudCallout">
              <a:avLst>
                <a:gd name="adj1" fmla="val -60774"/>
                <a:gd name="adj2" fmla="val 3188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4071" y="2144865"/>
              <a:ext cx="4005369" cy="3681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ứng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4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67" y="3171573"/>
            <a:ext cx="99608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2F1F849-DFC1-4E59-9CB6-6F8AD6917F53}"/>
              </a:ext>
            </a:extLst>
          </p:cNvPr>
          <p:cNvSpPr txBox="1"/>
          <p:nvPr/>
        </p:nvSpPr>
        <p:spPr>
          <a:xfrm>
            <a:off x="2042218" y="4127408"/>
            <a:ext cx="9272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hệ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A7ABB73-1B13-4D69-BF61-6543CBCBD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234768" y="4004094"/>
            <a:ext cx="2529923" cy="19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xmlns="" id="{E57F154C-CD5B-4B3A-A7B3-FBF3C1C75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78" y="156505"/>
            <a:ext cx="8325202" cy="55518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39EB4B-E64A-400D-9089-9A9A777FA96C}"/>
              </a:ext>
            </a:extLst>
          </p:cNvPr>
          <p:cNvSpPr txBox="1"/>
          <p:nvPr/>
        </p:nvSpPr>
        <p:spPr>
          <a:xfrm>
            <a:off x="557245" y="5853933"/>
            <a:ext cx="10840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vi-VN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 an TP.Thủ Dầu Một phát quà cho người dân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hưởng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do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dịch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bệnh</a:t>
            </a:r>
            <a:r>
              <a:rPr lang="en-US" sz="24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Covid</a:t>
            </a:r>
            <a:r>
              <a:rPr lang="en-US" sz="24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19.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55" y="2836029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ộ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824" y="5999344"/>
            <a:ext cx="59045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101" y="361457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M, g, b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66" y="4548882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934" y="527411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li. 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51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006" y="1769007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47"/>
          <a:stretch/>
        </p:blipFill>
        <p:spPr>
          <a:xfrm>
            <a:off x="6289673" y="165950"/>
            <a:ext cx="5512158" cy="68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0329" y="1051605"/>
            <a:ext cx="8667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3271234"/>
            <a:ext cx="7991342" cy="35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2815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085083" y="1158201"/>
            <a:ext cx="770483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1899140" y="881612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2078736" y="1061752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B055A2-D82E-460F-BB91-D44BF1EE4900}"/>
              </a:ext>
            </a:extLst>
          </p:cNvPr>
          <p:cNvSpPr txBox="1"/>
          <p:nvPr/>
        </p:nvSpPr>
        <p:spPr>
          <a:xfrm>
            <a:off x="3085083" y="1410501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RỒNG RẮN LÊN MÂY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981806" y="2430344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2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xmlns="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448705" y="1944383"/>
            <a:ext cx="762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M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cỏ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26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185440" y="2078567"/>
            <a:ext cx="219867" cy="379850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672" y="2999152"/>
            <a:ext cx="1256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823671" y="309778"/>
            <a:ext cx="457118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629310" y="1368749"/>
            <a:ext cx="552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1 là nét móc ngược trái (gần giống nét 2 ở chữ K nhưng hơi lượn đầu sang phải)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1559197" y="784934"/>
            <a:ext cx="4738061" cy="25182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76" y="376218"/>
            <a:ext cx="1071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6 ô li</a:t>
            </a: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/>
        </p:blipFill>
        <p:spPr bwMode="auto">
          <a:xfrm>
            <a:off x="1524714" y="1139058"/>
            <a:ext cx="4875252" cy="4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xmlns="" id="{67B92BCB-E4A6-4330-ABBE-F82D971F075D}"/>
              </a:ext>
            </a:extLst>
          </p:cNvPr>
          <p:cNvSpPr/>
          <p:nvPr/>
        </p:nvSpPr>
        <p:spPr>
          <a:xfrm>
            <a:off x="6671640" y="2864249"/>
            <a:ext cx="4875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2 là nét thẳng đứng hợi lượn một chút ở nét 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xmlns="" id="{D3295CF6-039D-445E-A6BB-6AE156D248D3}"/>
              </a:ext>
            </a:extLst>
          </p:cNvPr>
          <p:cNvSpPr/>
          <p:nvPr/>
        </p:nvSpPr>
        <p:spPr>
          <a:xfrm>
            <a:off x="6671640" y="4083958"/>
            <a:ext cx="4875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3 là nét thẳng xiên hơi lượn ở 2 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xmlns="" id="{ABBA3A59-29BC-43BE-BA96-810017907763}"/>
              </a:ext>
            </a:extLst>
          </p:cNvPr>
          <p:cNvSpPr/>
          <p:nvPr/>
        </p:nvSpPr>
        <p:spPr>
          <a:xfrm>
            <a:off x="6671640" y="5293813"/>
            <a:ext cx="536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4 là nét móc ngược 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953AD7A-57B7-450F-A2ED-1CD6AA7F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608374" y="4715237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2556D0B-58E3-44D8-96BF-08C6F1E0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25196" y="1740745"/>
            <a:ext cx="729008" cy="8824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B38B219-4C6B-4064-9490-5E6D7F75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8816" y="5478077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5C09AA3-4BF4-4FCE-84A5-3A9DD655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189209" y="170501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85185E-6 L 0.00469 -0.04583 L -0.00156 -0.07407 L -0.01471 -0.09629 L -0.03411 -0.10139 L -0.05703 -0.08889 L -0.07096 -0.06551 L -0.08138 -0.02592 L -0.08268 0.02338 L -0.07995 0.04676 L -0.06888 0.08148 L -0.05573 0.10116 L -0.0362 0.10972 L -0.02161 0.10857 L -0.0043 0.10232 L 0.0138 0.08009 L 0.03112 0.04445 L 0.04362 0.00116 L 0.05339 -0.0544 L 0.06029 -0.13958 L 0.06589 -0.22847 L 0.07279 -0.32106 L 0.08464 -0.39143 L 0.10547 -0.43588 " pathEditMode="relative" rAng="0" ptsTypes="AAAAAAAAAAAAAAAAAAAAAAAA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00013 0.1581 L 0.00013 0.32592 L -0.0013 0.45069 L -0.00195 0.49259 L -0.0082 0.54583 " pathEditMode="relative" rAng="0" ptsTypes="AAAAAA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0.01914 -0.03055 L 0.03021 -0.0787 L 0.03997 -0.14768 L 0.04831 -0.23055 L 0.05312 -0.30578 L 0.06224 -0.39213 L 0.07187 -0.4662 L 0.08724 -0.51574 L 0.10742 -0.55138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00365 0.17199 L -0.00365 0.28565 L -0.0043 0.40903 L -0.00156 0.47084 L 0.00195 0.49792 L 0.01094 0.52755 L 0.02617 0.54607 L 0.03529 0.54861 L 0.05195 0.54491 L 0.06992 0.5213 L 0.08112 0.48426 L 0.09088 0.44723 " pathEditMode="relative" rAng="0" ptsTypes="AAAAAAAAAAAAA">
                                      <p:cBhvr>
                                        <p:cTn id="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16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 </a:t>
            </a:r>
          </a:p>
        </p:txBody>
      </p:sp>
      <p:pic>
        <p:nvPicPr>
          <p:cNvPr id="2" name="chữ hoa M">
            <a:hlinkClick r:id="" action="ppaction://media"/>
            <a:extLst>
              <a:ext uri="{FF2B5EF4-FFF2-40B4-BE49-F238E27FC236}">
                <a16:creationId xmlns:a16="http://schemas.microsoft.com/office/drawing/2014/main" xmlns="" id="{FDB1E1EF-AA55-4C2C-B92E-2ED67D9A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333500"/>
            <a:ext cx="80962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48" y="5351608"/>
            <a:ext cx="105349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M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" name="Picture 4" descr="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4" y="220073"/>
            <a:ext cx="5245031" cy="513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7737401" y="2662558"/>
            <a:ext cx="2559023" cy="252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xmlns="" id="{477C452E-CF00-4DC3-ACB4-E95E28B4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3"/>
          <a:stretch/>
        </p:blipFill>
        <p:spPr>
          <a:xfrm>
            <a:off x="2667000" y="266700"/>
            <a:ext cx="6858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372</Words>
  <Application>Microsoft Office PowerPoint</Application>
  <PresentationFormat>Custom</PresentationFormat>
  <Paragraphs>42</Paragraphs>
  <Slides>16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16</cp:revision>
  <dcterms:created xsi:type="dcterms:W3CDTF">2021-07-21T09:36:25Z</dcterms:created>
  <dcterms:modified xsi:type="dcterms:W3CDTF">2021-12-05T12:32:46Z</dcterms:modified>
</cp:coreProperties>
</file>