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00" r:id="rId5"/>
  </p:sldMasterIdLst>
  <p:notesMasterIdLst>
    <p:notesMasterId r:id="rId27"/>
  </p:notesMasterIdLst>
  <p:sldIdLst>
    <p:sldId id="296" r:id="rId6"/>
    <p:sldId id="290" r:id="rId7"/>
    <p:sldId id="287" r:id="rId8"/>
    <p:sldId id="289" r:id="rId9"/>
    <p:sldId id="288" r:id="rId10"/>
    <p:sldId id="291" r:id="rId11"/>
    <p:sldId id="283" r:id="rId12"/>
    <p:sldId id="292" r:id="rId13"/>
    <p:sldId id="294" r:id="rId14"/>
    <p:sldId id="258" r:id="rId15"/>
    <p:sldId id="272" r:id="rId16"/>
    <p:sldId id="268" r:id="rId17"/>
    <p:sldId id="273" r:id="rId18"/>
    <p:sldId id="261" r:id="rId19"/>
    <p:sldId id="269" r:id="rId20"/>
    <p:sldId id="280" r:id="rId21"/>
    <p:sldId id="282" r:id="rId22"/>
    <p:sldId id="263" r:id="rId23"/>
    <p:sldId id="281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AFCCE-900D-488C-A335-7AE8ABBEFC19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E3EE4-8510-40D1-8CCD-590C4563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3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83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74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5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9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4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1C8AB4-F4DD-4B12-8523-0DF3285CF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5FF444-CE4A-4EF7-9EB8-71DAD71C7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ED778-C70F-47B3-A43D-245FB4CD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3D052C-A951-46A1-B51E-C99135BF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587C71-D39C-4923-8B7C-E1747B96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338B5-5238-4DE0-B7AE-46F40CC3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C27B76-789C-4C0A-A650-5B5334AD5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8D2AC-88CA-4F95-85C2-E6AC93E7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9935DE-5D1F-4052-B0CF-D39F2536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53536-0DF9-4DF8-862E-146DA45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D7C871-6130-4EFC-9120-822822575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72F15B-F80A-47EC-A5A4-CAFC1C5F4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60A12B-2112-4FB1-9B39-1051C271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99B1FF-FDD7-45EA-8489-DC0A92C2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65103F-D8DB-4123-9AD5-0EBF58A9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7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43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98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86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23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3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3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1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F7B36-2B82-4F4D-9BC3-4D571F3B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2FA185-ED94-4472-BD24-E0AC80B8D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69407F-F5C4-4E41-A3B7-1AAAC9EA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B58B3E-64F6-433F-9A4B-92D89270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22CC67-419E-44C8-87B6-565E4474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8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44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5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13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8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05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17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7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2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4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29CE0-07ED-4D9B-B4C3-DC1ACFBF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E39D1-AE41-48DB-A4A3-33BE25AE4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7BC89-7AE3-47BB-A633-8609B5D4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A6E566-8628-468A-935F-771811C7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1FB9A-03C2-4F46-BEB6-1916E5FB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2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69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47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81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10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2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09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764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30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9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5C095-891C-4BD4-97C0-2DD89C46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0C407-B5A4-4FCD-8A37-E192C5E3D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2ADAE1-C94F-4A7F-A7F5-592C4C9CB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466D8-2C05-49D0-B5B5-7CE6930B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03CBAD-3673-48AF-A396-4209001F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ED4302-341B-44AD-9968-368CF535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70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6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87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16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72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06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61ACDC-367E-459C-836D-5822E5A4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56BBE4-7355-49DF-A756-32C8E03F7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D5B31-9E2E-43C2-8357-199AC6E49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720C97-EA96-431E-B218-954BD926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822F37-8AFC-4E50-B97C-EB62ADAA0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69BAAC-7BC5-4644-A138-0E8A2D75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41309F-C89C-4210-90D2-C2713AF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91CF40-9C0B-4CBA-ABE5-85E18E89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3DF58-60EF-48FC-AEAA-173A125E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302C60-BB67-4E99-8F00-15D077DD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A27C196-6345-43D6-AC6B-66DDA0BE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7991B4-6D22-4A0D-8E9B-B801301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3706B9E-D0A8-4523-B5EB-21EFD4B7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1B8936-1D3B-4C3B-A1BA-BB3B8E72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65FCB7-4AC6-4B01-A4B3-8E2CADE4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1C80D-2502-4716-AAF2-E53EEA29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F7208A-5B29-4080-980E-50DD78C5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B7CF93-E3DE-479F-9758-D49A2B208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9AECD5-EE80-40BE-B4EB-CC5CF773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A9969E-1FAD-45C0-BE27-CEB082D2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F06DF4-81BF-42AD-A11F-A21A5B23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F911C-43DF-4055-A881-DA123B61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A265CC-7A24-40FF-AB9B-8F6736B15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64B638-9EF5-4B40-A34C-3C0FF15BF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1C17E-A22C-48FA-9D6F-CA834102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C0343-0C2A-49ED-A54A-700694A7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170A2A-2B91-4A81-9975-2C04F0BB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125DB7-8355-4AC9-975C-33FD8DD0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BEE4EE-0823-422E-84CE-2DCE8A61E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C06AF6-D5F6-42AF-A3F0-55B2245A1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29324-DEC7-453F-90BB-9C2D2F15935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CEDB7-0323-4E87-BD4A-17C5E5C27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49C374-7588-4A87-88B2-1D6FE842A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C952-FAF4-47F1-B3F8-F78F6006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0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C721C-36A4-454A-A4DD-9FC68D4FF8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59508-55D6-4855-A3F1-98D8CDDAB9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122AA-74A7-49CD-AC5B-D1A27A6437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F80FE-4F9F-4F5E-A0B0-625E47EA4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3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45D393-1D4B-4EA1-836E-BF699C16952E}"/>
              </a:ext>
            </a:extLst>
          </p:cNvPr>
          <p:cNvSpPr txBox="1"/>
          <p:nvPr/>
        </p:nvSpPr>
        <p:spPr>
          <a:xfrm>
            <a:off x="290729" y="405368"/>
            <a:ext cx="5037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A031450-11BB-49C4-9C43-646304220B9D}"/>
              </a:ext>
            </a:extLst>
          </p:cNvPr>
          <p:cNvGrpSpPr/>
          <p:nvPr/>
        </p:nvGrpSpPr>
        <p:grpSpPr>
          <a:xfrm>
            <a:off x="5611091" y="596441"/>
            <a:ext cx="6249199" cy="2665231"/>
            <a:chOff x="3471429" y="13899"/>
            <a:chExt cx="5937824" cy="26652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D4C6905-36E0-421A-9BED-DE3E0DC39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1053" t="32280" r="51645" b="16842"/>
            <a:stretch/>
          </p:blipFill>
          <p:spPr>
            <a:xfrm>
              <a:off x="3471429" y="690493"/>
              <a:ext cx="2526900" cy="1988637"/>
            </a:xfrm>
            <a:prstGeom prst="roundRect">
              <a:avLst>
                <a:gd name="adj" fmla="val 5977"/>
              </a:avLst>
            </a:prstGeom>
            <a:ln>
              <a:solidFill>
                <a:srgbClr val="002060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DB6F0A-316A-4C1D-B915-2852EA29B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6152" t="32281" r="5756" b="16842"/>
            <a:stretch/>
          </p:blipFill>
          <p:spPr>
            <a:xfrm>
              <a:off x="6762306" y="675455"/>
              <a:ext cx="2646947" cy="1988638"/>
            </a:xfrm>
            <a:prstGeom prst="roundRect">
              <a:avLst>
                <a:gd name="adj" fmla="val 2184"/>
              </a:avLst>
            </a:prstGeom>
            <a:ln>
              <a:solidFill>
                <a:srgbClr val="00206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08BF18F-4CEF-48A4-A11A-5941953FD3D6}"/>
                </a:ext>
              </a:extLst>
            </p:cNvPr>
            <p:cNvSpPr txBox="1"/>
            <p:nvPr/>
          </p:nvSpPr>
          <p:spPr>
            <a:xfrm>
              <a:off x="4793771" y="13899"/>
              <a:ext cx="3735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khóc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ADAD2C-87F4-46BC-9E68-1FE544DFDEFB}"/>
              </a:ext>
            </a:extLst>
          </p:cNvPr>
          <p:cNvSpPr txBox="1"/>
          <p:nvPr/>
        </p:nvSpPr>
        <p:spPr>
          <a:xfrm>
            <a:off x="575172" y="1547982"/>
            <a:ext cx="39103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FB44215-759F-4881-8722-D7980C32A304}"/>
              </a:ext>
            </a:extLst>
          </p:cNvPr>
          <p:cNvSpPr txBox="1"/>
          <p:nvPr/>
        </p:nvSpPr>
        <p:spPr>
          <a:xfrm>
            <a:off x="511711" y="3721769"/>
            <a:ext cx="4141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dịp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6, 7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375EA4-A9B6-4C32-AAB2-40A6F3348DA7}"/>
              </a:ext>
            </a:extLst>
          </p:cNvPr>
          <p:cNvSpPr txBox="1"/>
          <p:nvPr/>
        </p:nvSpPr>
        <p:spPr>
          <a:xfrm>
            <a:off x="511711" y="2631436"/>
            <a:ext cx="3586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23FBC12-24E2-493A-9F06-929CF43B31C2}"/>
              </a:ext>
            </a:extLst>
          </p:cNvPr>
          <p:cNvSpPr txBox="1"/>
          <p:nvPr/>
        </p:nvSpPr>
        <p:spPr>
          <a:xfrm>
            <a:off x="511710" y="5121802"/>
            <a:ext cx="4434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7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69B79B-CFF3-4F5F-A351-F4764E61B99F}"/>
              </a:ext>
            </a:extLst>
          </p:cNvPr>
          <p:cNvSpPr txBox="1"/>
          <p:nvPr/>
        </p:nvSpPr>
        <p:spPr>
          <a:xfrm>
            <a:off x="5495985" y="3537994"/>
            <a:ext cx="3235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EF8B66-5E39-4F4B-96BE-2C376BCE9988}"/>
              </a:ext>
            </a:extLst>
          </p:cNvPr>
          <p:cNvSpPr txBox="1"/>
          <p:nvPr/>
        </p:nvSpPr>
        <p:spPr>
          <a:xfrm>
            <a:off x="9074539" y="3537994"/>
            <a:ext cx="2826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36" grpId="0"/>
      <p:bldP spid="37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A031450-11BB-49C4-9C43-646304220B9D}"/>
              </a:ext>
            </a:extLst>
          </p:cNvPr>
          <p:cNvGrpSpPr/>
          <p:nvPr/>
        </p:nvGrpSpPr>
        <p:grpSpPr>
          <a:xfrm>
            <a:off x="5242450" y="0"/>
            <a:ext cx="6208972" cy="5970499"/>
            <a:chOff x="3108673" y="27247"/>
            <a:chExt cx="6208972" cy="59704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D4C6905-36E0-421A-9BED-DE3E0DC39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1053" t="32280" r="51645" b="16842"/>
            <a:stretch/>
          </p:blipFill>
          <p:spPr>
            <a:xfrm>
              <a:off x="3169362" y="612022"/>
              <a:ext cx="2592087" cy="1988637"/>
            </a:xfrm>
            <a:prstGeom prst="roundRect">
              <a:avLst>
                <a:gd name="adj" fmla="val 5977"/>
              </a:avLst>
            </a:prstGeom>
            <a:ln>
              <a:solidFill>
                <a:srgbClr val="002060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DB6F0A-316A-4C1D-B915-2852EA29B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6152" t="32281" r="5756" b="16842"/>
            <a:stretch/>
          </p:blipFill>
          <p:spPr>
            <a:xfrm>
              <a:off x="6633853" y="612022"/>
              <a:ext cx="2646947" cy="1988638"/>
            </a:xfrm>
            <a:prstGeom prst="roundRect">
              <a:avLst>
                <a:gd name="adj" fmla="val 2184"/>
              </a:avLst>
            </a:prstGeom>
            <a:ln>
              <a:solidFill>
                <a:srgbClr val="002060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C72B804-338E-4CF2-B8EE-E9B2CA476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151" t="27019" r="49145" b="19122"/>
            <a:stretch/>
          </p:blipFill>
          <p:spPr>
            <a:xfrm>
              <a:off x="3169362" y="3892531"/>
              <a:ext cx="2646948" cy="2105215"/>
            </a:xfrm>
            <a:prstGeom prst="roundRect">
              <a:avLst>
                <a:gd name="adj" fmla="val 2009"/>
              </a:avLst>
            </a:prstGeom>
            <a:ln>
              <a:solidFill>
                <a:srgbClr val="002060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D698258-298E-4B3B-80A4-BC5BD4989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152" t="27895" r="5756" b="20000"/>
            <a:stretch/>
          </p:blipFill>
          <p:spPr>
            <a:xfrm>
              <a:off x="6670698" y="3892532"/>
              <a:ext cx="2646947" cy="2105214"/>
            </a:xfrm>
            <a:prstGeom prst="roundRect">
              <a:avLst>
                <a:gd name="adj" fmla="val 2862"/>
              </a:avLst>
            </a:prstGeom>
            <a:ln>
              <a:solidFill>
                <a:srgbClr val="00206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08BF18F-4CEF-48A4-A11A-5941953FD3D6}"/>
                </a:ext>
              </a:extLst>
            </p:cNvPr>
            <p:cNvSpPr txBox="1"/>
            <p:nvPr/>
          </p:nvSpPr>
          <p:spPr>
            <a:xfrm>
              <a:off x="3108673" y="27247"/>
              <a:ext cx="3745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khóc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ADAD2C-87F4-46BC-9E68-1FE544DFDEFB}"/>
              </a:ext>
            </a:extLst>
          </p:cNvPr>
          <p:cNvSpPr txBox="1"/>
          <p:nvPr/>
        </p:nvSpPr>
        <p:spPr>
          <a:xfrm>
            <a:off x="434807" y="1335222"/>
            <a:ext cx="319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D4FEC4E-F730-4875-81E6-55E7DBCFCF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6" y="3809051"/>
            <a:ext cx="4208528" cy="2406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69B79B-CFF3-4F5F-A351-F4764E61B99F}"/>
              </a:ext>
            </a:extLst>
          </p:cNvPr>
          <p:cNvSpPr txBox="1"/>
          <p:nvPr/>
        </p:nvSpPr>
        <p:spPr>
          <a:xfrm>
            <a:off x="4452264" y="2608722"/>
            <a:ext cx="4025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EF8B66-5E39-4F4B-96BE-2C376BCE9988}"/>
              </a:ext>
            </a:extLst>
          </p:cNvPr>
          <p:cNvSpPr txBox="1"/>
          <p:nvPr/>
        </p:nvSpPr>
        <p:spPr>
          <a:xfrm>
            <a:off x="8475745" y="2608722"/>
            <a:ext cx="371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23B0DF-92F5-48CA-8002-FA74F309289B}"/>
              </a:ext>
            </a:extLst>
          </p:cNvPr>
          <p:cNvSpPr txBox="1"/>
          <p:nvPr/>
        </p:nvSpPr>
        <p:spPr>
          <a:xfrm>
            <a:off x="4546868" y="6099099"/>
            <a:ext cx="335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F4A30E-B6CA-4D98-8953-3223CF85F0DD}"/>
              </a:ext>
            </a:extLst>
          </p:cNvPr>
          <p:cNvSpPr txBox="1"/>
          <p:nvPr/>
        </p:nvSpPr>
        <p:spPr>
          <a:xfrm>
            <a:off x="8475745" y="6027003"/>
            <a:ext cx="339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endParaRPr kumimoji="0" lang="en-US" sz="24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314794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EC3EFE-418A-496B-A315-DC1A501C7940}"/>
              </a:ext>
            </a:extLst>
          </p:cNvPr>
          <p:cNvSpPr txBox="1"/>
          <p:nvPr/>
        </p:nvSpPr>
        <p:spPr>
          <a:xfrm>
            <a:off x="269827" y="114213"/>
            <a:ext cx="442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6361FE-12E7-4686-ACFD-CFB27B0B06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53" t="32280" r="51645" b="16842"/>
          <a:stretch/>
        </p:blipFill>
        <p:spPr>
          <a:xfrm>
            <a:off x="2237013" y="1052083"/>
            <a:ext cx="3444987" cy="2642979"/>
          </a:xfrm>
          <a:prstGeom prst="roundRect">
            <a:avLst>
              <a:gd name="adj" fmla="val 5977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B78FC8-E499-4877-9884-A55F4628C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152" t="32281" r="5756" b="16842"/>
          <a:stretch/>
        </p:blipFill>
        <p:spPr>
          <a:xfrm>
            <a:off x="6412751" y="1052075"/>
            <a:ext cx="3517903" cy="2642982"/>
          </a:xfrm>
          <a:prstGeom prst="roundRect">
            <a:avLst>
              <a:gd name="adj" fmla="val 2184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6F1463-DCF1-4B74-A1AB-BCA2E8CFD9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51" t="27019" r="49145" b="19122"/>
          <a:stretch/>
        </p:blipFill>
        <p:spPr>
          <a:xfrm>
            <a:off x="2237014" y="3945884"/>
            <a:ext cx="3517903" cy="2797917"/>
          </a:xfrm>
          <a:prstGeom prst="roundRect">
            <a:avLst>
              <a:gd name="adj" fmla="val 2009"/>
            </a:avLst>
          </a:prstGeom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60BA22-43F1-4EB0-B704-9423CF19C5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152" t="27895" r="5756" b="20000"/>
          <a:stretch/>
        </p:blipFill>
        <p:spPr>
          <a:xfrm>
            <a:off x="6412751" y="3945884"/>
            <a:ext cx="3517900" cy="2797915"/>
          </a:xfrm>
          <a:prstGeom prst="roundRect">
            <a:avLst>
              <a:gd name="adj" fmla="val 2862"/>
            </a:avLst>
          </a:prstGeom>
          <a:ln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8B7778-B881-4AE6-A105-F2BEFF795A8A}"/>
              </a:ext>
            </a:extLst>
          </p:cNvPr>
          <p:cNvSpPr txBox="1"/>
          <p:nvPr/>
        </p:nvSpPr>
        <p:spPr>
          <a:xfrm>
            <a:off x="6202755" y="114216"/>
            <a:ext cx="421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" name="Búp bê biết khóc">
            <a:hlinkClick r:id="" action="ppaction://media"/>
            <a:extLst>
              <a:ext uri="{FF2B5EF4-FFF2-40B4-BE49-F238E27FC236}">
                <a16:creationId xmlns:a16="http://schemas.microsoft.com/office/drawing/2014/main" xmlns="" id="{B9026369-9042-4583-B998-D840BC84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8984" y="5980754"/>
            <a:ext cx="763045" cy="7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EEDA96-EC31-4C6C-8344-C98598051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53" t="32280" r="51645" b="16842"/>
          <a:stretch/>
        </p:blipFill>
        <p:spPr>
          <a:xfrm>
            <a:off x="91648" y="346772"/>
            <a:ext cx="2924821" cy="2243910"/>
          </a:xfrm>
          <a:prstGeom prst="roundRect">
            <a:avLst>
              <a:gd name="adj" fmla="val 5977"/>
            </a:avLst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679892-2EFE-46E9-B4DB-F70C3C0DC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152" t="32281" r="5756" b="16842"/>
          <a:stretch/>
        </p:blipFill>
        <p:spPr>
          <a:xfrm>
            <a:off x="3066998" y="1750842"/>
            <a:ext cx="2986727" cy="2243912"/>
          </a:xfrm>
          <a:prstGeom prst="roundRect">
            <a:avLst>
              <a:gd name="adj" fmla="val 2184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BA1976-99FC-43EB-9887-CFF24F21E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1" t="27019" r="49145" b="19122"/>
          <a:stretch/>
        </p:blipFill>
        <p:spPr>
          <a:xfrm>
            <a:off x="6104252" y="2971686"/>
            <a:ext cx="2986727" cy="2375453"/>
          </a:xfrm>
          <a:prstGeom prst="roundRect">
            <a:avLst>
              <a:gd name="adj" fmla="val 2009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15954A-E895-4FBA-B56C-84EE99C95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52" t="27895" r="5756" b="20000"/>
          <a:stretch/>
        </p:blipFill>
        <p:spPr>
          <a:xfrm>
            <a:off x="9141504" y="4429415"/>
            <a:ext cx="2986725" cy="2375452"/>
          </a:xfrm>
          <a:prstGeom prst="roundRect">
            <a:avLst>
              <a:gd name="adj" fmla="val 2862"/>
            </a:avLst>
          </a:prstGeom>
          <a:ln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08506D-F29B-4566-8396-A2A7E1893FD9}"/>
              </a:ext>
            </a:extLst>
          </p:cNvPr>
          <p:cNvSpPr txBox="1"/>
          <p:nvPr/>
        </p:nvSpPr>
        <p:spPr>
          <a:xfrm>
            <a:off x="3288843" y="654280"/>
            <a:ext cx="731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968A6D-0D5E-483A-B776-AB06A663AE48}"/>
              </a:ext>
            </a:extLst>
          </p:cNvPr>
          <p:cNvSpPr txBox="1"/>
          <p:nvPr/>
        </p:nvSpPr>
        <p:spPr>
          <a:xfrm>
            <a:off x="6114644" y="1721788"/>
            <a:ext cx="605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9BF853-1706-4A2E-A1CE-C3A334B69FE7}"/>
              </a:ext>
            </a:extLst>
          </p:cNvPr>
          <p:cNvSpPr txBox="1"/>
          <p:nvPr/>
        </p:nvSpPr>
        <p:spPr>
          <a:xfrm>
            <a:off x="329403" y="4358957"/>
            <a:ext cx="58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2B64E8-4923-4651-9BA9-C0CBDBF808A8}"/>
              </a:ext>
            </a:extLst>
          </p:cNvPr>
          <p:cNvSpPr txBox="1"/>
          <p:nvPr/>
        </p:nvSpPr>
        <p:spPr>
          <a:xfrm>
            <a:off x="692021" y="5759702"/>
            <a:ext cx="7823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4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EEDA96-EC31-4C6C-8344-C98598051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53" t="32280" r="51645" b="16842"/>
          <a:stretch/>
        </p:blipFill>
        <p:spPr>
          <a:xfrm>
            <a:off x="293792" y="422447"/>
            <a:ext cx="1966161" cy="1508430"/>
          </a:xfrm>
          <a:prstGeom prst="roundRect">
            <a:avLst>
              <a:gd name="adj" fmla="val 5977"/>
            </a:avLst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679892-2EFE-46E9-B4DB-F70C3C0DC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152" t="32281" r="5756" b="16842"/>
          <a:stretch/>
        </p:blipFill>
        <p:spPr>
          <a:xfrm>
            <a:off x="1293825" y="1980873"/>
            <a:ext cx="2007776" cy="1508432"/>
          </a:xfrm>
          <a:prstGeom prst="roundRect">
            <a:avLst>
              <a:gd name="adj" fmla="val 2184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BA1976-99FC-43EB-9887-CFF24F21E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1" t="27019" r="49145" b="19122"/>
          <a:stretch/>
        </p:blipFill>
        <p:spPr>
          <a:xfrm>
            <a:off x="258187" y="3559597"/>
            <a:ext cx="2007776" cy="1596858"/>
          </a:xfrm>
          <a:prstGeom prst="roundRect">
            <a:avLst>
              <a:gd name="adj" fmla="val 2009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15954A-E895-4FBA-B56C-84EE99C95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52" t="27895" r="5756" b="20000"/>
          <a:stretch/>
        </p:blipFill>
        <p:spPr>
          <a:xfrm>
            <a:off x="1368713" y="5223050"/>
            <a:ext cx="2007775" cy="1596857"/>
          </a:xfrm>
          <a:prstGeom prst="roundRect">
            <a:avLst>
              <a:gd name="adj" fmla="val 2862"/>
            </a:avLst>
          </a:prstGeom>
          <a:ln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08506D-F29B-4566-8396-A2A7E1893FD9}"/>
              </a:ext>
            </a:extLst>
          </p:cNvPr>
          <p:cNvSpPr txBox="1"/>
          <p:nvPr/>
        </p:nvSpPr>
        <p:spPr>
          <a:xfrm>
            <a:off x="2297718" y="635978"/>
            <a:ext cx="9728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968A6D-0D5E-483A-B776-AB06A663AE48}"/>
              </a:ext>
            </a:extLst>
          </p:cNvPr>
          <p:cNvSpPr txBox="1"/>
          <p:nvPr/>
        </p:nvSpPr>
        <p:spPr>
          <a:xfrm>
            <a:off x="3397701" y="2260285"/>
            <a:ext cx="8794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7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chó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chó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ngó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9BF853-1706-4A2E-A1CE-C3A334B69FE7}"/>
              </a:ext>
            </a:extLst>
          </p:cNvPr>
          <p:cNvSpPr txBox="1"/>
          <p:nvPr/>
        </p:nvSpPr>
        <p:spPr>
          <a:xfrm>
            <a:off x="2614726" y="4177178"/>
            <a:ext cx="9411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thút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2B64E8-4923-4651-9BA9-C0CBDBF808A8}"/>
              </a:ext>
            </a:extLst>
          </p:cNvPr>
          <p:cNvSpPr txBox="1"/>
          <p:nvPr/>
        </p:nvSpPr>
        <p:spPr>
          <a:xfrm>
            <a:off x="3397701" y="5223050"/>
            <a:ext cx="862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lỗi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chó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6F3A3-EF5D-47AB-9207-D2DDB12A44EA}"/>
              </a:ext>
            </a:extLst>
          </p:cNvPr>
          <p:cNvSpPr txBox="1"/>
          <p:nvPr/>
        </p:nvSpPr>
        <p:spPr>
          <a:xfrm>
            <a:off x="516226" y="336482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4BD31D-2273-4675-AA91-4D3E3C938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5" y="4114630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DB77C3-5F80-4D78-862D-D93E69661B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3" y="1487834"/>
            <a:ext cx="1323475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xmlns="" id="{4CAB8742-7832-46E8-BF9E-A08FBF2C5AB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8" y="3170991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7840B2-91B4-469E-8A88-59CC085ECE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53" t="32280" r="51645" b="16842"/>
          <a:stretch/>
        </p:blipFill>
        <p:spPr>
          <a:xfrm>
            <a:off x="3256515" y="2396701"/>
            <a:ext cx="2871176" cy="2202754"/>
          </a:xfrm>
          <a:prstGeom prst="roundRect">
            <a:avLst>
              <a:gd name="adj" fmla="val 5977"/>
            </a:avLst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568A41-D9F0-4709-9414-BAFB97008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152" t="32281" r="5756" b="16842"/>
          <a:stretch/>
        </p:blipFill>
        <p:spPr>
          <a:xfrm>
            <a:off x="6176305" y="1084999"/>
            <a:ext cx="2931947" cy="2202756"/>
          </a:xfrm>
          <a:prstGeom prst="roundRect">
            <a:avLst>
              <a:gd name="adj" fmla="val 2184"/>
            </a:avLst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85E331-CB02-43F8-8703-3E2EB99461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51" t="27019" r="49145" b="19122"/>
          <a:stretch/>
        </p:blipFill>
        <p:spPr>
          <a:xfrm>
            <a:off x="9189485" y="2365518"/>
            <a:ext cx="2931947" cy="2331885"/>
          </a:xfrm>
          <a:prstGeom prst="roundRect">
            <a:avLst>
              <a:gd name="adj" fmla="val 2009"/>
            </a:avLst>
          </a:prstGeom>
          <a:ln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C6A515-1277-4B3F-A123-53567768E1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152" t="27895" r="5756" b="20000"/>
          <a:stretch/>
        </p:blipFill>
        <p:spPr>
          <a:xfrm>
            <a:off x="6201407" y="4420611"/>
            <a:ext cx="2931944" cy="2331883"/>
          </a:xfrm>
          <a:prstGeom prst="roundRect">
            <a:avLst>
              <a:gd name="adj" fmla="val 2862"/>
            </a:avLst>
          </a:prstGeom>
          <a:ln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A757F0-CF99-4150-8960-AFDFC7D6141C}"/>
              </a:ext>
            </a:extLst>
          </p:cNvPr>
          <p:cNvSpPr txBox="1"/>
          <p:nvPr/>
        </p:nvSpPr>
        <p:spPr>
          <a:xfrm>
            <a:off x="6042078" y="348374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xmlns="" id="{ED05647E-56E5-4932-A2BA-6C34107212C5}"/>
              </a:ext>
            </a:extLst>
          </p:cNvPr>
          <p:cNvSpPr/>
          <p:nvPr/>
        </p:nvSpPr>
        <p:spPr>
          <a:xfrm rot="18779252">
            <a:off x="5132347" y="1753942"/>
            <a:ext cx="1003300" cy="32798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xmlns="" id="{B8795833-3744-47E4-9ADE-DF517E8E4FD0}"/>
              </a:ext>
            </a:extLst>
          </p:cNvPr>
          <p:cNvSpPr/>
          <p:nvPr/>
        </p:nvSpPr>
        <p:spPr>
          <a:xfrm rot="2579252">
            <a:off x="9158515" y="1724067"/>
            <a:ext cx="1003300" cy="306967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xmlns="" id="{0D239ED9-7F33-4F7E-843C-7F74B023A83D}"/>
              </a:ext>
            </a:extLst>
          </p:cNvPr>
          <p:cNvSpPr/>
          <p:nvPr/>
        </p:nvSpPr>
        <p:spPr>
          <a:xfrm rot="7979252">
            <a:off x="9143669" y="5075400"/>
            <a:ext cx="1003300" cy="313661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77876" y="660763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693329" y="1317573"/>
            <a:ext cx="4957315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3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515185" y="3381742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142533" y="1209036"/>
            <a:ext cx="5694731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8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7" y="2747069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273" y="3957425"/>
            <a:ext cx="103059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2546100" y="290116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6707861" y="1128772"/>
              <a:ext cx="3701128" cy="115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727470" y="1138314"/>
            <a:ext cx="1110222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6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39090" y="2726539"/>
            <a:ext cx="10543309" cy="1375462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1371601" y="2814106"/>
            <a:ext cx="10048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3944108" y="950330"/>
            <a:ext cx="410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2815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085083" y="1158201"/>
            <a:ext cx="770483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1899140" y="881612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2078736" y="1061752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B055A2-D82E-460F-BB91-D44BF1EE4900}"/>
              </a:ext>
            </a:extLst>
          </p:cNvPr>
          <p:cNvSpPr txBox="1"/>
          <p:nvPr/>
        </p:nvSpPr>
        <p:spPr>
          <a:xfrm>
            <a:off x="3085083" y="1410501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RỒNG RẮN LÊN MÂY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981806" y="2430344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lang="en-US" sz="40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3544592" y="544017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air of children reading books&#10;&#10;Description automatically generated with low confidence">
            <a:extLst>
              <a:ext uri="{FF2B5EF4-FFF2-40B4-BE49-F238E27FC236}">
                <a16:creationId xmlns:a16="http://schemas.microsoft.com/office/drawing/2014/main" xmlns="" id="{7D4E1BE6-7ED8-4A67-B464-2484F83AA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45" y="4234376"/>
            <a:ext cx="2436955" cy="2904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2E601F-46E7-486A-A8F4-915B7C6A0B02}"/>
              </a:ext>
            </a:extLst>
          </p:cNvPr>
          <p:cNvSpPr txBox="1"/>
          <p:nvPr/>
        </p:nvSpPr>
        <p:spPr>
          <a:xfrm>
            <a:off x="665018" y="1812441"/>
            <a:ext cx="1203960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kumimoji="0" lang="en-US" sz="4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111.</a:t>
            </a:r>
          </a:p>
        </p:txBody>
      </p:sp>
    </p:spTree>
    <p:extLst>
      <p:ext uri="{BB962C8B-B14F-4D97-AF65-F5344CB8AC3E}">
        <p14:creationId xmlns:p14="http://schemas.microsoft.com/office/powerpoint/2010/main" val="38883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872837" y="742474"/>
            <a:ext cx="10043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BC55FD-B619-4CC1-9C18-8BEE3E9D7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3089356"/>
            <a:ext cx="7195624" cy="42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2159CF-4103-4BB3-8ACC-8620386BE786}"/>
              </a:ext>
            </a:extLst>
          </p:cNvPr>
          <p:cNvSpPr/>
          <p:nvPr/>
        </p:nvSpPr>
        <p:spPr>
          <a:xfrm>
            <a:off x="2768416" y="2124445"/>
            <a:ext cx="6174511" cy="830997"/>
          </a:xfrm>
          <a:prstGeom prst="rect">
            <a:avLst/>
          </a:prstGeom>
          <a:solidFill>
            <a:srgbClr val="FFCC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3210" y="2057409"/>
            <a:ext cx="2051049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03" y="480025"/>
            <a:ext cx="2944276" cy="792549"/>
          </a:xfrm>
          <a:prstGeom prst="rect">
            <a:avLst/>
          </a:prstGeom>
        </p:spPr>
      </p:pic>
      <p:pic>
        <p:nvPicPr>
          <p:cNvPr id="10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927" y="1066809"/>
            <a:ext cx="2944276" cy="792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8734" y="1462105"/>
            <a:ext cx="688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944676"/>
              </p:ext>
            </p:extLst>
          </p:nvPr>
        </p:nvGraphicFramePr>
        <p:xfrm>
          <a:off x="0" y="0"/>
          <a:ext cx="12459157" cy="7006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resentation" r:id="rId3" imgW="5740957" imgH="3229319" progId="PowerPoint.Show.12">
                  <p:embed/>
                </p:oleObj>
              </mc:Choice>
              <mc:Fallback>
                <p:oleObj name="Presentation" r:id="rId3" imgW="5740957" imgH="322931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59157" cy="7006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5" y="0"/>
            <a:ext cx="12329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868218" y="787747"/>
            <a:ext cx="67056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763" y="1664047"/>
            <a:ext cx="10834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Đ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oán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được nội dung câu chuyện </a:t>
            </a:r>
            <a:r>
              <a:rPr lang="vi-VN" sz="3600" i="1" dirty="0">
                <a:solidFill>
                  <a:srgbClr val="000000"/>
                </a:solidFill>
                <a:latin typeface="Times New Roman"/>
                <a:ea typeface="Times New Roman"/>
              </a:rPr>
              <a:t>Búp bê biết khóc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 qua câu hỏi dưới tranh minh hoạ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en-US" sz="3600" dirty="0">
              <a:latin typeface="Times New Roman"/>
              <a:ea typeface="Times New Roman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K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ể được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1 – 2 đoạn của câu chuyện dựa vào tranh và câu hỏi gợi ý dưới tranh (không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bắt buộc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kể đúng nguyên văn câu chuyện theo lời cô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kể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8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B1844-B073-4205-A60C-166B5701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500" y="-1679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NGOAN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y2mate.com - Búp Bê Xinh Búp Bê Ngoan  Be Phan Hiếu Kiên_1080p">
            <a:hlinkClick r:id="" action="ppaction://media"/>
            <a:extLst>
              <a:ext uri="{FF2B5EF4-FFF2-40B4-BE49-F238E27FC236}">
                <a16:creationId xmlns:a16="http://schemas.microsoft.com/office/drawing/2014/main" xmlns="" id="{DB9E06E5-7FCB-4D38-90D0-0582167C1E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769" y="1027913"/>
            <a:ext cx="10102473" cy="5682513"/>
          </a:xfrm>
        </p:spPr>
      </p:pic>
    </p:spTree>
    <p:extLst>
      <p:ext uri="{BB962C8B-B14F-4D97-AF65-F5344CB8AC3E}">
        <p14:creationId xmlns:p14="http://schemas.microsoft.com/office/powerpoint/2010/main" val="42943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0579" y="3006461"/>
            <a:ext cx="423239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45D393-1D4B-4EA1-836E-BF699C16952E}"/>
              </a:ext>
            </a:extLst>
          </p:cNvPr>
          <p:cNvSpPr txBox="1"/>
          <p:nvPr/>
        </p:nvSpPr>
        <p:spPr>
          <a:xfrm>
            <a:off x="537719" y="35220"/>
            <a:ext cx="1051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8BF18F-4CEF-48A4-A11A-5941953FD3D6}"/>
              </a:ext>
            </a:extLst>
          </p:cNvPr>
          <p:cNvSpPr txBox="1"/>
          <p:nvPr/>
        </p:nvSpPr>
        <p:spPr>
          <a:xfrm>
            <a:off x="4206668" y="460066"/>
            <a:ext cx="3953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D4C6905-36E0-421A-9BED-DE3E0DC3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53" t="32280" r="51645" b="16842"/>
          <a:stretch/>
        </p:blipFill>
        <p:spPr>
          <a:xfrm>
            <a:off x="1260763" y="1171054"/>
            <a:ext cx="4111651" cy="1928853"/>
          </a:xfrm>
          <a:prstGeom prst="roundRect">
            <a:avLst>
              <a:gd name="adj" fmla="val 5977"/>
            </a:avLst>
          </a:prstGeom>
          <a:ln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1DB6F0A-316A-4C1D-B915-2852EA29B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152" t="32281" r="5756" b="16842"/>
          <a:stretch/>
        </p:blipFill>
        <p:spPr>
          <a:xfrm>
            <a:off x="6899564" y="1171053"/>
            <a:ext cx="4212344" cy="1942701"/>
          </a:xfrm>
          <a:prstGeom prst="roundRect">
            <a:avLst>
              <a:gd name="adj" fmla="val 2184"/>
            </a:avLst>
          </a:prstGeom>
          <a:ln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C72B804-338E-4CF2-B8EE-E9B2CA476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1" t="27019" r="49145" b="19122"/>
          <a:stretch/>
        </p:blipFill>
        <p:spPr>
          <a:xfrm>
            <a:off x="1122218" y="4193636"/>
            <a:ext cx="4250196" cy="2105215"/>
          </a:xfrm>
          <a:prstGeom prst="roundRect">
            <a:avLst>
              <a:gd name="adj" fmla="val 2009"/>
            </a:avLst>
          </a:prstGeom>
          <a:ln>
            <a:solidFill>
              <a:srgbClr val="00206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698258-298E-4B3B-80A4-BC5BD4989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52" t="27895" r="5756" b="20000"/>
          <a:stretch/>
        </p:blipFill>
        <p:spPr>
          <a:xfrm>
            <a:off x="6899564" y="4193636"/>
            <a:ext cx="4309601" cy="2119569"/>
          </a:xfrm>
          <a:prstGeom prst="roundRect">
            <a:avLst>
              <a:gd name="adj" fmla="val 2862"/>
            </a:avLst>
          </a:prstGeom>
          <a:ln>
            <a:solidFill>
              <a:srgbClr val="00206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C69B79B-CFF3-4F5F-A351-F4764E61B99F}"/>
              </a:ext>
            </a:extLst>
          </p:cNvPr>
          <p:cNvSpPr txBox="1"/>
          <p:nvPr/>
        </p:nvSpPr>
        <p:spPr>
          <a:xfrm>
            <a:off x="537719" y="3178873"/>
            <a:ext cx="534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6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EF8B66-5E39-4F4B-96BE-2C376BCE9988}"/>
              </a:ext>
            </a:extLst>
          </p:cNvPr>
          <p:cNvSpPr txBox="1"/>
          <p:nvPr/>
        </p:nvSpPr>
        <p:spPr>
          <a:xfrm>
            <a:off x="6049945" y="3197588"/>
            <a:ext cx="585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323B0DF-92F5-48CA-8002-FA74F309289B}"/>
              </a:ext>
            </a:extLst>
          </p:cNvPr>
          <p:cNvSpPr txBox="1"/>
          <p:nvPr/>
        </p:nvSpPr>
        <p:spPr>
          <a:xfrm>
            <a:off x="1468581" y="6396335"/>
            <a:ext cx="335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3F4A30E-B6CA-4D98-8953-3223CF85F0DD}"/>
              </a:ext>
            </a:extLst>
          </p:cNvPr>
          <p:cNvSpPr txBox="1"/>
          <p:nvPr/>
        </p:nvSpPr>
        <p:spPr>
          <a:xfrm>
            <a:off x="6220691" y="6381981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731</Words>
  <Application>Microsoft Office PowerPoint</Application>
  <PresentationFormat>Custom</PresentationFormat>
  <Paragraphs>79</Paragraphs>
  <Slides>21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4_Office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hát: BÚP BÊ XINH, BÚP BÊ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43</cp:revision>
  <dcterms:created xsi:type="dcterms:W3CDTF">2021-07-21T09:43:10Z</dcterms:created>
  <dcterms:modified xsi:type="dcterms:W3CDTF">2021-12-05T12:39:05Z</dcterms:modified>
</cp:coreProperties>
</file>