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414" r:id="rId3"/>
    <p:sldId id="260" r:id="rId4"/>
    <p:sldId id="289" r:id="rId5"/>
    <p:sldId id="316" r:id="rId6"/>
    <p:sldId id="315" r:id="rId7"/>
    <p:sldId id="383" r:id="rId8"/>
    <p:sldId id="302" r:id="rId9"/>
    <p:sldId id="262" r:id="rId10"/>
    <p:sldId id="304" r:id="rId11"/>
    <p:sldId id="334" r:id="rId12"/>
    <p:sldId id="337" r:id="rId13"/>
    <p:sldId id="318" r:id="rId14"/>
    <p:sldId id="310" r:id="rId15"/>
    <p:sldId id="415" r:id="rId16"/>
    <p:sldId id="416" r:id="rId17"/>
    <p:sldId id="386" r:id="rId18"/>
    <p:sldId id="417" r:id="rId19"/>
    <p:sldId id="377" r:id="rId20"/>
    <p:sldId id="380" r:id="rId21"/>
    <p:sldId id="313" r:id="rId22"/>
    <p:sldId id="314" r:id="rId23"/>
    <p:sldId id="319" r:id="rId24"/>
    <p:sldId id="317" r:id="rId25"/>
    <p:sldId id="379" r:id="rId26"/>
    <p:sldId id="388" r:id="rId27"/>
    <p:sldId id="387" r:id="rId28"/>
    <p:sldId id="285" r:id="rId29"/>
    <p:sldId id="312" r:id="rId30"/>
    <p:sldId id="378" r:id="rId31"/>
    <p:sldId id="264" r:id="rId32"/>
    <p:sldId id="267" r:id="rId33"/>
    <p:sldId id="256" r:id="rId34"/>
  </p:sldIdLst>
  <p:sldSz cx="12192000" cy="6858000"/>
  <p:notesSz cx="6858000" cy="91440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igner" initials="D" lastIdx="1" clrIdx="0">
    <p:extLst>
      <p:ext uri="{19B8F6BF-5375-455C-9EA6-DF929625EA0E}">
        <p15:presenceInfo xmlns:p15="http://schemas.microsoft.com/office/powerpoint/2012/main" userId="Desig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0" autoAdjust="0"/>
    <p:restoredTop sz="94660"/>
  </p:normalViewPr>
  <p:slideViewPr>
    <p:cSldViewPr>
      <p:cViewPr varScale="1">
        <p:scale>
          <a:sx n="82" d="100"/>
          <a:sy n="82" d="100"/>
        </p:scale>
        <p:origin x="41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0F7FD-DF09-46DE-88E7-CF13A3127114}" type="datetimeFigureOut">
              <a:rPr lang="en-US" smtClean="0"/>
              <a:pPr/>
              <a:t>11/28/2021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D2731-B3D1-4EC5-B4E4-56F6559E1204}" type="slidenum">
              <a:rPr lang="en-US" smtClean="0"/>
              <a:pPr/>
              <a:t>‹#›</a:t>
            </a:fld>
            <a:endParaRPr lang="en-US"/>
          </a:p>
        </p:txBody>
      </p:sp>
    </p:spTree>
    <p:extLst>
      <p:ext uri="{BB962C8B-B14F-4D97-AF65-F5344CB8AC3E}">
        <p14:creationId xmlns:p14="http://schemas.microsoft.com/office/powerpoint/2010/main" val="1985881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5408320-3768-4669-A1B7-49E126FF17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39B3BA3-4CD3-444D-B987-60927617D0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A7AA711D-A8E6-47A8-9D2A-0B2EC4BB4D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71FF5F57-8681-47A5-A4CB-F83664DC1D0A}" type="slidenum">
              <a:rPr lang="en-US" altLang="en-US" sz="1200"/>
              <a:pPr/>
              <a:t>5</a:t>
            </a:fld>
            <a:endParaRPr lang="en-US" altLang="en-US" sz="1200"/>
          </a:p>
        </p:txBody>
      </p:sp>
      <p:sp>
        <p:nvSpPr>
          <p:cNvPr id="32773" name="Header Placeholder 4">
            <a:extLst>
              <a:ext uri="{FF2B5EF4-FFF2-40B4-BE49-F238E27FC236}">
                <a16:creationId xmlns:a16="http://schemas.microsoft.com/office/drawing/2014/main" id="{7411D358-4941-4AF0-9BDA-D0617E5DBB68}"/>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FFA8B7-62DA-45B5-94AE-65E3907FB16F}" type="slidenum">
              <a:rPr lang="en-US" altLang="en-US"/>
              <a:pPr eaLnBrk="1" hangingPunct="1"/>
              <a:t>7</a:t>
            </a:fld>
            <a:endParaRPr lang="en-US" altLang="en-US"/>
          </a:p>
        </p:txBody>
      </p:sp>
    </p:spTree>
    <p:extLst>
      <p:ext uri="{BB962C8B-B14F-4D97-AF65-F5344CB8AC3E}">
        <p14:creationId xmlns:p14="http://schemas.microsoft.com/office/powerpoint/2010/main" val="16445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380123-C811-4D99-ACD2-66E26BB376A1}"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82620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80123-C811-4D99-ACD2-66E26BB376A1}"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286636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80123-C811-4D99-ACD2-66E26BB376A1}"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969293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F73DE53-C2C8-4A1A-8575-3BC8B62DD62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EDDFC41-3756-4A0E-8842-CAA2BF4615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A39DCA7-F4AC-4D6F-9DEF-4CECFF61973C}"/>
              </a:ext>
            </a:extLst>
          </p:cNvPr>
          <p:cNvSpPr>
            <a:spLocks noGrp="1" noChangeArrowheads="1"/>
          </p:cNvSpPr>
          <p:nvPr>
            <p:ph type="sldNum" sz="quarter" idx="12"/>
          </p:nvPr>
        </p:nvSpPr>
        <p:spPr>
          <a:ln/>
        </p:spPr>
        <p:txBody>
          <a:bodyPr/>
          <a:lstStyle>
            <a:lvl1pPr>
              <a:defRPr/>
            </a:lvl1pPr>
          </a:lstStyle>
          <a:p>
            <a:pPr>
              <a:defRPr/>
            </a:pPr>
            <a:fld id="{BFC16A63-4F00-4A26-813A-18AEDE31F4CC}" type="slidenum">
              <a:rPr lang="en-US" altLang="en-US"/>
              <a:pPr>
                <a:defRPr/>
              </a:pPr>
              <a:t>‹#›</a:t>
            </a:fld>
            <a:endParaRPr lang="en-US" altLang="en-US"/>
          </a:p>
        </p:txBody>
      </p:sp>
    </p:spTree>
    <p:extLst>
      <p:ext uri="{BB962C8B-B14F-4D97-AF65-F5344CB8AC3E}">
        <p14:creationId xmlns:p14="http://schemas.microsoft.com/office/powerpoint/2010/main" val="74006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F00225C3-E7D2-4EE3-9E0E-CE5655E1CEC5}"/>
              </a:ext>
            </a:extLst>
          </p:cNvPr>
          <p:cNvSpPr>
            <a:spLocks noGrp="1" noChangeArrowheads="1"/>
          </p:cNvSpPr>
          <p:nvPr>
            <p:ph type="dt" sz="half" idx="10"/>
          </p:nvPr>
        </p:nvSpPr>
        <p:spPr/>
        <p:txBody>
          <a:bodyPr/>
          <a:lstStyle>
            <a:lvl1pPr>
              <a:defRPr>
                <a:latin typeface=".VnTime" pitchFamily="34" charset="0"/>
              </a:defRPr>
            </a:lvl1pPr>
          </a:lstStyle>
          <a:p>
            <a:pPr>
              <a:defRPr/>
            </a:pPr>
            <a:endParaRPr lang="en-US"/>
          </a:p>
        </p:txBody>
      </p:sp>
      <p:sp>
        <p:nvSpPr>
          <p:cNvPr id="4" name="Rectangle 5">
            <a:extLst>
              <a:ext uri="{FF2B5EF4-FFF2-40B4-BE49-F238E27FC236}">
                <a16:creationId xmlns:a16="http://schemas.microsoft.com/office/drawing/2014/main" id="{242CBEDC-2BAA-495D-A8D9-AC44BAC697A5}"/>
              </a:ext>
            </a:extLst>
          </p:cNvPr>
          <p:cNvSpPr>
            <a:spLocks noGrp="1" noChangeArrowheads="1"/>
          </p:cNvSpPr>
          <p:nvPr>
            <p:ph type="ftr" sz="quarter" idx="11"/>
          </p:nvPr>
        </p:nvSpPr>
        <p:spPr/>
        <p:txBody>
          <a:bodyPr/>
          <a:lstStyle>
            <a:lvl1pPr algn="l">
              <a:defRPr>
                <a:latin typeface=".VnTime" pitchFamily="34" charset="0"/>
              </a:defRPr>
            </a:lvl1pPr>
          </a:lstStyle>
          <a:p>
            <a:pPr>
              <a:defRPr/>
            </a:pPr>
            <a:endParaRPr lang="en-US"/>
          </a:p>
        </p:txBody>
      </p:sp>
      <p:sp>
        <p:nvSpPr>
          <p:cNvPr id="5" name="Rectangle 6">
            <a:extLst>
              <a:ext uri="{FF2B5EF4-FFF2-40B4-BE49-F238E27FC236}">
                <a16:creationId xmlns:a16="http://schemas.microsoft.com/office/drawing/2014/main" id="{B2A75D8A-CA72-4349-A03A-F0478757C853}"/>
              </a:ext>
            </a:extLst>
          </p:cNvPr>
          <p:cNvSpPr>
            <a:spLocks noGrp="1" noChangeArrowheads="1"/>
          </p:cNvSpPr>
          <p:nvPr>
            <p:ph type="sldNum" sz="quarter" idx="12"/>
          </p:nvPr>
        </p:nvSpPr>
        <p:spPr/>
        <p:txBody>
          <a:bodyPr/>
          <a:lstStyle>
            <a:lvl1pPr>
              <a:defRPr smtClean="0">
                <a:latin typeface=".VnTime" pitchFamily="34" charset="0"/>
              </a:defRPr>
            </a:lvl1pPr>
          </a:lstStyle>
          <a:p>
            <a:pPr>
              <a:defRPr/>
            </a:pPr>
            <a:fld id="{61170C25-3C5E-48BB-BA16-9E3A604566EE}" type="slidenum">
              <a:rPr lang="en-US" altLang="en-US"/>
              <a:pPr>
                <a:defRPr/>
              </a:pPr>
              <a:t>‹#›</a:t>
            </a:fld>
            <a:endParaRPr lang="en-US" altLang="en-US"/>
          </a:p>
        </p:txBody>
      </p:sp>
    </p:spTree>
    <p:extLst>
      <p:ext uri="{BB962C8B-B14F-4D97-AF65-F5344CB8AC3E}">
        <p14:creationId xmlns:p14="http://schemas.microsoft.com/office/powerpoint/2010/main" val="1892785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380123-C811-4D99-ACD2-66E26BB376A1}"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9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80123-C811-4D99-ACD2-66E26BB376A1}"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472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380123-C811-4D99-ACD2-66E26BB376A1}"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281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380123-C811-4D99-ACD2-66E26BB376A1}" type="datetimeFigureOut">
              <a:rPr lang="en-US" smtClean="0">
                <a:solidFill>
                  <a:prstClr val="black">
                    <a:tint val="75000"/>
                  </a:prstClr>
                </a:solidFill>
              </a:rPr>
              <a:pPr/>
              <a:t>11/28/2021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614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380123-C811-4D99-ACD2-66E26BB376A1}" type="datetimeFigureOut">
              <a:rPr lang="en-US" smtClean="0">
                <a:solidFill>
                  <a:prstClr val="black">
                    <a:tint val="75000"/>
                  </a:prstClr>
                </a:solidFill>
              </a:rPr>
              <a:pPr/>
              <a:t>11/28/2021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097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380123-C811-4D99-ACD2-66E26BB376A1}" type="datetimeFigureOut">
              <a:rPr lang="en-US" smtClean="0">
                <a:solidFill>
                  <a:prstClr val="black">
                    <a:tint val="75000"/>
                  </a:prstClr>
                </a:solidFill>
              </a:rPr>
              <a:pPr/>
              <a:t>11/28/2021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65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80123-C811-4D99-ACD2-66E26BB376A1}"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990294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80123-C811-4D99-ACD2-66E26BB376A1}" type="datetimeFigureOut">
              <a:rPr lang="en-US" smtClean="0">
                <a:solidFill>
                  <a:prstClr val="black">
                    <a:tint val="75000"/>
                  </a:prstClr>
                </a:solidFill>
              </a:rPr>
              <a:pPr/>
              <a:t>11/28/2021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811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80123-C811-4D99-ACD2-66E26BB376A1}" type="datetimeFigureOut">
              <a:rPr lang="en-US" smtClean="0">
                <a:solidFill>
                  <a:prstClr val="black">
                    <a:tint val="75000"/>
                  </a:prstClr>
                </a:solidFill>
              </a:rPr>
              <a:pPr/>
              <a:t>11/28/2021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065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80123-C811-4D99-ACD2-66E26BB376A1}" type="datetimeFigureOut">
              <a:rPr lang="en-US" smtClean="0">
                <a:solidFill>
                  <a:prstClr val="black">
                    <a:tint val="75000"/>
                  </a:prstClr>
                </a:solidFill>
              </a:rPr>
              <a:pPr/>
              <a:t>11/28/2021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67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80123-C811-4D99-ACD2-66E26BB376A1}"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109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80123-C811-4D99-ACD2-66E26BB376A1}"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67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380123-C811-4D99-ACD2-66E26BB376A1}" type="datetimeFigureOut">
              <a:rPr lang="en-US" smtClean="0"/>
              <a:pPr/>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205104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380123-C811-4D99-ACD2-66E26BB376A1}" type="datetimeFigureOut">
              <a:rPr lang="en-US" smtClean="0"/>
              <a:pPr/>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248869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380123-C811-4D99-ACD2-66E26BB376A1}" type="datetimeFigureOut">
              <a:rPr lang="en-US" smtClean="0"/>
              <a:pPr/>
              <a:t>11/28/2021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310314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380123-C811-4D99-ACD2-66E26BB376A1}" type="datetimeFigureOut">
              <a:rPr lang="en-US" smtClean="0"/>
              <a:pPr/>
              <a:t>11/28/2021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314362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86B8BD0-AEB3-455B-BAB2-B8432BF34DF9}"/>
              </a:ext>
            </a:extLst>
          </p:cNvPr>
          <p:cNvSpPr/>
          <p:nvPr userDrawn="1"/>
        </p:nvSpPr>
        <p:spPr>
          <a:xfrm>
            <a:off x="203200" y="3581400"/>
            <a:ext cx="2540000" cy="3124200"/>
          </a:xfrm>
          <a:custGeom>
            <a:avLst/>
            <a:gdLst>
              <a:gd name="connsiteX0" fmla="*/ 0 w 1447800"/>
              <a:gd name="connsiteY0" fmla="*/ 0 h 4572000"/>
              <a:gd name="connsiteX1" fmla="*/ 740406 w 1447800"/>
              <a:gd name="connsiteY1" fmla="*/ 0 h 4572000"/>
              <a:gd name="connsiteX2" fmla="*/ 1447800 w 1447800"/>
              <a:gd name="connsiteY2" fmla="*/ 1479400 h 4572000"/>
              <a:gd name="connsiteX3" fmla="*/ 1447800 w 1447800"/>
              <a:gd name="connsiteY3" fmla="*/ 4572000 h 4572000"/>
              <a:gd name="connsiteX4" fmla="*/ 0 w 1447800"/>
              <a:gd name="connsiteY4" fmla="*/ 457200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4572000">
                <a:moveTo>
                  <a:pt x="0" y="0"/>
                </a:moveTo>
                <a:lnTo>
                  <a:pt x="740406" y="0"/>
                </a:lnTo>
                <a:lnTo>
                  <a:pt x="1447800" y="1479400"/>
                </a:lnTo>
                <a:lnTo>
                  <a:pt x="1447800" y="4572000"/>
                </a:lnTo>
                <a:lnTo>
                  <a:pt x="0" y="4572000"/>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US" sz="1800"/>
          </a:p>
        </p:txBody>
      </p:sp>
      <p:sp>
        <p:nvSpPr>
          <p:cNvPr id="8" name="Freeform: Shape 7">
            <a:extLst>
              <a:ext uri="{FF2B5EF4-FFF2-40B4-BE49-F238E27FC236}">
                <a16:creationId xmlns:a16="http://schemas.microsoft.com/office/drawing/2014/main" id="{E4428857-AE70-4BAC-A07C-F6ECB74543AE}"/>
              </a:ext>
            </a:extLst>
          </p:cNvPr>
          <p:cNvSpPr/>
          <p:nvPr userDrawn="1"/>
        </p:nvSpPr>
        <p:spPr>
          <a:xfrm>
            <a:off x="5750" y="3810000"/>
            <a:ext cx="2432649" cy="3048000"/>
          </a:xfrm>
          <a:custGeom>
            <a:avLst/>
            <a:gdLst>
              <a:gd name="connsiteX0" fmla="*/ 0 w 1447800"/>
              <a:gd name="connsiteY0" fmla="*/ 0 h 4572000"/>
              <a:gd name="connsiteX1" fmla="*/ 740406 w 1447800"/>
              <a:gd name="connsiteY1" fmla="*/ 0 h 4572000"/>
              <a:gd name="connsiteX2" fmla="*/ 1447800 w 1447800"/>
              <a:gd name="connsiteY2" fmla="*/ 1479400 h 4572000"/>
              <a:gd name="connsiteX3" fmla="*/ 1447800 w 1447800"/>
              <a:gd name="connsiteY3" fmla="*/ 4572000 h 4572000"/>
              <a:gd name="connsiteX4" fmla="*/ 0 w 1447800"/>
              <a:gd name="connsiteY4" fmla="*/ 457200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4572000">
                <a:moveTo>
                  <a:pt x="0" y="0"/>
                </a:moveTo>
                <a:lnTo>
                  <a:pt x="740406" y="0"/>
                </a:lnTo>
                <a:lnTo>
                  <a:pt x="1447800" y="1479400"/>
                </a:lnTo>
                <a:lnTo>
                  <a:pt x="1447800" y="4572000"/>
                </a:lnTo>
                <a:lnTo>
                  <a:pt x="0" y="457200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endParaRPr lang="en-US" sz="1800"/>
          </a:p>
        </p:txBody>
      </p:sp>
    </p:spTree>
    <p:extLst>
      <p:ext uri="{BB962C8B-B14F-4D97-AF65-F5344CB8AC3E}">
        <p14:creationId xmlns:p14="http://schemas.microsoft.com/office/powerpoint/2010/main" val="110485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80123-C811-4D99-ACD2-66E26BB376A1}" type="datetimeFigureOut">
              <a:rPr lang="en-US" smtClean="0"/>
              <a:pPr/>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267537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80123-C811-4D99-ACD2-66E26BB376A1}" type="datetimeFigureOut">
              <a:rPr lang="en-US" smtClean="0"/>
              <a:pPr/>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8E9F5-DA30-4324-97F2-579959AC3946}" type="slidenum">
              <a:rPr lang="en-US" smtClean="0"/>
              <a:pPr/>
              <a:t>‹#›</a:t>
            </a:fld>
            <a:endParaRPr lang="en-US"/>
          </a:p>
        </p:txBody>
      </p:sp>
    </p:spTree>
    <p:extLst>
      <p:ext uri="{BB962C8B-B14F-4D97-AF65-F5344CB8AC3E}">
        <p14:creationId xmlns:p14="http://schemas.microsoft.com/office/powerpoint/2010/main" val="3967338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80123-C811-4D99-ACD2-66E26BB376A1}" type="datetimeFigureOut">
              <a:rPr lang="en-US" smtClean="0"/>
              <a:pPr/>
              <a:t>11/28/2021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8E9F5-DA30-4324-97F2-579959AC3946}" type="slidenum">
              <a:rPr lang="en-US" smtClean="0"/>
              <a:pPr/>
              <a:t>‹#›</a:t>
            </a:fld>
            <a:endParaRPr lang="en-US"/>
          </a:p>
        </p:txBody>
      </p:sp>
    </p:spTree>
    <p:extLst>
      <p:ext uri="{BB962C8B-B14F-4D97-AF65-F5344CB8AC3E}">
        <p14:creationId xmlns:p14="http://schemas.microsoft.com/office/powerpoint/2010/main" val="120290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80123-C811-4D99-ACD2-66E26BB376A1}"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8E9F5-DA30-4324-97F2-579959AC39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69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2.xml"/><Relationship Id="rId5" Type="http://schemas.openxmlformats.org/officeDocument/2006/relationships/image" Target="../media/image16.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3" descr="POINSET3">
            <a:extLst>
              <a:ext uri="{FF2B5EF4-FFF2-40B4-BE49-F238E27FC236}">
                <a16:creationId xmlns:a16="http://schemas.microsoft.com/office/drawing/2014/main" id="{042564D2-D95C-406C-9170-B6290E0DF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0138" y="4545014"/>
            <a:ext cx="200025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4" descr="POINSET2">
            <a:extLst>
              <a:ext uri="{FF2B5EF4-FFF2-40B4-BE49-F238E27FC236}">
                <a16:creationId xmlns:a16="http://schemas.microsoft.com/office/drawing/2014/main" id="{535F8F33-52C2-4DE3-8D18-0E5929975B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
            <a:ext cx="1981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12" descr="POINSET2">
            <a:extLst>
              <a:ext uri="{FF2B5EF4-FFF2-40B4-BE49-F238E27FC236}">
                <a16:creationId xmlns:a16="http://schemas.microsoft.com/office/drawing/2014/main" id="{E9CF5BCC-5CFF-4105-8E2F-249749B620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90769" y="3969"/>
            <a:ext cx="19812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4" descr="POINSET2">
            <a:extLst>
              <a:ext uri="{FF2B5EF4-FFF2-40B4-BE49-F238E27FC236}">
                <a16:creationId xmlns:a16="http://schemas.microsoft.com/office/drawing/2014/main" id="{B9F29910-5DD5-40AE-AD91-D9363D662E4C}"/>
              </a:ext>
            </a:extLst>
          </p:cNvPr>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rot="16200000">
            <a:off x="1519238" y="4271963"/>
            <a:ext cx="2590800" cy="2581275"/>
          </a:xfrm>
          <a:noFill/>
        </p:spPr>
      </p:pic>
      <p:graphicFrame>
        <p:nvGraphicFramePr>
          <p:cNvPr id="104454" name="Object 13">
            <a:extLst>
              <a:ext uri="{FF2B5EF4-FFF2-40B4-BE49-F238E27FC236}">
                <a16:creationId xmlns:a16="http://schemas.microsoft.com/office/drawing/2014/main" id="{60EEB396-4050-40BC-92DF-0C381C61FDDE}"/>
              </a:ext>
            </a:extLst>
          </p:cNvPr>
          <p:cNvGraphicFramePr>
            <a:graphicFrameLocks noChangeAspect="1"/>
          </p:cNvGraphicFramePr>
          <p:nvPr/>
        </p:nvGraphicFramePr>
        <p:xfrm>
          <a:off x="7631114" y="2668588"/>
          <a:ext cx="1425575" cy="2692400"/>
        </p:xfrm>
        <a:graphic>
          <a:graphicData uri="http://schemas.openxmlformats.org/presentationml/2006/ole">
            <mc:AlternateContent xmlns:mc="http://schemas.openxmlformats.org/markup-compatibility/2006">
              <mc:Choice xmlns:v="urn:schemas-microsoft-com:vml" Requires="v">
                <p:oleObj spid="_x0000_s1036" name="Equation" r:id="rId5" imgW="114151" imgH="215619" progId="Equation.DSMT4">
                  <p:embed/>
                </p:oleObj>
              </mc:Choice>
              <mc:Fallback>
                <p:oleObj name="Equation" r:id="rId5" imgW="114151" imgH="215619" progId="Equation.DSMT4">
                  <p:embed/>
                  <p:pic>
                    <p:nvPicPr>
                      <p:cNvPr id="104454" name="Object 13">
                        <a:extLst>
                          <a:ext uri="{FF2B5EF4-FFF2-40B4-BE49-F238E27FC236}">
                            <a16:creationId xmlns:a16="http://schemas.microsoft.com/office/drawing/2014/main" id="{60EEB396-4050-40BC-92DF-0C381C61FD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1114" y="2668588"/>
                        <a:ext cx="1425575"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455" name="WordArt 10">
            <a:extLst>
              <a:ext uri="{FF2B5EF4-FFF2-40B4-BE49-F238E27FC236}">
                <a16:creationId xmlns:a16="http://schemas.microsoft.com/office/drawing/2014/main" id="{DB90FC31-7263-47A7-9212-00AD91F0DE41}"/>
              </a:ext>
            </a:extLst>
          </p:cNvPr>
          <p:cNvSpPr>
            <a:spLocks noChangeArrowheads="1" noChangeShapeType="1" noTextEdit="1"/>
          </p:cNvSpPr>
          <p:nvPr/>
        </p:nvSpPr>
        <p:spPr bwMode="auto">
          <a:xfrm>
            <a:off x="1981200" y="1143000"/>
            <a:ext cx="8077200" cy="6553200"/>
          </a:xfrm>
          <a:prstGeom prst="rect">
            <a:avLst/>
          </a:prstGeom>
        </p:spPr>
        <p:txBody>
          <a:bodyPr spcFirstLastPara="1" wrap="none" fromWordArt="1">
            <a:prstTxWarp prst="textArchUp">
              <a:avLst>
                <a:gd name="adj" fmla="val 10673796"/>
              </a:avLst>
            </a:prstTxWarp>
          </a:bodyPr>
          <a:lstStyle/>
          <a:p>
            <a:pPr algn="ctr"/>
            <a:r>
              <a:rPr lang="vi-VN" sz="3600" b="1" kern="10" dirty="0">
                <a:ln w="9525">
                  <a:solidFill>
                    <a:srgbClr val="FF0000"/>
                  </a:solidFill>
                  <a:round/>
                  <a:headEnd/>
                  <a:tailEnd/>
                </a:ln>
                <a:solidFill>
                  <a:srgbClr val="00CC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TRƯỜNG TIỂU HỌC ÁI MỘ A </a:t>
            </a:r>
            <a:endParaRPr lang="en-US" sz="3600" b="1" kern="10" dirty="0">
              <a:ln w="9525">
                <a:solidFill>
                  <a:srgbClr val="FF0000"/>
                </a:solidFill>
                <a:round/>
                <a:headEnd/>
                <a:tailEnd/>
              </a:ln>
              <a:solidFill>
                <a:srgbClr val="00CC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p:txBody>
      </p:sp>
      <p:pic>
        <p:nvPicPr>
          <p:cNvPr id="104456" name="Picture 12" descr="clematis Ville de Lyon">
            <a:extLst>
              <a:ext uri="{FF2B5EF4-FFF2-40B4-BE49-F238E27FC236}">
                <a16:creationId xmlns:a16="http://schemas.microsoft.com/office/drawing/2014/main" id="{6617FFF1-500A-4520-83DF-21D398B984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273171">
            <a:off x="5550694" y="-140494"/>
            <a:ext cx="8382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7" name="Picture 13" descr="clematis Ville de Lyon">
            <a:extLst>
              <a:ext uri="{FF2B5EF4-FFF2-40B4-BE49-F238E27FC236}">
                <a16:creationId xmlns:a16="http://schemas.microsoft.com/office/drawing/2014/main" id="{6753D01F-5FC4-4A7E-865A-CCCA1E9A72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895350"/>
            <a:ext cx="8382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8" name="Picture 14" descr="clematis Ville de Lyon">
            <a:extLst>
              <a:ext uri="{FF2B5EF4-FFF2-40B4-BE49-F238E27FC236}">
                <a16:creationId xmlns:a16="http://schemas.microsoft.com/office/drawing/2014/main" id="{FF4CE333-51FE-4F78-9763-38295C909C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5564" y="831850"/>
            <a:ext cx="91122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9" name="Picture 15" descr="clematis Ville de Lyon">
            <a:extLst>
              <a:ext uri="{FF2B5EF4-FFF2-40B4-BE49-F238E27FC236}">
                <a16:creationId xmlns:a16="http://schemas.microsoft.com/office/drawing/2014/main" id="{901D37D9-0334-4125-9371-144DCA7049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8800" y="3125789"/>
            <a:ext cx="838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0" name="Picture 16" descr="clematis Ville de Lyon">
            <a:extLst>
              <a:ext uri="{FF2B5EF4-FFF2-40B4-BE49-F238E27FC236}">
                <a16:creationId xmlns:a16="http://schemas.microsoft.com/office/drawing/2014/main" id="{14BB07EE-5035-42D4-AE0A-AE6D4FB485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4648200"/>
            <a:ext cx="8382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1" name="Picture 17" descr="clematis Ville de Lyon">
            <a:extLst>
              <a:ext uri="{FF2B5EF4-FFF2-40B4-BE49-F238E27FC236}">
                <a16:creationId xmlns:a16="http://schemas.microsoft.com/office/drawing/2014/main" id="{4F2553E6-9D09-40CE-A101-F3B6CBDCCE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500" y="5141914"/>
            <a:ext cx="8382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2" name="Picture 18" descr="clematis Ville de Lyon">
            <a:extLst>
              <a:ext uri="{FF2B5EF4-FFF2-40B4-BE49-F238E27FC236}">
                <a16:creationId xmlns:a16="http://schemas.microsoft.com/office/drawing/2014/main" id="{510D5227-6D1C-4568-BE25-B65563E9F3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4100" y="5476875"/>
            <a:ext cx="8382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3" name="Picture 19" descr="clematis Ville de Lyon">
            <a:extLst>
              <a:ext uri="{FF2B5EF4-FFF2-40B4-BE49-F238E27FC236}">
                <a16:creationId xmlns:a16="http://schemas.microsoft.com/office/drawing/2014/main" id="{5C2DF4D9-261A-4CE5-BDA6-857A251150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4988" y="5184775"/>
            <a:ext cx="8382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5">
            <a:extLst>
              <a:ext uri="{FF2B5EF4-FFF2-40B4-BE49-F238E27FC236}">
                <a16:creationId xmlns:a16="http://schemas.microsoft.com/office/drawing/2014/main" id="{767E7E6A-56C4-40FB-B774-26FC2726DB27}"/>
              </a:ext>
            </a:extLst>
          </p:cNvPr>
          <p:cNvSpPr txBox="1">
            <a:spLocks noChangeArrowheads="1"/>
          </p:cNvSpPr>
          <p:nvPr/>
        </p:nvSpPr>
        <p:spPr bwMode="auto">
          <a:xfrm>
            <a:off x="1169134" y="2388453"/>
            <a:ext cx="9296400" cy="3000821"/>
          </a:xfrm>
          <a:prstGeom prst="rect">
            <a:avLst/>
          </a:prstGeom>
          <a:noFill/>
          <a:ln>
            <a:noFill/>
          </a:ln>
          <a:effectLst/>
        </p:spPr>
        <p:txBody>
          <a:bodyPr>
            <a:spAutoFit/>
          </a:bodyPr>
          <a:lstStyle/>
          <a:p>
            <a:pPr algn="ctr">
              <a:defRPr/>
            </a:pPr>
            <a:r>
              <a:rPr lang="en-US" sz="5400" b="1" dirty="0">
                <a:solidFill>
                  <a:srgbClr val="FF0000"/>
                </a:solidFill>
                <a:effectLst>
                  <a:outerShdw blurRad="38100" dist="38100" dir="2700000" algn="tl">
                    <a:srgbClr val="000000">
                      <a:alpha val="43137"/>
                    </a:srgbClr>
                  </a:outerShdw>
                </a:effectLst>
                <a:latin typeface="Times New Roman" pitchFamily="18" charset="0"/>
              </a:rPr>
              <a:t> </a:t>
            </a:r>
            <a:r>
              <a:rPr lang="vi-VN" sz="5400" b="1" dirty="0">
                <a:ln w="1905"/>
                <a:solidFill>
                  <a:srgbClr val="FF0000"/>
                </a:solidFill>
                <a:effectLst>
                  <a:innerShdw blurRad="69850" dist="43180" dir="5400000">
                    <a:srgbClr val="000000">
                      <a:alpha val="65000"/>
                    </a:srgbClr>
                  </a:innerShdw>
                </a:effectLst>
                <a:latin typeface="Times New Roman" pitchFamily="18" charset="0"/>
              </a:rPr>
              <a:t>BÀI GIẢNG LỚP 3</a:t>
            </a:r>
            <a:endParaRPr lang="en-US" sz="5400" b="1" dirty="0">
              <a:ln w="1905"/>
              <a:solidFill>
                <a:srgbClr val="FF0000"/>
              </a:solidFill>
              <a:effectLst>
                <a:innerShdw blurRad="69850" dist="43180" dir="5400000">
                  <a:srgbClr val="000000">
                    <a:alpha val="65000"/>
                  </a:srgbClr>
                </a:innerShdw>
              </a:effectLst>
              <a:latin typeface="Times New Roman" pitchFamily="18" charset="0"/>
            </a:endParaRPr>
          </a:p>
          <a:p>
            <a:pPr algn="ctr">
              <a:defRPr/>
            </a:pPr>
            <a:r>
              <a:rPr lang="vi-VN" sz="5400" b="1" dirty="0">
                <a:ln w="1905"/>
                <a:solidFill>
                  <a:srgbClr val="FF0000"/>
                </a:solidFill>
                <a:effectLst>
                  <a:innerShdw blurRad="69850" dist="43180" dir="5400000">
                    <a:srgbClr val="000000">
                      <a:alpha val="65000"/>
                    </a:srgbClr>
                  </a:innerShdw>
                </a:effectLst>
                <a:latin typeface="Times New Roman" pitchFamily="18" charset="0"/>
              </a:rPr>
              <a:t>MÔN: Tập đọc </a:t>
            </a:r>
            <a:endParaRPr lang="en-US" sz="5400" b="1" dirty="0">
              <a:ln w="1905"/>
              <a:solidFill>
                <a:srgbClr val="FF0000"/>
              </a:solidFill>
              <a:effectLst>
                <a:innerShdw blurRad="69850" dist="43180" dir="5400000">
                  <a:srgbClr val="000000">
                    <a:alpha val="65000"/>
                  </a:srgbClr>
                </a:innerShdw>
              </a:effectLst>
              <a:latin typeface="Times New Roman" pitchFamily="18" charset="0"/>
            </a:endParaRPr>
          </a:p>
          <a:p>
            <a:pPr algn="ctr">
              <a:spcBef>
                <a:spcPct val="50000"/>
              </a:spcBef>
              <a:defRPr/>
            </a:pPr>
            <a:endParaRPr lang="en-US" sz="5400" b="1" dirty="0">
              <a:solidFill>
                <a:srgbClr val="FF0000"/>
              </a:solidFill>
              <a:effectLst>
                <a:outerShdw blurRad="38100" dist="38100" dir="2700000" algn="tl">
                  <a:srgbClr val="000000">
                    <a:alpha val="43137"/>
                  </a:srgbClr>
                </a:outerShdw>
              </a:effectLst>
              <a:latin typeface="Times New Roman" pitchFamily="18" charset="0"/>
            </a:endParaRPr>
          </a:p>
        </p:txBody>
      </p:sp>
      <p:sp>
        <p:nvSpPr>
          <p:cNvPr id="17" name="Text Box 5">
            <a:extLst>
              <a:ext uri="{FF2B5EF4-FFF2-40B4-BE49-F238E27FC236}">
                <a16:creationId xmlns:a16="http://schemas.microsoft.com/office/drawing/2014/main" id="{D8DE1761-7482-4DDE-95B3-1740C7D99631}"/>
              </a:ext>
            </a:extLst>
          </p:cNvPr>
          <p:cNvSpPr txBox="1">
            <a:spLocks noChangeArrowheads="1"/>
          </p:cNvSpPr>
          <p:nvPr/>
        </p:nvSpPr>
        <p:spPr bwMode="auto">
          <a:xfrm>
            <a:off x="2845534" y="4271963"/>
            <a:ext cx="5943600" cy="830997"/>
          </a:xfrm>
          <a:prstGeom prst="rect">
            <a:avLst/>
          </a:prstGeom>
          <a:noFill/>
          <a:ln>
            <a:noFill/>
          </a:ln>
          <a:effectLst/>
        </p:spPr>
        <p:txBody>
          <a:bodyPr>
            <a:spAutoFit/>
          </a:bodyPr>
          <a:lstStyle/>
          <a:p>
            <a:pPr algn="ctr">
              <a:spcBef>
                <a:spcPct val="50000"/>
              </a:spcBef>
              <a:defRPr/>
            </a:pPr>
            <a:r>
              <a:rPr lang="vi-VN" sz="4800" b="1" dirty="0">
                <a:solidFill>
                  <a:srgbClr val="FF0000"/>
                </a:solidFill>
                <a:effectLst>
                  <a:outerShdw blurRad="38100" dist="38100" dir="2700000" algn="tl">
                    <a:srgbClr val="000000">
                      <a:alpha val="43137"/>
                    </a:srgbClr>
                  </a:outerShdw>
                </a:effectLst>
                <a:latin typeface="Times New Roman" pitchFamily="18" charset="0"/>
              </a:rPr>
              <a:t>Tuần 13</a:t>
            </a:r>
            <a:endParaRPr lang="en-US" sz="4800" b="1" dirty="0">
              <a:solidFill>
                <a:srgbClr val="FF0000"/>
              </a:solidFill>
              <a:effectLst>
                <a:outerShdw blurRad="38100" dist="38100" dir="2700000" algn="tl">
                  <a:srgbClr val="000000">
                    <a:alpha val="43137"/>
                  </a:srgbClr>
                </a:outerShdw>
              </a:effectLst>
              <a:latin typeface="Times New Roman" pitchFamily="18" charset="0"/>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0DE6E5-375F-47EA-9A71-337E0DDFBE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itle 2">
            <a:extLst>
              <a:ext uri="{FF2B5EF4-FFF2-40B4-BE49-F238E27FC236}">
                <a16:creationId xmlns:a16="http://schemas.microsoft.com/office/drawing/2014/main" id="{9094F8AC-0D9A-4DCF-A2BF-8508987C431C}"/>
              </a:ext>
            </a:extLst>
          </p:cNvPr>
          <p:cNvSpPr>
            <a:spLocks noGrp="1"/>
          </p:cNvSpPr>
          <p:nvPr>
            <p:ph type="title" idx="4294967295"/>
          </p:nvPr>
        </p:nvSpPr>
        <p:spPr>
          <a:xfrm>
            <a:off x="8001000" y="5715000"/>
            <a:ext cx="3505200" cy="1143000"/>
          </a:xfrm>
        </p:spPr>
        <p:txBody>
          <a:bodyPr>
            <a:normAutofit/>
          </a:bodyPr>
          <a:lstStyle/>
          <a:p>
            <a:pPr algn="r"/>
            <a:r>
              <a:rPr lang="en-US" altLang="en-US" b="1" dirty="0" err="1">
                <a:solidFill>
                  <a:srgbClr val="FF0000"/>
                </a:solidFill>
                <a:latin typeface="Times New Roman" panose="02020603050405020304" pitchFamily="18" charset="0"/>
                <a:cs typeface="Times New Roman" panose="02020603050405020304" pitchFamily="18" charset="0"/>
              </a:rPr>
              <a:t>Sông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Bến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Hải</a:t>
            </a: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aaf6">
            <a:extLst>
              <a:ext uri="{FF2B5EF4-FFF2-40B4-BE49-F238E27FC236}">
                <a16:creationId xmlns:a16="http://schemas.microsoft.com/office/drawing/2014/main" id="{30C1414E-57AD-4AA4-9A6F-B934F65E8F19}"/>
              </a:ext>
            </a:extLst>
          </p:cNvPr>
          <p:cNvPicPr>
            <a:picLocks noGrp="1" noChangeAspect="1" noChangeArrowheads="1" noCrop="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9677400" y="3962400"/>
            <a:ext cx="762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8" name="Picture 41" descr="SPARKLES">
            <a:extLst>
              <a:ext uri="{FF2B5EF4-FFF2-40B4-BE49-F238E27FC236}">
                <a16:creationId xmlns:a16="http://schemas.microsoft.com/office/drawing/2014/main" id="{E3EA8EC3-B1EB-47EC-838D-7F80E74E21C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3626" y="3048001"/>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AutoShape 23">
            <a:extLst>
              <a:ext uri="{FF2B5EF4-FFF2-40B4-BE49-F238E27FC236}">
                <a16:creationId xmlns:a16="http://schemas.microsoft.com/office/drawing/2014/main" id="{93EB9737-9325-417E-8715-89EA15101898}"/>
              </a:ext>
            </a:extLst>
          </p:cNvPr>
          <p:cNvSpPr>
            <a:spLocks noChangeAspect="1" noChangeArrowheads="1" noTextEdit="1"/>
          </p:cNvSpPr>
          <p:nvPr/>
        </p:nvSpPr>
        <p:spPr bwMode="auto">
          <a:xfrm>
            <a:off x="1524000" y="1066800"/>
            <a:ext cx="8763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23" name="Rectangle 24">
            <a:extLst>
              <a:ext uri="{FF2B5EF4-FFF2-40B4-BE49-F238E27FC236}">
                <a16:creationId xmlns:a16="http://schemas.microsoft.com/office/drawing/2014/main" id="{C6D6EE6A-14D4-44AE-BEEC-D5C4DC0A214F}"/>
              </a:ext>
            </a:extLst>
          </p:cNvPr>
          <p:cNvSpPr>
            <a:spLocks noChangeArrowheads="1"/>
          </p:cNvSpPr>
          <p:nvPr/>
        </p:nvSpPr>
        <p:spPr bwMode="auto">
          <a:xfrm>
            <a:off x="1752600" y="1066800"/>
            <a:ext cx="8534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17424" name="Rectangle 25">
            <a:extLst>
              <a:ext uri="{FF2B5EF4-FFF2-40B4-BE49-F238E27FC236}">
                <a16:creationId xmlns:a16="http://schemas.microsoft.com/office/drawing/2014/main" id="{1739C2F7-51D5-4B4E-966D-2AC557EB3FCE}"/>
              </a:ext>
            </a:extLst>
          </p:cNvPr>
          <p:cNvSpPr>
            <a:spLocks noChangeArrowheads="1"/>
          </p:cNvSpPr>
          <p:nvPr/>
        </p:nvSpPr>
        <p:spPr bwMode="auto">
          <a:xfrm>
            <a:off x="1590676" y="1971675"/>
            <a:ext cx="450532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17425" name="Rectangle 26">
            <a:extLst>
              <a:ext uri="{FF2B5EF4-FFF2-40B4-BE49-F238E27FC236}">
                <a16:creationId xmlns:a16="http://schemas.microsoft.com/office/drawing/2014/main" id="{F139888D-8AC2-4D50-ABC5-4F0AAA699F8D}"/>
              </a:ext>
            </a:extLst>
          </p:cNvPr>
          <p:cNvSpPr>
            <a:spLocks noChangeArrowheads="1"/>
          </p:cNvSpPr>
          <p:nvPr/>
        </p:nvSpPr>
        <p:spPr bwMode="auto">
          <a:xfrm>
            <a:off x="6238875" y="2047875"/>
            <a:ext cx="405765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17426" name="Rectangle 27">
            <a:extLst>
              <a:ext uri="{FF2B5EF4-FFF2-40B4-BE49-F238E27FC236}">
                <a16:creationId xmlns:a16="http://schemas.microsoft.com/office/drawing/2014/main" id="{53201DD0-5760-4561-B039-6B51163F923D}"/>
              </a:ext>
            </a:extLst>
          </p:cNvPr>
          <p:cNvSpPr>
            <a:spLocks noChangeArrowheads="1"/>
          </p:cNvSpPr>
          <p:nvPr/>
        </p:nvSpPr>
        <p:spPr bwMode="auto">
          <a:xfrm>
            <a:off x="1524001" y="6772275"/>
            <a:ext cx="42767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grpSp>
        <p:nvGrpSpPr>
          <p:cNvPr id="17475" name="Group 76">
            <a:extLst>
              <a:ext uri="{FF2B5EF4-FFF2-40B4-BE49-F238E27FC236}">
                <a16:creationId xmlns:a16="http://schemas.microsoft.com/office/drawing/2014/main" id="{6B21EC7D-5D07-4959-BB34-61416869484C}"/>
              </a:ext>
            </a:extLst>
          </p:cNvPr>
          <p:cNvGrpSpPr>
            <a:grpSpLocks/>
          </p:cNvGrpSpPr>
          <p:nvPr/>
        </p:nvGrpSpPr>
        <p:grpSpPr bwMode="auto">
          <a:xfrm>
            <a:off x="-12506" y="1566050"/>
            <a:ext cx="6434453" cy="5329549"/>
            <a:chOff x="43" y="1362"/>
            <a:chExt cx="2781" cy="3145"/>
          </a:xfrm>
        </p:grpSpPr>
        <p:sp>
          <p:nvSpPr>
            <p:cNvPr id="17481" name="Text Box 78">
              <a:extLst>
                <a:ext uri="{FF2B5EF4-FFF2-40B4-BE49-F238E27FC236}">
                  <a16:creationId xmlns:a16="http://schemas.microsoft.com/office/drawing/2014/main" id="{1B46E099-7399-45F3-81BA-0F21AAF29E07}"/>
                </a:ext>
              </a:extLst>
            </p:cNvPr>
            <p:cNvSpPr txBox="1">
              <a:spLocks noChangeArrowheads="1"/>
            </p:cNvSpPr>
            <p:nvPr/>
          </p:nvSpPr>
          <p:spPr bwMode="auto">
            <a:xfrm>
              <a:off x="43" y="3944"/>
              <a:ext cx="2768" cy="56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vi-VN" altLang="en-US" sz="2800" b="1" dirty="0">
                  <a:solidFill>
                    <a:srgbClr val="800000"/>
                  </a:solidFill>
                  <a:latin typeface=".VnTime" panose="020B7200000000000000" pitchFamily="34" charset="0"/>
                  <a:cs typeface="Arial" panose="020B0604020202020204" pitchFamily="34" charset="0"/>
                </a:rPr>
                <a:t>Cầu Hiền Lương trong thời kì kháng chiến chống mĩ</a:t>
              </a:r>
              <a:endParaRPr lang="en-US" altLang="en-US" sz="2800" b="1" dirty="0">
                <a:solidFill>
                  <a:srgbClr val="800000"/>
                </a:solidFill>
                <a:latin typeface=".VnTime" panose="020B7200000000000000" pitchFamily="34" charset="0"/>
                <a:cs typeface="Arial" panose="020B0604020202020204" pitchFamily="34" charset="0"/>
              </a:endParaRPr>
            </a:p>
          </p:txBody>
        </p:sp>
        <p:pic>
          <p:nvPicPr>
            <p:cNvPr id="17480" name="Picture 77">
              <a:extLst>
                <a:ext uri="{FF2B5EF4-FFF2-40B4-BE49-F238E27FC236}">
                  <a16:creationId xmlns:a16="http://schemas.microsoft.com/office/drawing/2014/main" id="{8A17AD7A-275B-44EC-BBE7-83AF29F98D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 y="1362"/>
              <a:ext cx="2760" cy="2569"/>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A52BBBCB-2E41-4A15-A9A1-50DBD9E057A4}"/>
              </a:ext>
            </a:extLst>
          </p:cNvPr>
          <p:cNvGrpSpPr/>
          <p:nvPr/>
        </p:nvGrpSpPr>
        <p:grpSpPr>
          <a:xfrm>
            <a:off x="6444490" y="1527943"/>
            <a:ext cx="5747510" cy="5678732"/>
            <a:chOff x="6444490" y="1527943"/>
            <a:chExt cx="5747510" cy="5678732"/>
          </a:xfrm>
        </p:grpSpPr>
        <p:sp>
          <p:nvSpPr>
            <p:cNvPr id="17479" name="Text Box 81">
              <a:extLst>
                <a:ext uri="{FF2B5EF4-FFF2-40B4-BE49-F238E27FC236}">
                  <a16:creationId xmlns:a16="http://schemas.microsoft.com/office/drawing/2014/main" id="{2B29CF09-1207-4AE3-8B1D-2E45D8420F1B}"/>
                </a:ext>
              </a:extLst>
            </p:cNvPr>
            <p:cNvSpPr txBox="1">
              <a:spLocks noChangeArrowheads="1"/>
            </p:cNvSpPr>
            <p:nvPr/>
          </p:nvSpPr>
          <p:spPr bwMode="auto">
            <a:xfrm>
              <a:off x="6705458" y="6037124"/>
              <a:ext cx="5486542" cy="1169551"/>
            </a:xfrm>
            <a:prstGeom prst="rect">
              <a:avLst/>
            </a:prstGeom>
            <a:noFill/>
            <a:ln>
              <a:noFill/>
            </a:ln>
            <a:effec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vi-VN" altLang="en-US" sz="2800" b="1" dirty="0">
                  <a:solidFill>
                    <a:srgbClr val="800000"/>
                  </a:solidFill>
                  <a:latin typeface=".VnTime" panose="020B7200000000000000" pitchFamily="34" charset="0"/>
                  <a:cs typeface="Arial" panose="020B0604020202020204" pitchFamily="34" charset="0"/>
                </a:rPr>
                <a:t>Cầu Hiền Lương ngày nay</a:t>
              </a:r>
              <a:endParaRPr lang="en-US" altLang="en-US" sz="2800" b="1" dirty="0">
                <a:solidFill>
                  <a:srgbClr val="800000"/>
                </a:solidFill>
                <a:latin typeface=".VnTime" panose="020B7200000000000000" pitchFamily="34" charset="0"/>
                <a:cs typeface="Arial" panose="020B0604020202020204" pitchFamily="34" charset="0"/>
              </a:endParaRPr>
            </a:p>
            <a:p>
              <a:pPr algn="ctr" eaLnBrk="1" hangingPunct="1">
                <a:spcBef>
                  <a:spcPct val="50000"/>
                </a:spcBef>
              </a:pPr>
              <a:endParaRPr lang="en-US" altLang="en-US" sz="2800" dirty="0">
                <a:solidFill>
                  <a:srgbClr val="800000"/>
                </a:solidFill>
                <a:latin typeface=".VnTime" panose="020B7200000000000000" pitchFamily="34" charset="0"/>
                <a:cs typeface="Arial" panose="020B0604020202020204" pitchFamily="34" charset="0"/>
              </a:endParaRPr>
            </a:p>
          </p:txBody>
        </p:sp>
        <p:pic>
          <p:nvPicPr>
            <p:cNvPr id="3" name="Picture 2">
              <a:extLst>
                <a:ext uri="{FF2B5EF4-FFF2-40B4-BE49-F238E27FC236}">
                  <a16:creationId xmlns:a16="http://schemas.microsoft.com/office/drawing/2014/main" id="{5F45FAC2-1468-4FC2-9781-2A2BC5F70C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490" y="1527943"/>
              <a:ext cx="5747510" cy="4410643"/>
            </a:xfrm>
            <a:prstGeom prst="rect">
              <a:avLst/>
            </a:prstGeom>
          </p:spPr>
        </p:pic>
      </p:grpSp>
      <p:sp>
        <p:nvSpPr>
          <p:cNvPr id="79" name="Text Box 14">
            <a:extLst>
              <a:ext uri="{FF2B5EF4-FFF2-40B4-BE49-F238E27FC236}">
                <a16:creationId xmlns:a16="http://schemas.microsoft.com/office/drawing/2014/main" id="{359D7576-D817-49C0-9AB6-FD418DFF7216}"/>
              </a:ext>
            </a:extLst>
          </p:cNvPr>
          <p:cNvSpPr txBox="1">
            <a:spLocks noChangeArrowheads="1"/>
          </p:cNvSpPr>
          <p:nvPr/>
        </p:nvSpPr>
        <p:spPr bwMode="auto">
          <a:xfrm>
            <a:off x="381000" y="347900"/>
            <a:ext cx="105804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err="1">
                <a:solidFill>
                  <a:srgbClr val="FF0000"/>
                </a:solidFill>
                <a:latin typeface="Times New Roman" panose="02020603050405020304" pitchFamily="18" charset="0"/>
              </a:rPr>
              <a:t>Hiền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Lương</a:t>
            </a:r>
            <a:r>
              <a:rPr lang="en-US" altLang="en-US" sz="4000" b="1" dirty="0">
                <a:solidFill>
                  <a:srgbClr val="FF0000"/>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cầu</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bắc</a:t>
            </a:r>
            <a:r>
              <a:rPr lang="en-US" altLang="en-US" sz="4000" b="1" dirty="0">
                <a:solidFill>
                  <a:srgbClr val="0000CC"/>
                </a:solidFill>
                <a:latin typeface="Times New Roman" panose="02020603050405020304" pitchFamily="18" charset="0"/>
              </a:rPr>
              <a:t> qua </a:t>
            </a:r>
            <a:r>
              <a:rPr lang="en-US" altLang="en-US" sz="4000" b="1" dirty="0" err="1">
                <a:solidFill>
                  <a:srgbClr val="0000CC"/>
                </a:solidFill>
                <a:latin typeface="Times New Roman" panose="02020603050405020304" pitchFamily="18" charset="0"/>
              </a:rPr>
              <a:t>sông</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Bến</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Hải</a:t>
            </a:r>
            <a:r>
              <a:rPr lang="en-US" altLang="en-US" sz="4000" b="1" dirty="0">
                <a:solidFill>
                  <a:srgbClr val="0000CC"/>
                </a:solidFill>
                <a:latin typeface="Times New Roman" panose="02020603050405020304" pitchFamily="18" charset="0"/>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7475"/>
                                        </p:tgtEl>
                                        <p:attrNameLst>
                                          <p:attrName>style.visibility</p:attrName>
                                        </p:attrNameLst>
                                      </p:cBhvr>
                                      <p:to>
                                        <p:strVal val="visible"/>
                                      </p:to>
                                    </p:set>
                                    <p:animEffect transition="in" filter="fade">
                                      <p:cBhvr>
                                        <p:cTn id="11" dur="500"/>
                                        <p:tgtEl>
                                          <p:spTgt spid="17475"/>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06A96CB7-F24B-4555-9596-BB257F2D6BA1}"/>
              </a:ext>
            </a:extLst>
          </p:cNvPr>
          <p:cNvSpPr txBox="1">
            <a:spLocks noChangeArrowheads="1"/>
          </p:cNvSpPr>
          <p:nvPr/>
        </p:nvSpPr>
        <p:spPr bwMode="auto">
          <a:xfrm>
            <a:off x="473925" y="1066800"/>
            <a:ext cx="11353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dirty="0" err="1">
                <a:solidFill>
                  <a:srgbClr val="FF0000"/>
                </a:solidFill>
                <a:latin typeface="Times New Roman" panose="02020603050405020304" pitchFamily="18" charset="0"/>
              </a:rPr>
              <a:t>Đồi</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mồi</a:t>
            </a:r>
            <a:r>
              <a:rPr lang="en-US" altLang="en-US" sz="4400" b="1" dirty="0">
                <a:solidFill>
                  <a:srgbClr val="FF0000"/>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Một</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loài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rùa</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biển</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mai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có</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vân</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đẹp</a:t>
            </a:r>
            <a:r>
              <a:rPr lang="en-US" altLang="en-US" sz="4400" b="1" dirty="0">
                <a:solidFill>
                  <a:srgbClr val="0000CC"/>
                </a:solidFill>
                <a:latin typeface="Times New Roman" panose="02020603050405020304" pitchFamily="18" charset="0"/>
              </a:rPr>
              <a:t>.</a:t>
            </a:r>
          </a:p>
        </p:txBody>
      </p:sp>
      <p:pic>
        <p:nvPicPr>
          <p:cNvPr id="5" name="Picture 4">
            <a:extLst>
              <a:ext uri="{FF2B5EF4-FFF2-40B4-BE49-F238E27FC236}">
                <a16:creationId xmlns:a16="http://schemas.microsoft.com/office/drawing/2014/main" id="{4F66646D-5072-41AF-96D5-D3A376CA4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3" y="2663284"/>
            <a:ext cx="5746594" cy="4190999"/>
          </a:xfrm>
          <a:prstGeom prst="rect">
            <a:avLst/>
          </a:prstGeom>
        </p:spPr>
      </p:pic>
      <p:pic>
        <p:nvPicPr>
          <p:cNvPr id="6" name="Picture 5">
            <a:extLst>
              <a:ext uri="{FF2B5EF4-FFF2-40B4-BE49-F238E27FC236}">
                <a16:creationId xmlns:a16="http://schemas.microsoft.com/office/drawing/2014/main" id="{0FCC6A92-32DA-43EB-AA83-1684B831E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130" y="2133600"/>
            <a:ext cx="6088567" cy="4720683"/>
          </a:xfrm>
          <a:prstGeom prst="rect">
            <a:avLst/>
          </a:prstGeom>
        </p:spPr>
      </p:pic>
    </p:spTree>
    <p:extLst>
      <p:ext uri="{BB962C8B-B14F-4D97-AF65-F5344CB8AC3E}">
        <p14:creationId xmlns:p14="http://schemas.microsoft.com/office/powerpoint/2010/main" val="2665009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EEE654-62E5-4F5F-A462-9450C6519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450" y="1524000"/>
            <a:ext cx="7277100" cy="5334000"/>
          </a:xfrm>
          <a:prstGeom prst="rect">
            <a:avLst/>
          </a:prstGeom>
        </p:spPr>
      </p:pic>
      <p:sp>
        <p:nvSpPr>
          <p:cNvPr id="12291" name="Text Box 5"/>
          <p:cNvSpPr txBox="1">
            <a:spLocks noChangeArrowheads="1"/>
          </p:cNvSpPr>
          <p:nvPr/>
        </p:nvSpPr>
        <p:spPr bwMode="auto">
          <a:xfrm>
            <a:off x="304800" y="1066800"/>
            <a:ext cx="11582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dirty="0" err="1">
                <a:solidFill>
                  <a:srgbClr val="FF0000"/>
                </a:solidFill>
                <a:latin typeface="Times New Roman" panose="02020603050405020304" pitchFamily="18" charset="0"/>
              </a:rPr>
              <a:t>Bạch</a:t>
            </a:r>
            <a:r>
              <a:rPr lang="en-US" altLang="en-US" sz="4400" b="1" dirty="0">
                <a:solidFill>
                  <a:srgbClr val="FF0000"/>
                </a:solidFill>
                <a:latin typeface="Times New Roman" panose="02020603050405020304" pitchFamily="18" charset="0"/>
              </a:rPr>
              <a:t> </a:t>
            </a:r>
            <a:r>
              <a:rPr lang="en-US" altLang="en-US" sz="4400" b="1" dirty="0" err="1">
                <a:solidFill>
                  <a:srgbClr val="FF0000"/>
                </a:solidFill>
                <a:latin typeface="Times New Roman" panose="02020603050405020304" pitchFamily="18" charset="0"/>
              </a:rPr>
              <a:t>kim</a:t>
            </a:r>
            <a:r>
              <a:rPr lang="en-US" altLang="en-US" sz="4400" b="1" dirty="0">
                <a:solidFill>
                  <a:srgbClr val="FF0000"/>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kim</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loại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quý</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màu</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trắng</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nghĩa</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trong</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bài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màu</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trắng</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sáng</a:t>
            </a:r>
            <a:r>
              <a:rPr lang="en-US" altLang="en-US" sz="4400" b="1" dirty="0">
                <a:solidFill>
                  <a:srgbClr val="0000CC"/>
                </a:solidFill>
                <a:latin typeface="Times New Roman" panose="02020603050405020304" pitchFamily="18" charset="0"/>
              </a:rPr>
              <a:t>)</a:t>
            </a:r>
          </a:p>
        </p:txBody>
      </p:sp>
    </p:spTree>
    <p:extLst>
      <p:ext uri="{BB962C8B-B14F-4D97-AF65-F5344CB8AC3E}">
        <p14:creationId xmlns:p14="http://schemas.microsoft.com/office/powerpoint/2010/main" val="2050619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9"/>
          <p:cNvSpPr txBox="1">
            <a:spLocks noChangeArrowheads="1"/>
          </p:cNvSpPr>
          <p:nvPr/>
        </p:nvSpPr>
        <p:spPr bwMode="auto">
          <a:xfrm>
            <a:off x="-4343400" y="1234790"/>
            <a:ext cx="3810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eaLnBrk="1" hangingPunct="1">
              <a:spcBef>
                <a:spcPct val="50000"/>
              </a:spcBef>
            </a:pPr>
            <a:r>
              <a:rPr lang="en-US">
                <a:solidFill>
                  <a:prstClr val="black"/>
                </a:solidFill>
              </a:rPr>
              <a:t>  </a:t>
            </a:r>
          </a:p>
        </p:txBody>
      </p:sp>
      <p:sp>
        <p:nvSpPr>
          <p:cNvPr id="8205" name="Text Box 13"/>
          <p:cNvSpPr txBox="1">
            <a:spLocks noChangeArrowheads="1"/>
          </p:cNvSpPr>
          <p:nvPr/>
        </p:nvSpPr>
        <p:spPr bwMode="auto">
          <a:xfrm>
            <a:off x="304800" y="1828800"/>
            <a:ext cx="117348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eaLnBrk="1" hangingPunct="1">
              <a:spcBef>
                <a:spcPct val="50000"/>
              </a:spcBef>
            </a:pP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Bình</a:t>
            </a:r>
            <a:r>
              <a:rPr lang="en-US" sz="5400" b="1" dirty="0">
                <a:solidFill>
                  <a:prstClr val="black"/>
                </a:solidFill>
                <a:latin typeface="Times New Roman" panose="02020603050405020304" pitchFamily="18" charset="0"/>
                <a:cs typeface="Times New Roman" panose="02020603050405020304" pitchFamily="18" charset="0"/>
              </a:rPr>
              <a:t> minh, </a:t>
            </a:r>
            <a:r>
              <a:rPr lang="en-US" sz="5400" b="1" dirty="0" err="1">
                <a:solidFill>
                  <a:prstClr val="black"/>
                </a:solidFill>
                <a:latin typeface="Times New Roman" panose="02020603050405020304" pitchFamily="18" charset="0"/>
                <a:cs typeface="Times New Roman" panose="02020603050405020304" pitchFamily="18" charset="0"/>
              </a:rPr>
              <a:t>mặt</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trời</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như</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chiếc</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thau</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đồng</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đỏ</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ối</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chiếu</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xuống</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mặt</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biển</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nước</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biển</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nhuộm</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màu</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hồng</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nhạt.Trưa</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nước</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biển</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màu</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xanh</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lơ</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và</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khi</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chiều</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tà</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thì</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đổi</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màu</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xanh</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lục</a:t>
            </a:r>
            <a:r>
              <a:rPr lang="en-US" sz="5400" b="1"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45310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wedge">
                                      <p:cBhvr>
                                        <p:cTn id="7" dur="2000"/>
                                        <p:tgtEl>
                                          <p:spTgt spid="82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205"/>
                                        </p:tgtEl>
                                        <p:attrNameLst>
                                          <p:attrName>style.visibility</p:attrName>
                                        </p:attrNameLst>
                                      </p:cBhvr>
                                      <p:to>
                                        <p:strVal val="visible"/>
                                      </p:to>
                                    </p:set>
                                    <p:animEffect transition="in" filter="wedge">
                                      <p:cBhvr>
                                        <p:cTn id="12" dur="2000"/>
                                        <p:tgtEl>
                                          <p:spTgt spid="8205"/>
                                        </p:tgtEl>
                                      </p:cBhvr>
                                    </p:animEffect>
                                  </p:childTnLst>
                                </p:cTn>
                              </p:par>
                              <p:par>
                                <p:cTn id="13" presetID="6" presetClass="entr" presetSubtype="16" fill="hold" nodeType="withEffect">
                                  <p:stCondLst>
                                    <p:cond delay="0"/>
                                  </p:stCondLst>
                                  <p:childTnLst>
                                    <p:set>
                                      <p:cBhvr>
                                        <p:cTn id="14" dur="1" fill="hold">
                                          <p:stCondLst>
                                            <p:cond delay="0"/>
                                          </p:stCondLst>
                                        </p:cTn>
                                        <p:tgtEl>
                                          <p:spTgt spid="8205">
                                            <p:txEl>
                                              <p:pRg st="0" end="0"/>
                                            </p:txEl>
                                          </p:spTgt>
                                        </p:tgtEl>
                                        <p:attrNameLst>
                                          <p:attrName>style.visibility</p:attrName>
                                        </p:attrNameLst>
                                      </p:cBhvr>
                                      <p:to>
                                        <p:strVal val="visible"/>
                                      </p:to>
                                    </p:set>
                                    <p:animEffect transition="in" filter="circle(in)">
                                      <p:cBhvr>
                                        <p:cTn id="15" dur="2000"/>
                                        <p:tgtEl>
                                          <p:spTgt spid="82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2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WordArt 3"/>
          <p:cNvSpPr>
            <a:spLocks noChangeArrowheads="1" noChangeShapeType="1" noTextEdit="1"/>
          </p:cNvSpPr>
          <p:nvPr/>
        </p:nvSpPr>
        <p:spPr bwMode="auto">
          <a:xfrm>
            <a:off x="4343400" y="1219200"/>
            <a:ext cx="4343400" cy="7620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00FF00"/>
              </a:extrusionClr>
            </a:sp3d>
          </a:bodyPr>
          <a:lstStyle/>
          <a:p>
            <a:pPr algn="ctr"/>
            <a:endParaRPr lang="en-US" sz="3600" kern="10">
              <a:ln w="9525">
                <a:round/>
                <a:headEnd/>
                <a:tailEnd/>
              </a:ln>
              <a:solidFill>
                <a:srgbClr val="FF0066"/>
              </a:solidFill>
              <a:latin typeface="Arial"/>
              <a:cs typeface="Arial"/>
            </a:endParaRPr>
          </a:p>
        </p:txBody>
      </p:sp>
      <p:sp>
        <p:nvSpPr>
          <p:cNvPr id="8201" name="Text Box 9"/>
          <p:cNvSpPr txBox="1">
            <a:spLocks noChangeArrowheads="1"/>
          </p:cNvSpPr>
          <p:nvPr/>
        </p:nvSpPr>
        <p:spPr bwMode="auto">
          <a:xfrm>
            <a:off x="-4343400" y="1234790"/>
            <a:ext cx="3810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eaLnBrk="1" hangingPunct="1">
              <a:spcBef>
                <a:spcPct val="50000"/>
              </a:spcBef>
            </a:pPr>
            <a:r>
              <a:rPr lang="en-US">
                <a:solidFill>
                  <a:prstClr val="black"/>
                </a:solidFill>
              </a:rPr>
              <a:t>  </a:t>
            </a:r>
          </a:p>
        </p:txBody>
      </p:sp>
      <p:sp>
        <p:nvSpPr>
          <p:cNvPr id="8205" name="Text Box 13"/>
          <p:cNvSpPr txBox="1">
            <a:spLocks noChangeArrowheads="1"/>
          </p:cNvSpPr>
          <p:nvPr/>
        </p:nvSpPr>
        <p:spPr bwMode="auto">
          <a:xfrm>
            <a:off x="182008" y="1828800"/>
            <a:ext cx="12009992"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eaLnBrk="1" hangingPunct="1">
              <a:spcBef>
                <a:spcPct val="50000"/>
              </a:spcBef>
            </a:pP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Bình</a:t>
            </a:r>
            <a:r>
              <a:rPr lang="en-US" sz="5400" b="1" dirty="0">
                <a:solidFill>
                  <a:prstClr val="black"/>
                </a:solidFill>
                <a:latin typeface="Times New Roman" panose="02020603050405020304" pitchFamily="18" charset="0"/>
                <a:cs typeface="Times New Roman" panose="02020603050405020304" pitchFamily="18" charset="0"/>
              </a:rPr>
              <a:t> minh,</a:t>
            </a:r>
            <a:r>
              <a:rPr lang="en-US" sz="5400" b="1" dirty="0">
                <a:solidFill>
                  <a:srgbClr val="FF0000"/>
                </a:solidFill>
                <a:latin typeface="Times New Roman" panose="02020603050405020304" pitchFamily="18" charset="0"/>
                <a:cs typeface="Times New Roman" panose="02020603050405020304" pitchFamily="18" charset="0"/>
              </a:rPr>
              <a:t>/</a:t>
            </a:r>
            <a:r>
              <a:rPr lang="en-US" sz="5400" b="1" dirty="0" err="1">
                <a:solidFill>
                  <a:prstClr val="black"/>
                </a:solidFill>
                <a:latin typeface="Times New Roman" panose="02020603050405020304" pitchFamily="18" charset="0"/>
                <a:cs typeface="Times New Roman" panose="02020603050405020304" pitchFamily="18" charset="0"/>
              </a:rPr>
              <a:t>mặt</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trời</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như</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chiếc</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thau</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đồng</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đỏ</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ối</a:t>
            </a:r>
            <a:r>
              <a:rPr lang="en-US" sz="5400" b="1" dirty="0">
                <a:solidFill>
                  <a:srgbClr val="FF0000"/>
                </a:solidFill>
                <a:latin typeface="Times New Roman" panose="02020603050405020304" pitchFamily="18" charset="0"/>
                <a:cs typeface="Times New Roman" panose="02020603050405020304" pitchFamily="18" charset="0"/>
              </a:rPr>
              <a:t>/</a:t>
            </a:r>
            <a:r>
              <a:rPr lang="en-US" sz="5400" b="1" dirty="0" err="1">
                <a:solidFill>
                  <a:prstClr val="black"/>
                </a:solidFill>
                <a:latin typeface="Times New Roman" panose="02020603050405020304" pitchFamily="18" charset="0"/>
                <a:cs typeface="Times New Roman" panose="02020603050405020304" pitchFamily="18" charset="0"/>
              </a:rPr>
              <a:t>chiếu</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xuống</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mặt</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biển</a:t>
            </a:r>
            <a:r>
              <a:rPr lang="en-US" sz="5400" b="1" dirty="0">
                <a:solidFill>
                  <a:prstClr val="black"/>
                </a:solidFill>
                <a:latin typeface="Times New Roman" panose="02020603050405020304" pitchFamily="18" charset="0"/>
                <a:cs typeface="Times New Roman" panose="02020603050405020304" pitchFamily="18" charset="0"/>
              </a:rPr>
              <a:t>,</a:t>
            </a:r>
            <a:r>
              <a:rPr lang="en-US" sz="5400" b="1" dirty="0">
                <a:solidFill>
                  <a:srgbClr val="FF0000"/>
                </a:solidFill>
                <a:latin typeface="Times New Roman" panose="02020603050405020304" pitchFamily="18" charset="0"/>
                <a:cs typeface="Times New Roman" panose="02020603050405020304" pitchFamily="18" charset="0"/>
              </a:rPr>
              <a:t>/</a:t>
            </a:r>
            <a:r>
              <a:rPr lang="en-US" sz="5400" b="1" dirty="0" err="1">
                <a:solidFill>
                  <a:prstClr val="black"/>
                </a:solidFill>
                <a:latin typeface="Times New Roman" panose="02020603050405020304" pitchFamily="18" charset="0"/>
                <a:cs typeface="Times New Roman" panose="02020603050405020304" pitchFamily="18" charset="0"/>
              </a:rPr>
              <a:t>nước</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biển</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nhuộm</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màu</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hồngnhạt</a:t>
            </a:r>
            <a:r>
              <a:rPr lang="en-US" sz="5400" b="1" dirty="0">
                <a:solidFill>
                  <a:prstClr val="black"/>
                </a:solidFill>
                <a:latin typeface="Times New Roman" panose="02020603050405020304" pitchFamily="18" charset="0"/>
                <a:cs typeface="Times New Roman" panose="02020603050405020304" pitchFamily="18" charset="0"/>
              </a:rPr>
              <a:t>.</a:t>
            </a:r>
            <a:r>
              <a:rPr lang="en-US" sz="5400" b="1" dirty="0">
                <a:solidFill>
                  <a:srgbClr val="FF0000"/>
                </a:solidFill>
                <a:latin typeface="Times New Roman" panose="02020603050405020304" pitchFamily="18" charset="0"/>
                <a:cs typeface="Times New Roman" panose="02020603050405020304" pitchFamily="18" charset="0"/>
              </a:rPr>
              <a:t>//</a:t>
            </a:r>
            <a:r>
              <a:rPr lang="en-US" sz="5400" b="1" dirty="0" err="1">
                <a:solidFill>
                  <a:prstClr val="black"/>
                </a:solidFill>
                <a:latin typeface="Times New Roman" panose="02020603050405020304" pitchFamily="18" charset="0"/>
                <a:cs typeface="Times New Roman" panose="02020603050405020304" pitchFamily="18" charset="0"/>
              </a:rPr>
              <a:t>Trưa</a:t>
            </a:r>
            <a:r>
              <a:rPr lang="en-US" sz="5400" b="1" dirty="0">
                <a:solidFill>
                  <a:prstClr val="black"/>
                </a:solidFill>
                <a:latin typeface="Times New Roman" panose="02020603050405020304" pitchFamily="18" charset="0"/>
                <a:cs typeface="Times New Roman" panose="02020603050405020304" pitchFamily="18" charset="0"/>
              </a:rPr>
              <a:t>,</a:t>
            </a:r>
            <a:r>
              <a:rPr lang="en-US" sz="5400" b="1" dirty="0">
                <a:solidFill>
                  <a:srgbClr val="FF0000"/>
                </a:solidFill>
                <a:latin typeface="Times New Roman" panose="02020603050405020304" pitchFamily="18" charset="0"/>
                <a:cs typeface="Times New Roman" panose="02020603050405020304" pitchFamily="18" charset="0"/>
              </a:rPr>
              <a:t>/</a:t>
            </a:r>
            <a:r>
              <a:rPr lang="en-US" sz="5400" b="1" dirty="0" err="1">
                <a:solidFill>
                  <a:prstClr val="black"/>
                </a:solidFill>
                <a:latin typeface="Times New Roman" panose="02020603050405020304" pitchFamily="18" charset="0"/>
                <a:cs typeface="Times New Roman" panose="02020603050405020304" pitchFamily="18" charset="0"/>
              </a:rPr>
              <a:t>nước</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biển</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màu</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xanh</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lơ</a:t>
            </a:r>
            <a:r>
              <a:rPr lang="en-US" sz="5400" b="1" dirty="0">
                <a:solidFill>
                  <a:srgbClr val="FF0000"/>
                </a:solidFill>
                <a:latin typeface="Times New Roman" panose="02020603050405020304" pitchFamily="18" charset="0"/>
                <a:cs typeface="Times New Roman" panose="02020603050405020304" pitchFamily="18" charset="0"/>
              </a:rPr>
              <a:t>/</a:t>
            </a:r>
            <a:r>
              <a:rPr lang="en-US" sz="5400" b="1" dirty="0" err="1">
                <a:solidFill>
                  <a:prstClr val="black"/>
                </a:solidFill>
                <a:latin typeface="Times New Roman" panose="02020603050405020304" pitchFamily="18" charset="0"/>
                <a:cs typeface="Times New Roman" panose="02020603050405020304" pitchFamily="18" charset="0"/>
              </a:rPr>
              <a:t>và</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khi</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chiều</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tà</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thì</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đổi</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màu</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xanh</a:t>
            </a:r>
            <a:r>
              <a:rPr lang="en-US" sz="5400" b="1" dirty="0">
                <a:solidFill>
                  <a:prstClr val="black"/>
                </a:solidFill>
                <a:latin typeface="Times New Roman" panose="02020603050405020304" pitchFamily="18" charset="0"/>
                <a:cs typeface="Times New Roman" panose="02020603050405020304" pitchFamily="18" charset="0"/>
              </a:rPr>
              <a:t> </a:t>
            </a:r>
            <a:r>
              <a:rPr lang="en-US" sz="5400" b="1" dirty="0" err="1">
                <a:solidFill>
                  <a:prstClr val="black"/>
                </a:solidFill>
                <a:latin typeface="Times New Roman" panose="02020603050405020304" pitchFamily="18" charset="0"/>
                <a:cs typeface="Times New Roman" panose="02020603050405020304" pitchFamily="18" charset="0"/>
              </a:rPr>
              <a:t>lục</a:t>
            </a:r>
            <a:r>
              <a:rPr lang="en-US" sz="5400" b="1" dirty="0">
                <a:solidFill>
                  <a:prstClr val="black"/>
                </a:solidFill>
                <a:latin typeface="Times New Roman" panose="02020603050405020304" pitchFamily="18" charset="0"/>
                <a:cs typeface="Times New Roman" panose="02020603050405020304" pitchFamily="18" charset="0"/>
              </a:rPr>
              <a:t>.</a:t>
            </a:r>
            <a:r>
              <a:rPr lang="en-US" sz="54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73461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wedge">
                                      <p:cBhvr>
                                        <p:cTn id="7" dur="2000"/>
                                        <p:tgtEl>
                                          <p:spTgt spid="82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205"/>
                                        </p:tgtEl>
                                        <p:attrNameLst>
                                          <p:attrName>style.visibility</p:attrName>
                                        </p:attrNameLst>
                                      </p:cBhvr>
                                      <p:to>
                                        <p:strVal val="visible"/>
                                      </p:to>
                                    </p:set>
                                    <p:animEffect transition="in" filter="wedge">
                                      <p:cBhvr>
                                        <p:cTn id="12" dur="2000"/>
                                        <p:tgtEl>
                                          <p:spTgt spid="8205"/>
                                        </p:tgtEl>
                                      </p:cBhvr>
                                    </p:animEffect>
                                  </p:childTnLst>
                                </p:cTn>
                              </p:par>
                              <p:par>
                                <p:cTn id="13" presetID="6" presetClass="entr" presetSubtype="16" fill="hold" nodeType="withEffect">
                                  <p:stCondLst>
                                    <p:cond delay="0"/>
                                  </p:stCondLst>
                                  <p:childTnLst>
                                    <p:set>
                                      <p:cBhvr>
                                        <p:cTn id="14" dur="1" fill="hold">
                                          <p:stCondLst>
                                            <p:cond delay="0"/>
                                          </p:stCondLst>
                                        </p:cTn>
                                        <p:tgtEl>
                                          <p:spTgt spid="8205">
                                            <p:txEl>
                                              <p:pRg st="0" end="0"/>
                                            </p:txEl>
                                          </p:spTgt>
                                        </p:tgtEl>
                                        <p:attrNameLst>
                                          <p:attrName>style.visibility</p:attrName>
                                        </p:attrNameLst>
                                      </p:cBhvr>
                                      <p:to>
                                        <p:strVal val="visible"/>
                                      </p:to>
                                    </p:set>
                                    <p:animEffect transition="in" filter="circle(in)">
                                      <p:cBhvr>
                                        <p:cTn id="15" dur="2000"/>
                                        <p:tgtEl>
                                          <p:spTgt spid="82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2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547D53-AE34-4D93-AB13-43098E63C492}"/>
              </a:ext>
            </a:extLst>
          </p:cNvPr>
          <p:cNvSpPr/>
          <p:nvPr/>
        </p:nvSpPr>
        <p:spPr>
          <a:xfrm>
            <a:off x="1552506" y="1600200"/>
            <a:ext cx="9873217" cy="1323439"/>
          </a:xfrm>
          <a:prstGeom prst="rect">
            <a:avLst/>
          </a:prstGeom>
          <a:noFill/>
        </p:spPr>
        <p:txBody>
          <a:bodyPr wrap="none">
            <a:spAutoFit/>
          </a:bodyPr>
          <a:lstStyle/>
          <a:p>
            <a:pPr algn="ctr" eaLnBrk="1" hangingPunct="1">
              <a:defRPr/>
            </a:pPr>
            <a:r>
              <a:rPr lang="vi-VN"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LUYỆN ĐỌC NHÓM</a:t>
            </a:r>
            <a:endParaRPr lang="en-US"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463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547D53-AE34-4D93-AB13-43098E63C492}"/>
              </a:ext>
            </a:extLst>
          </p:cNvPr>
          <p:cNvSpPr/>
          <p:nvPr/>
        </p:nvSpPr>
        <p:spPr>
          <a:xfrm>
            <a:off x="4187840" y="1600200"/>
            <a:ext cx="4602543" cy="1323439"/>
          </a:xfrm>
          <a:prstGeom prst="rect">
            <a:avLst/>
          </a:prstGeom>
          <a:noFill/>
        </p:spPr>
        <p:txBody>
          <a:bodyPr wrap="none">
            <a:spAutoFit/>
          </a:bodyPr>
          <a:lstStyle/>
          <a:p>
            <a:pPr algn="ctr" eaLnBrk="1" hangingPunct="1">
              <a:defRPr/>
            </a:pPr>
            <a:r>
              <a:rPr lang="vi-VN"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THI ĐỌC</a:t>
            </a:r>
            <a:endParaRPr lang="en-US"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3906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4" descr="图片包含 事情&#10;&#10;已生成极高可信度的说明">
            <a:extLst>
              <a:ext uri="{FF2B5EF4-FFF2-40B4-BE49-F238E27FC236}">
                <a16:creationId xmlns:a16="http://schemas.microsoft.com/office/drawing/2014/main" id="{2C7E46B0-E788-4236-BB91-18A05AEBFB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图片 6">
            <a:extLst>
              <a:ext uri="{FF2B5EF4-FFF2-40B4-BE49-F238E27FC236}">
                <a16:creationId xmlns:a16="http://schemas.microsoft.com/office/drawing/2014/main" id="{1BBDD6ED-71D2-4AF0-BF69-92A2193664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47917"/>
            <a:ext cx="8381999" cy="441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a16="http://schemas.microsoft.com/office/drawing/2014/main" id="{9D2BC3C5-962A-4632-B750-7EFDC182B121}"/>
              </a:ext>
            </a:extLst>
          </p:cNvPr>
          <p:cNvSpPr txBox="1"/>
          <p:nvPr/>
        </p:nvSpPr>
        <p:spPr>
          <a:xfrm rot="21332577">
            <a:off x="3337838" y="3670142"/>
            <a:ext cx="6469256" cy="1015663"/>
          </a:xfrm>
          <a:prstGeom prst="rect">
            <a:avLst/>
          </a:prstGeom>
          <a:noFill/>
        </p:spPr>
        <p:txBody>
          <a:bodyPr wrap="square">
            <a:spAutoFit/>
          </a:bodyPr>
          <a:lstStyle/>
          <a:p>
            <a:pPr algn="ctr" eaLnBrk="1" hangingPunct="1">
              <a:defRPr/>
            </a:pPr>
            <a:r>
              <a:rPr lang="en-US" altLang="zh-CN" sz="6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TÌM HIỂU BÀI</a:t>
            </a:r>
            <a:endParaRPr lang="zh-CN" altLang="en-US" sz="6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a:stretch>
        </a:blipFill>
        <a:effectLst/>
      </p:bgPr>
    </p:bg>
    <p:spTree>
      <p:nvGrpSpPr>
        <p:cNvPr id="1" name=""/>
        <p:cNvGrpSpPr/>
        <p:nvPr/>
      </p:nvGrpSpPr>
      <p:grpSpPr>
        <a:xfrm>
          <a:off x="0" y="0"/>
          <a:ext cx="0" cy="0"/>
          <a:chOff x="0" y="0"/>
          <a:chExt cx="0" cy="0"/>
        </a:xfrm>
      </p:grpSpPr>
      <p:sp>
        <p:nvSpPr>
          <p:cNvPr id="10254" name="TextBox 7"/>
          <p:cNvSpPr txBox="1">
            <a:spLocks noChangeArrowheads="1"/>
          </p:cNvSpPr>
          <p:nvPr/>
        </p:nvSpPr>
        <p:spPr bwMode="auto">
          <a:xfrm>
            <a:off x="228600" y="914400"/>
            <a:ext cx="11734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u="sng" dirty="0" err="1">
                <a:latin typeface="Times New Roman" panose="02020603050405020304" pitchFamily="18" charset="0"/>
                <a:cs typeface="Times New Roman" panose="02020603050405020304" pitchFamily="18" charset="0"/>
              </a:rPr>
              <a:t>Câu</a:t>
            </a:r>
            <a:r>
              <a:rPr lang="en-US" altLang="en-US" sz="4400" b="1" u="sng" dirty="0">
                <a:latin typeface="Times New Roman" panose="02020603050405020304" pitchFamily="18" charset="0"/>
                <a:cs typeface="Times New Roman" panose="02020603050405020304" pitchFamily="18" charset="0"/>
              </a:rPr>
              <a:t> 1</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Cảnh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hai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bên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bờ</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sông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Bến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Hải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có</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gì</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đẹp</a:t>
            </a:r>
            <a:r>
              <a:rPr lang="en-US" altLang="en-US" sz="4400" b="1" dirty="0">
                <a:latin typeface="Times New Roman" panose="02020603050405020304" pitchFamily="18" charset="0"/>
                <a:cs typeface="Times New Roman" panose="02020603050405020304" pitchFamily="18" charset="0"/>
              </a:rPr>
              <a:t>?</a:t>
            </a:r>
          </a:p>
        </p:txBody>
      </p:sp>
      <p:sp>
        <p:nvSpPr>
          <p:cNvPr id="19" name="Rectangle 15"/>
          <p:cNvSpPr>
            <a:spLocks noChangeArrowheads="1"/>
          </p:cNvSpPr>
          <p:nvPr/>
        </p:nvSpPr>
        <p:spPr bwMode="auto">
          <a:xfrm>
            <a:off x="152400" y="1859063"/>
            <a:ext cx="11811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en-US" sz="4400" b="1" dirty="0">
                <a:solidFill>
                  <a:srgbClr val="0000CC"/>
                </a:solidFill>
                <a:latin typeface="Times New Roman" panose="02020603050405020304" pitchFamily="18" charset="0"/>
              </a:rPr>
              <a:t> - Thôn xóm mướt màu xanh của lũy tre làng và những rặng phi lao rì rào gió thổi.</a:t>
            </a:r>
            <a:endParaRPr lang="en-US" altLang="en-US" sz="4400" b="1" dirty="0">
              <a:solidFill>
                <a:srgbClr val="0000CC"/>
              </a:solidFill>
              <a:latin typeface="Times New Roman" panose="02020603050405020304" pitchFamily="18" charset="0"/>
            </a:endParaRPr>
          </a:p>
        </p:txBody>
      </p:sp>
      <p:pic>
        <p:nvPicPr>
          <p:cNvPr id="6" name="Picture 19" descr="lũy tre">
            <a:extLst>
              <a:ext uri="{FF2B5EF4-FFF2-40B4-BE49-F238E27FC236}">
                <a16:creationId xmlns:a16="http://schemas.microsoft.com/office/drawing/2014/main" id="{91DB8983-20F7-4AF4-B444-DBECD09B2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2073"/>
            <a:ext cx="6110926" cy="340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91F954A-A112-4799-B86D-A16ED920C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0926" y="3391293"/>
            <a:ext cx="6081074" cy="3466707"/>
          </a:xfrm>
          <a:prstGeom prst="rect">
            <a:avLst/>
          </a:prstGeom>
        </p:spPr>
      </p:pic>
      <p:sp>
        <p:nvSpPr>
          <p:cNvPr id="4" name="TextBox 3">
            <a:extLst>
              <a:ext uri="{FF2B5EF4-FFF2-40B4-BE49-F238E27FC236}">
                <a16:creationId xmlns:a16="http://schemas.microsoft.com/office/drawing/2014/main" id="{B87237B5-ED0F-4000-BB10-D5B53B579DC9}"/>
              </a:ext>
            </a:extLst>
          </p:cNvPr>
          <p:cNvSpPr txBox="1"/>
          <p:nvPr/>
        </p:nvSpPr>
        <p:spPr>
          <a:xfrm>
            <a:off x="1752600" y="6241933"/>
            <a:ext cx="2133600" cy="584775"/>
          </a:xfrm>
          <a:prstGeom prst="rect">
            <a:avLst/>
          </a:prstGeom>
          <a:solidFill>
            <a:schemeClr val="bg1"/>
          </a:solidFill>
        </p:spPr>
        <p:txBody>
          <a:bodyPr wrap="square" rtlCol="0">
            <a:spAutoFit/>
          </a:bodyPr>
          <a:lstStyle/>
          <a:p>
            <a:pPr algn="ctr"/>
            <a:r>
              <a:rPr lang="en-US" sz="3200" b="1" dirty="0" err="1">
                <a:solidFill>
                  <a:srgbClr val="3333FF"/>
                </a:solidFill>
                <a:latin typeface="Times New Roman" panose="02020603050405020304" pitchFamily="18" charset="0"/>
                <a:cs typeface="Times New Roman" panose="02020603050405020304" pitchFamily="18" charset="0"/>
              </a:rPr>
              <a:t>Lũy</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tre</a:t>
            </a:r>
            <a:endParaRPr lang="en-US" sz="3200" b="1" dirty="0">
              <a:solidFill>
                <a:srgbClr val="3333FF"/>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DFDA953-12B2-4C23-9638-AFF2A69597E2}"/>
              </a:ext>
            </a:extLst>
          </p:cNvPr>
          <p:cNvSpPr txBox="1"/>
          <p:nvPr/>
        </p:nvSpPr>
        <p:spPr>
          <a:xfrm>
            <a:off x="8610600" y="6273225"/>
            <a:ext cx="2133600" cy="584775"/>
          </a:xfrm>
          <a:prstGeom prst="rect">
            <a:avLst/>
          </a:prstGeom>
          <a:solidFill>
            <a:schemeClr val="bg1"/>
          </a:solidFill>
        </p:spPr>
        <p:txBody>
          <a:bodyPr wrap="square" rtlCol="0">
            <a:spAutoFit/>
          </a:bodyPr>
          <a:lstStyle/>
          <a:p>
            <a:pPr algn="ctr"/>
            <a:r>
              <a:rPr lang="en-US" sz="3200" b="1" dirty="0">
                <a:solidFill>
                  <a:srgbClr val="3333FF"/>
                </a:solidFill>
                <a:latin typeface="Times New Roman" panose="02020603050405020304" pitchFamily="18" charset="0"/>
                <a:cs typeface="Times New Roman" panose="02020603050405020304" pitchFamily="18" charset="0"/>
              </a:rPr>
              <a:t>Phi lao</a:t>
            </a:r>
          </a:p>
        </p:txBody>
      </p:sp>
    </p:spTree>
    <p:extLst>
      <p:ext uri="{BB962C8B-B14F-4D97-AF65-F5344CB8AC3E}">
        <p14:creationId xmlns:p14="http://schemas.microsoft.com/office/powerpoint/2010/main" val="2772923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fade">
                                      <p:cBhvr>
                                        <p:cTn id="7" dur="500"/>
                                        <p:tgtEl>
                                          <p:spTgt spid="10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9" grpId="0"/>
      <p:bldP spid="4"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533400" y="1371600"/>
            <a:ext cx="11887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eaLnBrk="1" hangingPunct="1">
              <a:spcBef>
                <a:spcPct val="50000"/>
              </a:spcBef>
            </a:pPr>
            <a:r>
              <a:rPr lang="en-US" b="1" dirty="0" err="1">
                <a:solidFill>
                  <a:srgbClr val="3333FF"/>
                </a:solidFill>
              </a:rPr>
              <a:t>Em</a:t>
            </a:r>
            <a:r>
              <a:rPr lang="en-US" b="1" dirty="0">
                <a:solidFill>
                  <a:srgbClr val="3333FF"/>
                </a:solidFill>
              </a:rPr>
              <a:t> </a:t>
            </a:r>
            <a:r>
              <a:rPr lang="en-US" b="1" dirty="0" err="1">
                <a:solidFill>
                  <a:srgbClr val="3333FF"/>
                </a:solidFill>
              </a:rPr>
              <a:t>hãy</a:t>
            </a:r>
            <a:r>
              <a:rPr lang="en-US" b="1" dirty="0">
                <a:solidFill>
                  <a:srgbClr val="3333FF"/>
                </a:solidFill>
              </a:rPr>
              <a:t> </a:t>
            </a:r>
            <a:r>
              <a:rPr lang="en-US" b="1" dirty="0" err="1">
                <a:solidFill>
                  <a:srgbClr val="3333FF"/>
                </a:solidFill>
              </a:rPr>
              <a:t>kể</a:t>
            </a:r>
            <a:r>
              <a:rPr lang="en-US" b="1" dirty="0">
                <a:solidFill>
                  <a:srgbClr val="3333FF"/>
                </a:solidFill>
              </a:rPr>
              <a:t> </a:t>
            </a:r>
            <a:r>
              <a:rPr lang="en-US" b="1" dirty="0" err="1">
                <a:solidFill>
                  <a:srgbClr val="3333FF"/>
                </a:solidFill>
              </a:rPr>
              <a:t>lại</a:t>
            </a:r>
            <a:r>
              <a:rPr lang="en-US" b="1" dirty="0">
                <a:solidFill>
                  <a:srgbClr val="3333FF"/>
                </a:solidFill>
              </a:rPr>
              <a:t> </a:t>
            </a:r>
            <a:r>
              <a:rPr lang="en-US" b="1" dirty="0" err="1">
                <a:solidFill>
                  <a:srgbClr val="3333FF"/>
                </a:solidFill>
              </a:rPr>
              <a:t>một</a:t>
            </a:r>
            <a:r>
              <a:rPr lang="en-US" b="1" dirty="0">
                <a:solidFill>
                  <a:srgbClr val="3333FF"/>
                </a:solidFill>
              </a:rPr>
              <a:t> </a:t>
            </a:r>
            <a:r>
              <a:rPr lang="en-US" b="1" dirty="0" err="1">
                <a:solidFill>
                  <a:srgbClr val="3333FF"/>
                </a:solidFill>
              </a:rPr>
              <a:t>đoạn</a:t>
            </a:r>
            <a:r>
              <a:rPr lang="en-US" b="1" dirty="0">
                <a:solidFill>
                  <a:srgbClr val="3333FF"/>
                </a:solidFill>
              </a:rPr>
              <a:t> </a:t>
            </a:r>
            <a:r>
              <a:rPr lang="en-US" b="1" dirty="0" err="1">
                <a:solidFill>
                  <a:srgbClr val="3333FF"/>
                </a:solidFill>
              </a:rPr>
              <a:t>câu</a:t>
            </a:r>
            <a:r>
              <a:rPr lang="en-US" b="1" dirty="0">
                <a:solidFill>
                  <a:srgbClr val="3333FF"/>
                </a:solidFill>
              </a:rPr>
              <a:t> </a:t>
            </a:r>
            <a:r>
              <a:rPr lang="en-US" b="1" dirty="0" err="1">
                <a:solidFill>
                  <a:srgbClr val="3333FF"/>
                </a:solidFill>
              </a:rPr>
              <a:t>chuyện</a:t>
            </a:r>
            <a:r>
              <a:rPr lang="en-US" b="1" dirty="0">
                <a:solidFill>
                  <a:srgbClr val="3333FF"/>
                </a:solidFill>
              </a:rPr>
              <a:t> “</a:t>
            </a:r>
            <a:r>
              <a:rPr lang="en-US" b="1" dirty="0" err="1">
                <a:solidFill>
                  <a:srgbClr val="3333FF"/>
                </a:solidFill>
              </a:rPr>
              <a:t>Người</a:t>
            </a:r>
            <a:r>
              <a:rPr lang="en-US" b="1" dirty="0">
                <a:solidFill>
                  <a:srgbClr val="3333FF"/>
                </a:solidFill>
              </a:rPr>
              <a:t> con </a:t>
            </a:r>
            <a:r>
              <a:rPr lang="en-US" b="1" dirty="0" err="1">
                <a:solidFill>
                  <a:srgbClr val="3333FF"/>
                </a:solidFill>
              </a:rPr>
              <a:t>của</a:t>
            </a:r>
            <a:r>
              <a:rPr lang="en-US" b="1" dirty="0">
                <a:solidFill>
                  <a:srgbClr val="3333FF"/>
                </a:solidFill>
              </a:rPr>
              <a:t> </a:t>
            </a:r>
            <a:r>
              <a:rPr lang="en-US" b="1" dirty="0" err="1">
                <a:solidFill>
                  <a:srgbClr val="3333FF"/>
                </a:solidFill>
              </a:rPr>
              <a:t>Tây</a:t>
            </a:r>
            <a:r>
              <a:rPr lang="en-US" b="1" dirty="0">
                <a:solidFill>
                  <a:srgbClr val="3333FF"/>
                </a:solidFill>
              </a:rPr>
              <a:t> </a:t>
            </a:r>
            <a:r>
              <a:rPr lang="en-US" b="1" dirty="0" err="1">
                <a:solidFill>
                  <a:srgbClr val="3333FF"/>
                </a:solidFill>
              </a:rPr>
              <a:t>Nguyên</a:t>
            </a:r>
            <a:r>
              <a:rPr lang="en-US" b="1" dirty="0">
                <a:solidFill>
                  <a:srgbClr val="3333FF"/>
                </a:solidFill>
              </a:rPr>
              <a:t>” </a:t>
            </a:r>
            <a:r>
              <a:rPr lang="en-US" b="1" dirty="0" err="1">
                <a:solidFill>
                  <a:srgbClr val="3333FF"/>
                </a:solidFill>
              </a:rPr>
              <a:t>mà</a:t>
            </a:r>
            <a:r>
              <a:rPr lang="en-US" b="1" dirty="0">
                <a:solidFill>
                  <a:srgbClr val="3333FF"/>
                </a:solidFill>
              </a:rPr>
              <a:t> </a:t>
            </a:r>
            <a:r>
              <a:rPr lang="en-US" b="1" dirty="0" err="1">
                <a:solidFill>
                  <a:srgbClr val="3333FF"/>
                </a:solidFill>
              </a:rPr>
              <a:t>em</a:t>
            </a:r>
            <a:r>
              <a:rPr lang="en-US" b="1" dirty="0">
                <a:solidFill>
                  <a:srgbClr val="3333FF"/>
                </a:solidFill>
              </a:rPr>
              <a:t> </a:t>
            </a:r>
            <a:r>
              <a:rPr lang="en-US" b="1" dirty="0" err="1">
                <a:solidFill>
                  <a:srgbClr val="3333FF"/>
                </a:solidFill>
              </a:rPr>
              <a:t>thích</a:t>
            </a:r>
            <a:r>
              <a:rPr lang="en-US" b="1" dirty="0">
                <a:solidFill>
                  <a:srgbClr val="3333FF"/>
                </a:solidFill>
              </a:rPr>
              <a:t>?</a:t>
            </a:r>
          </a:p>
        </p:txBody>
      </p:sp>
      <p:sp>
        <p:nvSpPr>
          <p:cNvPr id="2" name="TextBox 1">
            <a:extLst>
              <a:ext uri="{FF2B5EF4-FFF2-40B4-BE49-F238E27FC236}">
                <a16:creationId xmlns:a16="http://schemas.microsoft.com/office/drawing/2014/main" id="{73D70B6B-DBB6-4282-A94F-40D8F8B94913}"/>
              </a:ext>
            </a:extLst>
          </p:cNvPr>
          <p:cNvSpPr txBox="1"/>
          <p:nvPr/>
        </p:nvSpPr>
        <p:spPr>
          <a:xfrm>
            <a:off x="4038600" y="533400"/>
            <a:ext cx="3537531" cy="707886"/>
          </a:xfrm>
          <a:prstGeom prst="rect">
            <a:avLst/>
          </a:prstGeom>
          <a:noFill/>
        </p:spPr>
        <p:txBody>
          <a:bodyPr wrap="square" rtlCol="0">
            <a:spAutoFit/>
          </a:bodyPr>
          <a:lstStyle/>
          <a:p>
            <a:r>
              <a:rPr lang="vi-VN" sz="4000" b="1" dirty="0">
                <a:solidFill>
                  <a:srgbClr val="FF0000"/>
                </a:solidFill>
              </a:rPr>
              <a:t>KHỞI ĐỘNG</a:t>
            </a:r>
            <a:endParaRPr lang="en-US" sz="4000" b="1" dirty="0">
              <a:solidFill>
                <a:srgbClr val="FF0000"/>
              </a:solidFill>
            </a:endParaRPr>
          </a:p>
        </p:txBody>
      </p:sp>
    </p:spTree>
    <p:extLst>
      <p:ext uri="{BB962C8B-B14F-4D97-AF65-F5344CB8AC3E}">
        <p14:creationId xmlns:p14="http://schemas.microsoft.com/office/powerpoint/2010/main" val="723400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randombar(horizontal)">
                                      <p:cBhvr>
                                        <p:cTn id="7" dur="500"/>
                                        <p:tgtEl>
                                          <p:spTgt spid="30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5"/>
          <p:cNvSpPr>
            <a:spLocks noChangeArrowheads="1"/>
          </p:cNvSpPr>
          <p:nvPr/>
        </p:nvSpPr>
        <p:spPr bwMode="auto">
          <a:xfrm>
            <a:off x="0" y="0"/>
            <a:ext cx="12268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en-US" sz="4000" b="1" u="sng" dirty="0">
                <a:latin typeface="Times New Roman" panose="02020603050405020304" pitchFamily="18" charset="0"/>
              </a:rPr>
              <a:t>Câu 2</a:t>
            </a:r>
            <a:r>
              <a:rPr lang="nl-NL" altLang="en-US" sz="4000" b="1" dirty="0">
                <a:latin typeface="Times New Roman" panose="02020603050405020304" pitchFamily="18" charset="0"/>
              </a:rPr>
              <a:t>: Em hiểu thế nào là “Bà Chúa của các bãi tắm” ?</a:t>
            </a:r>
            <a:endParaRPr lang="en-US" altLang="en-US" sz="4000" b="1" dirty="0">
              <a:latin typeface="Times New Roman" panose="02020603050405020304" pitchFamily="18" charset="0"/>
            </a:endParaRPr>
          </a:p>
        </p:txBody>
      </p:sp>
      <p:sp>
        <p:nvSpPr>
          <p:cNvPr id="6" name="Rectangle 3"/>
          <p:cNvSpPr>
            <a:spLocks noChangeArrowheads="1"/>
          </p:cNvSpPr>
          <p:nvPr/>
        </p:nvSpPr>
        <p:spPr bwMode="auto">
          <a:xfrm>
            <a:off x="342899" y="800807"/>
            <a:ext cx="11277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Là</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bãi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tắm</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đẹp</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nhất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trong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các</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bãi</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tắm</a:t>
            </a:r>
            <a:r>
              <a:rPr lang="en-US" altLang="en-US" sz="4400" b="1" dirty="0">
                <a:solidFill>
                  <a:srgbClr val="0000FF"/>
                </a:solidFill>
                <a:latin typeface="Times New Roman" panose="02020603050405020304" pitchFamily="18" charset="0"/>
              </a:rPr>
              <a:t>.</a:t>
            </a:r>
          </a:p>
        </p:txBody>
      </p:sp>
      <p:pic>
        <p:nvPicPr>
          <p:cNvPr id="5" name="Picture 4">
            <a:extLst>
              <a:ext uri="{FF2B5EF4-FFF2-40B4-BE49-F238E27FC236}">
                <a16:creationId xmlns:a16="http://schemas.microsoft.com/office/drawing/2014/main" id="{C20EF93E-6A97-4EF6-9AA7-0059DEC36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3169"/>
            <a:ext cx="12192000" cy="5245100"/>
          </a:xfrm>
          <a:prstGeom prst="rect">
            <a:avLst/>
          </a:prstGeom>
        </p:spPr>
      </p:pic>
    </p:spTree>
    <p:extLst>
      <p:ext uri="{BB962C8B-B14F-4D97-AF65-F5344CB8AC3E}">
        <p14:creationId xmlns:p14="http://schemas.microsoft.com/office/powerpoint/2010/main" val="2812713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4"/>
          <p:cNvSpPr>
            <a:spLocks noChangeArrowheads="1"/>
          </p:cNvSpPr>
          <p:nvPr/>
        </p:nvSpPr>
        <p:spPr bwMode="auto">
          <a:xfrm>
            <a:off x="0" y="651808"/>
            <a:ext cx="12420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solidFill>
                  <a:srgbClr val="0000FF"/>
                </a:solidFill>
                <a:latin typeface="Times New Roman" panose="02020603050405020304" pitchFamily="18" charset="0"/>
              </a:rPr>
              <a:t>+ </a:t>
            </a:r>
            <a:r>
              <a:rPr lang="en-US" altLang="en-US" sz="4000" b="1" dirty="0" err="1">
                <a:solidFill>
                  <a:srgbClr val="FF0066"/>
                </a:solidFill>
                <a:latin typeface="Times New Roman" panose="02020603050405020304" pitchFamily="18" charset="0"/>
              </a:rPr>
              <a:t>Bình</a:t>
            </a:r>
            <a:r>
              <a:rPr lang="en-US" altLang="en-US" sz="4000" b="1" dirty="0">
                <a:solidFill>
                  <a:srgbClr val="FF0066"/>
                </a:solidFill>
                <a:latin typeface="Times New Roman" panose="02020603050405020304" pitchFamily="18" charset="0"/>
              </a:rPr>
              <a:t> </a:t>
            </a:r>
            <a:r>
              <a:rPr lang="en-US" altLang="en-US" sz="4000" b="1" dirty="0" err="1">
                <a:solidFill>
                  <a:srgbClr val="FF0066"/>
                </a:solidFill>
                <a:latin typeface="Times New Roman" panose="02020603050405020304" pitchFamily="18" charset="0"/>
              </a:rPr>
              <a:t>minh</a:t>
            </a:r>
            <a:r>
              <a:rPr lang="en-US" altLang="en-US" sz="4000" b="1" dirty="0">
                <a:solidFill>
                  <a:srgbClr val="0000FF"/>
                </a:solidFill>
                <a:latin typeface="Times New Roman" panose="02020603050405020304" pitchFamily="18" charset="0"/>
              </a:rPr>
              <a:t> – </a:t>
            </a:r>
            <a:r>
              <a:rPr lang="en-US" altLang="en-US" sz="4000" b="1" dirty="0" err="1">
                <a:solidFill>
                  <a:srgbClr val="0000FF"/>
                </a:solidFill>
                <a:latin typeface="Times New Roman" panose="02020603050405020304" pitchFamily="18" charset="0"/>
              </a:rPr>
              <a:t>mặt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trời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đỏ</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ối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chiếc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thau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đồng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chiếu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xuống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mặt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biển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làm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cho</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nước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biển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nhuộm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hồng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nhạt</a:t>
            </a:r>
            <a:r>
              <a:rPr lang="en-US" altLang="en-US" sz="4000" b="1" dirty="0">
                <a:solidFill>
                  <a:srgbClr val="0000FF"/>
                </a:solidFill>
                <a:latin typeface="Times New Roman" panose="02020603050405020304" pitchFamily="18" charset="0"/>
              </a:rPr>
              <a:t>.</a:t>
            </a:r>
          </a:p>
        </p:txBody>
      </p:sp>
      <p:sp>
        <p:nvSpPr>
          <p:cNvPr id="15365" name="Content Placeholder 7"/>
          <p:cNvSpPr>
            <a:spLocks/>
          </p:cNvSpPr>
          <p:nvPr/>
        </p:nvSpPr>
        <p:spPr bwMode="auto">
          <a:xfrm>
            <a:off x="0" y="-47625"/>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4000" b="1" dirty="0">
                <a:latin typeface="Times New Roman" panose="02020603050405020304" pitchFamily="18" charset="0"/>
                <a:cs typeface="Times New Roman" panose="02020603050405020304" pitchFamily="18" charset="0"/>
              </a:rPr>
              <a:t>  </a:t>
            </a:r>
            <a:r>
              <a:rPr lang="en-US" altLang="en-US" sz="4000" b="1" u="sng" dirty="0" err="1">
                <a:latin typeface="Times New Roman" panose="02020603050405020304" pitchFamily="18" charset="0"/>
                <a:cs typeface="Times New Roman" panose="02020603050405020304" pitchFamily="18" charset="0"/>
              </a:rPr>
              <a:t>Câu</a:t>
            </a:r>
            <a:r>
              <a:rPr lang="en-US" altLang="en-US" sz="4000" b="1" u="sng" dirty="0">
                <a:latin typeface="Times New Roman" panose="02020603050405020304" pitchFamily="18" charset="0"/>
                <a:cs typeface="Times New Roman" panose="02020603050405020304" pitchFamily="18" charset="0"/>
              </a:rPr>
              <a:t> 3</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Sắc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màu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nước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biển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Cửa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Tùng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có</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gì</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đặc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biệt</a:t>
            </a:r>
            <a:r>
              <a:rPr lang="en-US" altLang="en-US" sz="4000" b="1"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96B09317-38D5-4E24-B825-97613A663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14600"/>
            <a:ext cx="11658600" cy="4343400"/>
          </a:xfrm>
          <a:prstGeom prst="rect">
            <a:avLst/>
          </a:prstGeom>
          <a:ln>
            <a:noFill/>
          </a:ln>
          <a:effectLst>
            <a:softEdge rad="112500"/>
          </a:effectLst>
        </p:spPr>
      </p:pic>
    </p:spTree>
    <p:extLst>
      <p:ext uri="{BB962C8B-B14F-4D97-AF65-F5344CB8AC3E}">
        <p14:creationId xmlns:p14="http://schemas.microsoft.com/office/powerpoint/2010/main" val="126962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500"/>
                                        <p:tgtEl>
                                          <p:spTgt spid="153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fade">
                                      <p:cBhvr>
                                        <p:cTn id="12" dur="500"/>
                                        <p:tgtEl>
                                          <p:spTgt spid="2765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153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F8EE87FC-E7E8-4C5C-8B38-703099C1B2B1}"/>
              </a:ext>
            </a:extLst>
          </p:cNvPr>
          <p:cNvSpPr txBox="1">
            <a:spLocks noChangeArrowheads="1"/>
          </p:cNvSpPr>
          <p:nvPr/>
        </p:nvSpPr>
        <p:spPr bwMode="auto">
          <a:xfrm>
            <a:off x="152400" y="0"/>
            <a:ext cx="1203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a:solidFill>
                  <a:srgbClr val="0000FF"/>
                </a:solidFill>
                <a:latin typeface="Times New Roman" panose="02020603050405020304" pitchFamily="18" charset="0"/>
              </a:rPr>
              <a:t>+ </a:t>
            </a:r>
            <a:r>
              <a:rPr lang="en-US" altLang="en-US" sz="4000" b="1" dirty="0" err="1">
                <a:solidFill>
                  <a:srgbClr val="FF0066"/>
                </a:solidFill>
                <a:latin typeface="Times New Roman" panose="02020603050405020304" pitchFamily="18" charset="0"/>
              </a:rPr>
              <a:t>Buổi</a:t>
            </a:r>
            <a:r>
              <a:rPr lang="en-US" altLang="en-US" sz="4000" b="1" dirty="0">
                <a:solidFill>
                  <a:srgbClr val="FF0066"/>
                </a:solidFill>
                <a:latin typeface="Times New Roman" panose="02020603050405020304" pitchFamily="18" charset="0"/>
              </a:rPr>
              <a:t> </a:t>
            </a:r>
            <a:r>
              <a:rPr lang="en-US" altLang="en-US" sz="4000" b="1" dirty="0" err="1">
                <a:solidFill>
                  <a:srgbClr val="FF0066"/>
                </a:solidFill>
                <a:latin typeface="Times New Roman" panose="02020603050405020304" pitchFamily="18" charset="0"/>
              </a:rPr>
              <a:t>trưa</a:t>
            </a:r>
            <a:r>
              <a:rPr lang="en-US" altLang="en-US" sz="4000" b="1" dirty="0">
                <a:solidFill>
                  <a:srgbClr val="0000FF"/>
                </a:solidFill>
                <a:latin typeface="Times New Roman" panose="02020603050405020304" pitchFamily="18" charset="0"/>
              </a:rPr>
              <a:t> – </a:t>
            </a:r>
            <a:r>
              <a:rPr lang="en-US" altLang="en-US" sz="4000" b="1" dirty="0" err="1">
                <a:solidFill>
                  <a:srgbClr val="0000FF"/>
                </a:solidFill>
                <a:latin typeface="Times New Roman" panose="02020603050405020304" pitchFamily="18" charset="0"/>
              </a:rPr>
              <a:t>nước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biển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xanh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lơ</a:t>
            </a:r>
            <a:r>
              <a:rPr lang="en-US" altLang="en-US" sz="4000" b="1" dirty="0">
                <a:solidFill>
                  <a:srgbClr val="0000FF"/>
                </a:solidFill>
                <a:latin typeface="Times New Roman" panose="02020603050405020304" pitchFamily="18" charset="0"/>
              </a:rPr>
              <a:t> </a:t>
            </a:r>
            <a:r>
              <a:rPr lang="en-US" altLang="en-US" sz="4000" b="1" dirty="0">
                <a:solidFill>
                  <a:srgbClr val="0000CC"/>
                </a:solidFill>
                <a:latin typeface="Times New Roman" panose="02020603050405020304" pitchFamily="18" charset="0"/>
              </a:rPr>
              <a:t>(</a:t>
            </a:r>
            <a:r>
              <a:rPr lang="en-US" altLang="en-US" sz="4000" b="1" dirty="0" err="1">
                <a:solidFill>
                  <a:srgbClr val="0000CC"/>
                </a:solidFill>
                <a:latin typeface="Times New Roman" panose="02020603050405020304" pitchFamily="18" charset="0"/>
              </a:rPr>
              <a:t>xanh</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nhạt</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như</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màu</a:t>
            </a:r>
            <a:r>
              <a:rPr lang="en-US" altLang="en-US" sz="4000" b="1" dirty="0">
                <a:solidFill>
                  <a:srgbClr val="0000CC"/>
                </a:solidFill>
                <a:latin typeface="Times New Roman" panose="02020603050405020304" pitchFamily="18" charset="0"/>
              </a:rPr>
              <a:t> da </a:t>
            </a:r>
            <a:r>
              <a:rPr lang="en-US" altLang="en-US" sz="4000" b="1" dirty="0" err="1">
                <a:solidFill>
                  <a:srgbClr val="0000CC"/>
                </a:solidFill>
                <a:latin typeface="Times New Roman" panose="02020603050405020304" pitchFamily="18" charset="0"/>
              </a:rPr>
              <a:t>trời</a:t>
            </a:r>
            <a:r>
              <a:rPr lang="en-US" altLang="en-US" sz="4000" b="1" dirty="0">
                <a:solidFill>
                  <a:srgbClr val="0000CC"/>
                </a:solidFill>
                <a:latin typeface="Times New Roman" panose="02020603050405020304" pitchFamily="18" charset="0"/>
              </a:rPr>
              <a:t>).</a:t>
            </a:r>
          </a:p>
        </p:txBody>
      </p:sp>
      <p:pic>
        <p:nvPicPr>
          <p:cNvPr id="5" name="Picture 4">
            <a:extLst>
              <a:ext uri="{FF2B5EF4-FFF2-40B4-BE49-F238E27FC236}">
                <a16:creationId xmlns:a16="http://schemas.microsoft.com/office/drawing/2014/main" id="{E1850CD5-A833-48E6-9C70-B0B04D6A2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12192000" cy="5162550"/>
          </a:xfrm>
          <a:prstGeom prst="rect">
            <a:avLst/>
          </a:prstGeom>
          <a:ln>
            <a:noFill/>
          </a:ln>
          <a:effectLst>
            <a:softEdge rad="112500"/>
          </a:effectLst>
        </p:spPr>
      </p:pic>
    </p:spTree>
    <p:extLst>
      <p:ext uri="{BB962C8B-B14F-4D97-AF65-F5344CB8AC3E}">
        <p14:creationId xmlns:p14="http://schemas.microsoft.com/office/powerpoint/2010/main" val="2271257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l="-4000" r="-4000"/>
          </a:stretch>
        </a:blipFill>
        <a:effectLst/>
      </p:bgPr>
    </p:bg>
    <p:spTree>
      <p:nvGrpSpPr>
        <p:cNvPr id="1" name=""/>
        <p:cNvGrpSpPr/>
        <p:nvPr/>
      </p:nvGrpSpPr>
      <p:grpSpPr>
        <a:xfrm>
          <a:off x="0" y="0"/>
          <a:ext cx="0" cy="0"/>
          <a:chOff x="0" y="0"/>
          <a:chExt cx="0" cy="0"/>
        </a:xfrm>
      </p:grpSpPr>
      <p:sp>
        <p:nvSpPr>
          <p:cNvPr id="18435" name="Rectangle 4"/>
          <p:cNvSpPr>
            <a:spLocks noChangeArrowheads="1"/>
          </p:cNvSpPr>
          <p:nvPr/>
        </p:nvSpPr>
        <p:spPr bwMode="auto">
          <a:xfrm>
            <a:off x="0" y="26020"/>
            <a:ext cx="12268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a:solidFill>
                  <a:srgbClr val="0000FF"/>
                </a:solidFill>
                <a:latin typeface="Times New Roman" panose="02020603050405020304" pitchFamily="18" charset="0"/>
              </a:rPr>
              <a:t>  + </a:t>
            </a:r>
            <a:r>
              <a:rPr lang="en-US" altLang="en-US" sz="4000" b="1" dirty="0" err="1">
                <a:solidFill>
                  <a:srgbClr val="FF0066"/>
                </a:solidFill>
                <a:latin typeface="Times New Roman" panose="02020603050405020304" pitchFamily="18" charset="0"/>
              </a:rPr>
              <a:t>Chiều</a:t>
            </a:r>
            <a:r>
              <a:rPr lang="en-US" altLang="en-US" sz="4000" b="1" dirty="0">
                <a:solidFill>
                  <a:srgbClr val="FF0066"/>
                </a:solidFill>
                <a:latin typeface="Times New Roman" panose="02020603050405020304" pitchFamily="18" charset="0"/>
              </a:rPr>
              <a:t> </a:t>
            </a:r>
            <a:r>
              <a:rPr lang="en-US" altLang="en-US" sz="4000" b="1" dirty="0" err="1">
                <a:solidFill>
                  <a:srgbClr val="FF0066"/>
                </a:solidFill>
                <a:latin typeface="Times New Roman" panose="02020603050405020304" pitchFamily="18" charset="0"/>
              </a:rPr>
              <a:t>tà</a:t>
            </a:r>
            <a:r>
              <a:rPr lang="en-US" altLang="en-US" sz="4000" b="1" dirty="0">
                <a:solidFill>
                  <a:srgbClr val="0000FF"/>
                </a:solidFill>
                <a:latin typeface="Times New Roman" panose="02020603050405020304" pitchFamily="18" charset="0"/>
              </a:rPr>
              <a:t> – </a:t>
            </a:r>
            <a:r>
              <a:rPr lang="en-US" altLang="en-US" sz="4000" b="1" dirty="0" err="1">
                <a:solidFill>
                  <a:srgbClr val="0000FF"/>
                </a:solidFill>
                <a:latin typeface="Times New Roman" panose="02020603050405020304" pitchFamily="18" charset="0"/>
              </a:rPr>
              <a:t>nước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biển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đổi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xanh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lục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xanh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đậm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lá</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cây</a:t>
            </a:r>
            <a:r>
              <a:rPr lang="en-US" altLang="en-US" sz="4000" b="1" dirty="0">
                <a:solidFill>
                  <a:srgbClr val="0000FF"/>
                </a:solidFill>
                <a:latin typeface="Times New Roman" panose="02020603050405020304" pitchFamily="18" charset="0"/>
              </a:rPr>
              <a:t>).</a:t>
            </a:r>
          </a:p>
        </p:txBody>
      </p:sp>
      <p:pic>
        <p:nvPicPr>
          <p:cNvPr id="1026" name="Picture 2" descr="Vẻ đẹp của biển Cửa Tùng">
            <a:extLst>
              <a:ext uri="{FF2B5EF4-FFF2-40B4-BE49-F238E27FC236}">
                <a16:creationId xmlns:a16="http://schemas.microsoft.com/office/drawing/2014/main" id="{DD67ED48-4D60-44CD-88D1-5CCD49C56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8673"/>
            <a:ext cx="12192000" cy="5333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450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72389B23-A216-4B21-8916-388FD285B8F9}"/>
              </a:ext>
            </a:extLst>
          </p:cNvPr>
          <p:cNvSpPr>
            <a:spLocks noChangeArrowheads="1"/>
          </p:cNvSpPr>
          <p:nvPr/>
        </p:nvSpPr>
        <p:spPr bwMode="auto">
          <a:xfrm>
            <a:off x="0" y="2312376"/>
            <a:ext cx="1234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Bình</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minh</a:t>
            </a:r>
            <a:r>
              <a:rPr lang="en-US" altLang="en-US" sz="4000" b="1" dirty="0">
                <a:solidFill>
                  <a:srgbClr val="FF0000"/>
                </a:solidFill>
                <a:latin typeface="Times New Roman" panose="02020603050405020304" pitchFamily="18" charset="0"/>
              </a:rPr>
              <a:t> </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mặt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trời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đỏ</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ối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chiếc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thau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đồng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chiếu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xuống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mặt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biển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làm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cho</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nước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biển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nhuộm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hồng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nhạt</a:t>
            </a:r>
            <a:r>
              <a:rPr lang="en-US" altLang="en-US" sz="4000" b="1" dirty="0">
                <a:solidFill>
                  <a:srgbClr val="0000FF"/>
                </a:solidFill>
                <a:latin typeface="Times New Roman" panose="02020603050405020304" pitchFamily="18" charset="0"/>
              </a:rPr>
              <a:t>.</a:t>
            </a:r>
          </a:p>
        </p:txBody>
      </p:sp>
      <p:sp>
        <p:nvSpPr>
          <p:cNvPr id="9" name="Content Placeholder 7">
            <a:extLst>
              <a:ext uri="{FF2B5EF4-FFF2-40B4-BE49-F238E27FC236}">
                <a16:creationId xmlns:a16="http://schemas.microsoft.com/office/drawing/2014/main" id="{1F41E7DD-C5BA-40F0-9777-9E538D5642A3}"/>
              </a:ext>
            </a:extLst>
          </p:cNvPr>
          <p:cNvSpPr>
            <a:spLocks/>
          </p:cNvSpPr>
          <p:nvPr/>
        </p:nvSpPr>
        <p:spPr bwMode="auto">
          <a:xfrm>
            <a:off x="0" y="826182"/>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4000" b="1" dirty="0">
                <a:latin typeface="Times New Roman" panose="02020603050405020304" pitchFamily="18" charset="0"/>
                <a:cs typeface="Times New Roman" panose="02020603050405020304" pitchFamily="18" charset="0"/>
              </a:rPr>
              <a:t>  </a:t>
            </a:r>
            <a:r>
              <a:rPr lang="en-US" altLang="en-US" sz="4000" b="1" u="sng" dirty="0" err="1">
                <a:latin typeface="Times New Roman" panose="02020603050405020304" pitchFamily="18" charset="0"/>
                <a:cs typeface="Times New Roman" panose="02020603050405020304" pitchFamily="18" charset="0"/>
              </a:rPr>
              <a:t>Câu</a:t>
            </a:r>
            <a:r>
              <a:rPr lang="en-US" altLang="en-US" sz="4000" b="1" u="sng" dirty="0">
                <a:latin typeface="Times New Roman" panose="02020603050405020304" pitchFamily="18" charset="0"/>
                <a:cs typeface="Times New Roman" panose="02020603050405020304" pitchFamily="18" charset="0"/>
              </a:rPr>
              <a:t> 3</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Sắc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màu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nước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biển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Cửa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Tùng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có</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gì</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đặc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biệt</a:t>
            </a:r>
            <a:r>
              <a:rPr lang="en-US" altLang="en-US" sz="4000" b="1" dirty="0">
                <a:latin typeface="Times New Roman" panose="02020603050405020304" pitchFamily="18" charset="0"/>
                <a:cs typeface="Times New Roman" panose="02020603050405020304" pitchFamily="18" charset="0"/>
              </a:rPr>
              <a:t>?</a:t>
            </a:r>
          </a:p>
        </p:txBody>
      </p:sp>
      <p:sp>
        <p:nvSpPr>
          <p:cNvPr id="10" name="Text Box 7">
            <a:extLst>
              <a:ext uri="{FF2B5EF4-FFF2-40B4-BE49-F238E27FC236}">
                <a16:creationId xmlns:a16="http://schemas.microsoft.com/office/drawing/2014/main" id="{AAAF227F-B11E-456B-9FF3-46C32F55205E}"/>
              </a:ext>
            </a:extLst>
          </p:cNvPr>
          <p:cNvSpPr txBox="1">
            <a:spLocks noChangeArrowheads="1"/>
          </p:cNvSpPr>
          <p:nvPr/>
        </p:nvSpPr>
        <p:spPr bwMode="auto">
          <a:xfrm>
            <a:off x="0" y="4114800"/>
            <a:ext cx="1203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Buổi</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trưa</a:t>
            </a:r>
            <a:r>
              <a:rPr lang="en-US" altLang="en-US" sz="4000" b="1" dirty="0">
                <a:solidFill>
                  <a:srgbClr val="FF0000"/>
                </a:solidFill>
                <a:latin typeface="Times New Roman" panose="02020603050405020304" pitchFamily="18" charset="0"/>
              </a:rPr>
              <a:t> </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nước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biển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xanh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lơ</a:t>
            </a:r>
            <a:r>
              <a:rPr lang="en-US" altLang="en-US" sz="4000" b="1" dirty="0">
                <a:solidFill>
                  <a:srgbClr val="0000FF"/>
                </a:solidFill>
                <a:latin typeface="Times New Roman" panose="02020603050405020304" pitchFamily="18" charset="0"/>
              </a:rPr>
              <a:t> </a:t>
            </a:r>
            <a:r>
              <a:rPr lang="en-US" altLang="en-US" sz="4000" b="1" dirty="0">
                <a:solidFill>
                  <a:srgbClr val="0000CC"/>
                </a:solidFill>
                <a:latin typeface="Times New Roman" panose="02020603050405020304" pitchFamily="18" charset="0"/>
              </a:rPr>
              <a:t>(</a:t>
            </a:r>
            <a:r>
              <a:rPr lang="en-US" altLang="en-US" sz="4000" b="1" dirty="0" err="1">
                <a:solidFill>
                  <a:srgbClr val="0000CC"/>
                </a:solidFill>
                <a:latin typeface="Times New Roman" panose="02020603050405020304" pitchFamily="18" charset="0"/>
              </a:rPr>
              <a:t>xanh</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nhạt</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như</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màu</a:t>
            </a:r>
            <a:r>
              <a:rPr lang="en-US" altLang="en-US" sz="4000" b="1" dirty="0">
                <a:solidFill>
                  <a:srgbClr val="0000CC"/>
                </a:solidFill>
                <a:latin typeface="Times New Roman" panose="02020603050405020304" pitchFamily="18" charset="0"/>
              </a:rPr>
              <a:t> da </a:t>
            </a:r>
            <a:r>
              <a:rPr lang="en-US" altLang="en-US" sz="4000" b="1" dirty="0" err="1">
                <a:solidFill>
                  <a:srgbClr val="0000CC"/>
                </a:solidFill>
                <a:latin typeface="Times New Roman" panose="02020603050405020304" pitchFamily="18" charset="0"/>
              </a:rPr>
              <a:t>trời</a:t>
            </a:r>
            <a:r>
              <a:rPr lang="en-US" altLang="en-US" sz="4000" b="1" dirty="0">
                <a:solidFill>
                  <a:srgbClr val="0000CC"/>
                </a:solidFill>
                <a:latin typeface="Times New Roman" panose="02020603050405020304" pitchFamily="18" charset="0"/>
              </a:rPr>
              <a:t>).</a:t>
            </a:r>
          </a:p>
        </p:txBody>
      </p:sp>
      <p:sp>
        <p:nvSpPr>
          <p:cNvPr id="11" name="Rectangle 4">
            <a:extLst>
              <a:ext uri="{FF2B5EF4-FFF2-40B4-BE49-F238E27FC236}">
                <a16:creationId xmlns:a16="http://schemas.microsoft.com/office/drawing/2014/main" id="{3DF2A52F-864C-4FEE-BDAB-D2C16B2E5345}"/>
              </a:ext>
            </a:extLst>
          </p:cNvPr>
          <p:cNvSpPr>
            <a:spLocks noChangeArrowheads="1"/>
          </p:cNvSpPr>
          <p:nvPr/>
        </p:nvSpPr>
        <p:spPr bwMode="auto">
          <a:xfrm>
            <a:off x="-114300" y="5383619"/>
            <a:ext cx="12268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a:solidFill>
                  <a:srgbClr val="0000FF"/>
                </a:solidFill>
                <a:latin typeface="Times New Roman" panose="02020603050405020304" pitchFamily="18" charset="0"/>
              </a:rPr>
              <a:t>  </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Chiều</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tà</a:t>
            </a:r>
            <a:r>
              <a:rPr lang="en-US" altLang="en-US" sz="4000" b="1" dirty="0">
                <a:solidFill>
                  <a:srgbClr val="FF0000"/>
                </a:solidFill>
                <a:latin typeface="Times New Roman" panose="02020603050405020304" pitchFamily="18" charset="0"/>
              </a:rPr>
              <a:t> </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nước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biển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đổi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xanh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lục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xanh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đậm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như</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màu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lá</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cây</a:t>
            </a:r>
            <a:r>
              <a:rPr lang="en-US" altLang="en-US" sz="4000" b="1" dirty="0">
                <a:solidFill>
                  <a:srgbClr val="0000FF"/>
                </a:solidFill>
                <a:latin typeface="Times New Roman" panose="02020603050405020304" pitchFamily="18" charset="0"/>
              </a:rPr>
              <a:t>).</a:t>
            </a:r>
          </a:p>
        </p:txBody>
      </p:sp>
    </p:spTree>
    <p:extLst>
      <p:ext uri="{BB962C8B-B14F-4D97-AF65-F5344CB8AC3E}">
        <p14:creationId xmlns:p14="http://schemas.microsoft.com/office/powerpoint/2010/main" val="1781876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254" name="TextBox 7"/>
          <p:cNvSpPr txBox="1">
            <a:spLocks noChangeArrowheads="1"/>
          </p:cNvSpPr>
          <p:nvPr/>
        </p:nvSpPr>
        <p:spPr bwMode="auto">
          <a:xfrm>
            <a:off x="76200" y="1568619"/>
            <a:ext cx="11734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u="sng" dirty="0" err="1">
                <a:latin typeface="Times New Roman" panose="02020603050405020304" pitchFamily="18" charset="0"/>
                <a:cs typeface="Times New Roman" panose="02020603050405020304" pitchFamily="18" charset="0"/>
              </a:rPr>
              <a:t>Câu</a:t>
            </a:r>
            <a:r>
              <a:rPr lang="en-US" altLang="en-US" sz="4400" b="1" u="sng" dirty="0">
                <a:latin typeface="Times New Roman" panose="02020603050405020304" pitchFamily="18" charset="0"/>
                <a:cs typeface="Times New Roman" panose="02020603050405020304" pitchFamily="18" charset="0"/>
              </a:rPr>
              <a:t> 4</a:t>
            </a:r>
            <a:r>
              <a:rPr lang="en-US" altLang="en-US" sz="4400" b="1" dirty="0">
                <a:latin typeface="Times New Roman" panose="02020603050405020304" pitchFamily="18" charset="0"/>
                <a:cs typeface="Times New Roman" panose="02020603050405020304" pitchFamily="18" charset="0"/>
              </a:rPr>
              <a:t>: Ng</a:t>
            </a:r>
            <a:r>
              <a:rPr lang="vi-VN" altLang="en-US" sz="4400" b="1" dirty="0">
                <a:latin typeface="Times New Roman" panose="02020603050405020304" pitchFamily="18" charset="0"/>
                <a:cs typeface="Times New Roman" panose="02020603050405020304" pitchFamily="18" charset="0"/>
              </a:rPr>
              <a:t>ư</a:t>
            </a:r>
            <a:r>
              <a:rPr lang="en-US" altLang="en-US" sz="4400" b="1" dirty="0" err="1">
                <a:latin typeface="Times New Roman" panose="02020603050405020304" pitchFamily="18" charset="0"/>
                <a:cs typeface="Times New Roman" panose="02020603050405020304" pitchFamily="18" charset="0"/>
              </a:rPr>
              <a:t>ời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xưa</a:t>
            </a:r>
            <a:r>
              <a:rPr lang="en-US" altLang="en-US" sz="4400" b="1" dirty="0">
                <a:latin typeface="Times New Roman" panose="02020603050405020304" pitchFamily="18" charset="0"/>
                <a:cs typeface="Times New Roman" panose="02020603050405020304" pitchFamily="18" charset="0"/>
              </a:rPr>
              <a:t> so </a:t>
            </a:r>
            <a:r>
              <a:rPr lang="en-US" altLang="en-US" sz="4400" b="1" dirty="0" err="1">
                <a:latin typeface="Times New Roman" panose="02020603050405020304" pitchFamily="18" charset="0"/>
                <a:cs typeface="Times New Roman" panose="02020603050405020304" pitchFamily="18" charset="0"/>
              </a:rPr>
              <a:t>sánh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bờ</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biển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Cửa</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Tùng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cái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gì</a:t>
            </a:r>
            <a:r>
              <a:rPr lang="en-US" altLang="en-US" sz="4400" b="1" dirty="0">
                <a:latin typeface="Times New Roman" panose="02020603050405020304" pitchFamily="18" charset="0"/>
                <a:cs typeface="Times New Roman" panose="02020603050405020304" pitchFamily="18" charset="0"/>
              </a:rPr>
              <a:t>?</a:t>
            </a:r>
          </a:p>
        </p:txBody>
      </p:sp>
      <p:sp>
        <p:nvSpPr>
          <p:cNvPr id="19" name="Rectangle 15"/>
          <p:cNvSpPr>
            <a:spLocks noChangeArrowheads="1"/>
          </p:cNvSpPr>
          <p:nvPr/>
        </p:nvSpPr>
        <p:spPr bwMode="auto">
          <a:xfrm>
            <a:off x="0" y="2914183"/>
            <a:ext cx="12268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en-US" sz="4400" b="1" dirty="0">
                <a:solidFill>
                  <a:srgbClr val="0000CC"/>
                </a:solidFill>
                <a:latin typeface="Times New Roman" panose="02020603050405020304" pitchFamily="18" charset="0"/>
              </a:rPr>
              <a:t> - Ng</a:t>
            </a:r>
            <a:r>
              <a:rPr lang="vi-VN" altLang="en-US" sz="4400" b="1" dirty="0">
                <a:solidFill>
                  <a:srgbClr val="0000CC"/>
                </a:solidFill>
                <a:latin typeface="Times New Roman" panose="02020603050405020304" pitchFamily="18" charset="0"/>
              </a:rPr>
              <a:t>ư</a:t>
            </a:r>
            <a:r>
              <a:rPr lang="en-US" altLang="en-US" sz="4400" b="1" dirty="0" err="1">
                <a:solidFill>
                  <a:srgbClr val="0000CC"/>
                </a:solidFill>
                <a:latin typeface="Times New Roman" panose="02020603050405020304" pitchFamily="18" charset="0"/>
              </a:rPr>
              <a:t>ời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xưa</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đã</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ví</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bờ</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biển</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Cửa</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Tùng</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giống</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nh</a:t>
            </a:r>
            <a:r>
              <a:rPr lang="vi-VN" altLang="en-US" sz="4400" b="1" dirty="0">
                <a:solidFill>
                  <a:srgbClr val="0000CC"/>
                </a:solidFill>
                <a:latin typeface="Times New Roman" panose="02020603050405020304" pitchFamily="18" charset="0"/>
              </a:rPr>
              <a:t>ư</a:t>
            </a:r>
            <a:r>
              <a:rPr lang="en-US" altLang="en-US" sz="4400" b="1" dirty="0">
                <a:solidFill>
                  <a:srgbClr val="0000CC"/>
                </a:solidFill>
                <a:latin typeface="Times New Roman" panose="02020603050405020304" pitchFamily="18" charset="0"/>
              </a:rPr>
              <a:t> c</a:t>
            </a:r>
            <a:r>
              <a:rPr lang="nl-NL" altLang="en-US" sz="4400" b="1" dirty="0">
                <a:solidFill>
                  <a:srgbClr val="0000CC"/>
                </a:solidFill>
                <a:latin typeface="Times New Roman" panose="02020603050405020304" pitchFamily="18" charset="0"/>
              </a:rPr>
              <a:t>hiếc l</a:t>
            </a:r>
            <a:r>
              <a:rPr lang="vi-VN" altLang="en-US" sz="4400" b="1" dirty="0">
                <a:solidFill>
                  <a:srgbClr val="0000CC"/>
                </a:solidFill>
                <a:latin typeface="Times New Roman" panose="02020603050405020304" pitchFamily="18" charset="0"/>
              </a:rPr>
              <a:t>ư</a:t>
            </a:r>
            <a:r>
              <a:rPr lang="en-US" altLang="en-US" sz="4400" b="1" dirty="0" err="1">
                <a:solidFill>
                  <a:srgbClr val="0000CC"/>
                </a:solidFill>
                <a:latin typeface="Times New Roman" panose="02020603050405020304" pitchFamily="18" charset="0"/>
              </a:rPr>
              <a:t>ợt</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đồi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mồi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cài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vào</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mái</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tóc</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bạch</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kim</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của</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sóng</a:t>
            </a:r>
            <a:r>
              <a:rPr lang="en-US" altLang="en-US" sz="4400" b="1" dirty="0">
                <a:solidFill>
                  <a:srgbClr val="0000CC"/>
                </a:solidFill>
                <a:latin typeface="Times New Roman" panose="02020603050405020304" pitchFamily="18" charset="0"/>
              </a:rPr>
              <a:t> </a:t>
            </a:r>
            <a:r>
              <a:rPr lang="en-US" altLang="en-US" sz="4400" b="1" dirty="0" err="1">
                <a:solidFill>
                  <a:srgbClr val="0000CC"/>
                </a:solidFill>
                <a:latin typeface="Times New Roman" panose="02020603050405020304" pitchFamily="18" charset="0"/>
              </a:rPr>
              <a:t>biển</a:t>
            </a:r>
            <a:r>
              <a:rPr lang="en-US" altLang="en-US" sz="4400" b="1" dirty="0">
                <a:solidFill>
                  <a:srgbClr val="0000CC"/>
                </a:solidFill>
                <a:latin typeface="Times New Roman" panose="02020603050405020304" pitchFamily="18" charset="0"/>
              </a:rPr>
              <a:t>.</a:t>
            </a:r>
          </a:p>
        </p:txBody>
      </p:sp>
      <p:pic>
        <p:nvPicPr>
          <p:cNvPr id="6" name="Picture 13" descr="lược đồi mồi">
            <a:extLst>
              <a:ext uri="{FF2B5EF4-FFF2-40B4-BE49-F238E27FC236}">
                <a16:creationId xmlns:a16="http://schemas.microsoft.com/office/drawing/2014/main" id="{E14BC1C6-44DA-4F66-8C5C-0E96026DA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360734"/>
            <a:ext cx="7162800" cy="249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443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fade">
                                      <p:cBhvr>
                                        <p:cTn id="7" dur="500"/>
                                        <p:tgtEl>
                                          <p:spTgt spid="10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 Box 10">
            <a:extLst>
              <a:ext uri="{FF2B5EF4-FFF2-40B4-BE49-F238E27FC236}">
                <a16:creationId xmlns:a16="http://schemas.microsoft.com/office/drawing/2014/main" id="{A45ED377-B122-4B02-8BD0-4CB1F5B02577}"/>
              </a:ext>
            </a:extLst>
          </p:cNvPr>
          <p:cNvSpPr txBox="1">
            <a:spLocks noChangeArrowheads="1"/>
          </p:cNvSpPr>
          <p:nvPr/>
        </p:nvSpPr>
        <p:spPr bwMode="auto">
          <a:xfrm>
            <a:off x="152400" y="2893532"/>
            <a:ext cx="12039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5400" b="1" dirty="0">
                <a:solidFill>
                  <a:srgbClr val="3333FF"/>
                </a:solidFill>
                <a:latin typeface="Times New Roman" panose="02020603050405020304" pitchFamily="18" charset="0"/>
              </a:rPr>
              <a:t>-  Qua </a:t>
            </a:r>
            <a:r>
              <a:rPr lang="en-US" altLang="en-US" sz="5400" b="1" dirty="0" err="1">
                <a:solidFill>
                  <a:srgbClr val="3333FF"/>
                </a:solidFill>
                <a:latin typeface="Times New Roman" panose="02020603050405020304" pitchFamily="18" charset="0"/>
              </a:rPr>
              <a:t>tìm</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hiểu</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bài</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em</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hiểu</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nội</a:t>
            </a:r>
            <a:r>
              <a:rPr lang="en-US" altLang="en-US" sz="5400" b="1" dirty="0">
                <a:solidFill>
                  <a:srgbClr val="3333FF"/>
                </a:solidFill>
                <a:latin typeface="Times New Roman" panose="02020603050405020304" pitchFamily="18" charset="0"/>
              </a:rPr>
              <a:t> dung </a:t>
            </a:r>
            <a:r>
              <a:rPr lang="en-US" altLang="en-US" sz="5400" b="1" dirty="0" err="1">
                <a:solidFill>
                  <a:srgbClr val="3333FF"/>
                </a:solidFill>
                <a:latin typeface="Times New Roman" panose="02020603050405020304" pitchFamily="18" charset="0"/>
              </a:rPr>
              <a:t>của</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bài</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nói</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lên</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điều</a:t>
            </a:r>
            <a:r>
              <a:rPr lang="en-US" altLang="en-US" sz="5400" b="1" dirty="0">
                <a:solidFill>
                  <a:srgbClr val="3333FF"/>
                </a:solidFill>
                <a:latin typeface="Times New Roman" panose="02020603050405020304" pitchFamily="18" charset="0"/>
              </a:rPr>
              <a:t> </a:t>
            </a:r>
            <a:r>
              <a:rPr lang="en-US" altLang="en-US" sz="5400" b="1" dirty="0" err="1">
                <a:solidFill>
                  <a:srgbClr val="3333FF"/>
                </a:solidFill>
                <a:latin typeface="Times New Roman" panose="02020603050405020304" pitchFamily="18" charset="0"/>
              </a:rPr>
              <a:t>gì</a:t>
            </a:r>
            <a:r>
              <a:rPr lang="en-US" altLang="en-US" sz="5400" b="1" dirty="0">
                <a:solidFill>
                  <a:srgbClr val="3333FF"/>
                </a:solidFill>
                <a:latin typeface="Times New Roman" panose="02020603050405020304" pitchFamily="18" charset="0"/>
              </a:rPr>
              <a:t>?</a:t>
            </a:r>
          </a:p>
        </p:txBody>
      </p:sp>
    </p:spTree>
    <p:extLst>
      <p:ext uri="{BB962C8B-B14F-4D97-AF65-F5344CB8AC3E}">
        <p14:creationId xmlns:p14="http://schemas.microsoft.com/office/powerpoint/2010/main" val="1439843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09800"/>
            <a:ext cx="10287000" cy="1981200"/>
          </a:xfrm>
        </p:spPr>
        <p:txBody>
          <a:bodyPr>
            <a:normAutofit fontScale="92500"/>
          </a:bodyPr>
          <a:lstStyle/>
          <a:p>
            <a:pPr marL="0" indent="0" algn="ctr">
              <a:buNone/>
            </a:pPr>
            <a:r>
              <a:rPr lang="en-US" sz="5200" b="1" dirty="0" err="1">
                <a:latin typeface="Times New Roman" panose="02020603050405020304" pitchFamily="18" charset="0"/>
                <a:cs typeface="Times New Roman" panose="02020603050405020304" pitchFamily="18" charset="0"/>
                <a:sym typeface="Wingdings"/>
              </a:rPr>
              <a:t>Tả</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vẻ</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đẹp</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kì</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diệu</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của</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Cửa</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Tùng</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một</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cửa</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biển</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thuộc</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miền</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Trung</a:t>
            </a:r>
            <a:r>
              <a:rPr lang="en-US" sz="5200" b="1" dirty="0">
                <a:latin typeface="Times New Roman" panose="02020603050405020304" pitchFamily="18" charset="0"/>
                <a:cs typeface="Times New Roman" panose="02020603050405020304" pitchFamily="18" charset="0"/>
                <a:sym typeface="Wingdings"/>
              </a:rPr>
              <a:t> </a:t>
            </a:r>
            <a:r>
              <a:rPr lang="en-US" sz="5200" b="1" dirty="0" err="1">
                <a:latin typeface="Times New Roman" panose="02020603050405020304" pitchFamily="18" charset="0"/>
                <a:cs typeface="Times New Roman" panose="02020603050405020304" pitchFamily="18" charset="0"/>
                <a:sym typeface="Wingdings"/>
              </a:rPr>
              <a:t>nước</a:t>
            </a:r>
            <a:r>
              <a:rPr lang="en-US" sz="5200" b="1" dirty="0">
                <a:latin typeface="Times New Roman" panose="02020603050405020304" pitchFamily="18" charset="0"/>
                <a:cs typeface="Times New Roman" panose="02020603050405020304" pitchFamily="18" charset="0"/>
                <a:sym typeface="Wingdings"/>
              </a:rPr>
              <a:t> ta.</a:t>
            </a:r>
            <a:endParaRPr lang="en-US" sz="5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38DA49B-B601-435F-960A-93FE9764CCC1}"/>
              </a:ext>
            </a:extLst>
          </p:cNvPr>
          <p:cNvSpPr txBox="1"/>
          <p:nvPr/>
        </p:nvSpPr>
        <p:spPr>
          <a:xfrm>
            <a:off x="3733800" y="914400"/>
            <a:ext cx="4305300" cy="923330"/>
          </a:xfrm>
          <a:prstGeom prst="rect">
            <a:avLst/>
          </a:prstGeom>
          <a:noFill/>
        </p:spPr>
        <p:txBody>
          <a:bodyPr wrap="square" rtlCol="0">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2468693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54" name="TextBox 7"/>
          <p:cNvSpPr txBox="1">
            <a:spLocks noChangeArrowheads="1"/>
          </p:cNvSpPr>
          <p:nvPr/>
        </p:nvSpPr>
        <p:spPr bwMode="auto">
          <a:xfrm>
            <a:off x="0" y="304800"/>
            <a:ext cx="1173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dirty="0" err="1">
                <a:solidFill>
                  <a:srgbClr val="3333FF"/>
                </a:solidFill>
                <a:latin typeface="Times New Roman" panose="02020603050405020304" pitchFamily="18" charset="0"/>
                <a:cs typeface="Times New Roman" panose="02020603050405020304" pitchFamily="18" charset="0"/>
              </a:rPr>
              <a:t>Em</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thích</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nhất</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điều</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gì</a:t>
            </a:r>
            <a:r>
              <a:rPr lang="en-US" altLang="en-US" sz="4800" b="1" dirty="0">
                <a:solidFill>
                  <a:srgbClr val="3333FF"/>
                </a:solidFill>
                <a:latin typeface="Times New Roman" panose="02020603050405020304" pitchFamily="18" charset="0"/>
                <a:cs typeface="Times New Roman" panose="02020603050405020304" pitchFamily="18" charset="0"/>
              </a:rPr>
              <a:t> ở </a:t>
            </a:r>
            <a:r>
              <a:rPr lang="en-US" altLang="en-US" sz="4800" b="1" dirty="0" err="1">
                <a:solidFill>
                  <a:srgbClr val="3333FF"/>
                </a:solidFill>
                <a:latin typeface="Times New Roman" panose="02020603050405020304" pitchFamily="18" charset="0"/>
                <a:cs typeface="Times New Roman" panose="02020603050405020304" pitchFamily="18" charset="0"/>
              </a:rPr>
              <a:t>bãi</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biển</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Cửa</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Tùng</a:t>
            </a:r>
            <a:r>
              <a:rPr lang="en-US" altLang="en-US" sz="4800" b="1" dirty="0">
                <a:solidFill>
                  <a:srgbClr val="3333FF"/>
                </a:solidFill>
                <a:latin typeface="Times New Roman" panose="02020603050405020304" pitchFamily="18" charset="0"/>
                <a:cs typeface="Times New Roman" panose="02020603050405020304" pitchFamily="18" charset="0"/>
              </a:rPr>
              <a:t>?</a:t>
            </a:r>
          </a:p>
        </p:txBody>
      </p:sp>
      <p:sp>
        <p:nvSpPr>
          <p:cNvPr id="13" name="TextBox 7">
            <a:extLst>
              <a:ext uri="{FF2B5EF4-FFF2-40B4-BE49-F238E27FC236}">
                <a16:creationId xmlns:a16="http://schemas.microsoft.com/office/drawing/2014/main" id="{42AA068A-C2F6-44BE-ABA6-CCE795600778}"/>
              </a:ext>
            </a:extLst>
          </p:cNvPr>
          <p:cNvSpPr txBox="1">
            <a:spLocks noChangeArrowheads="1"/>
          </p:cNvSpPr>
          <p:nvPr/>
        </p:nvSpPr>
        <p:spPr bwMode="auto">
          <a:xfrm>
            <a:off x="228600" y="1905000"/>
            <a:ext cx="11734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dirty="0" err="1">
                <a:solidFill>
                  <a:srgbClr val="3333FF"/>
                </a:solidFill>
                <a:latin typeface="Times New Roman" panose="02020603050405020304" pitchFamily="18" charset="0"/>
                <a:cs typeface="Times New Roman" panose="02020603050405020304" pitchFamily="18" charset="0"/>
              </a:rPr>
              <a:t>Nếu</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có</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dịp</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đến</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bãi</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biển</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Cửa</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Tùng</a:t>
            </a:r>
            <a:r>
              <a:rPr lang="en-US" altLang="en-US" sz="4800" b="1" dirty="0">
                <a:solidFill>
                  <a:srgbClr val="3333FF"/>
                </a:solidFill>
                <a:latin typeface="Times New Roman" panose="02020603050405020304" pitchFamily="18" charset="0"/>
                <a:cs typeface="Times New Roman" panose="02020603050405020304" pitchFamily="18" charset="0"/>
              </a:rPr>
              <a:t> hay </a:t>
            </a:r>
            <a:r>
              <a:rPr lang="en-US" altLang="en-US" sz="4800" b="1" dirty="0" err="1">
                <a:solidFill>
                  <a:srgbClr val="3333FF"/>
                </a:solidFill>
                <a:latin typeface="Times New Roman" panose="02020603050405020304" pitchFamily="18" charset="0"/>
                <a:cs typeface="Times New Roman" panose="02020603050405020304" pitchFamily="18" charset="0"/>
              </a:rPr>
              <a:t>đi</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tham</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quan</a:t>
            </a:r>
            <a:r>
              <a:rPr lang="en-US" altLang="en-US" sz="4800" b="1" dirty="0">
                <a:solidFill>
                  <a:srgbClr val="3333FF"/>
                </a:solidFill>
                <a:latin typeface="Times New Roman" panose="02020603050405020304" pitchFamily="18" charset="0"/>
                <a:cs typeface="Times New Roman" panose="02020603050405020304" pitchFamily="18" charset="0"/>
              </a:rPr>
              <a:t> ở </a:t>
            </a:r>
            <a:r>
              <a:rPr lang="en-US" altLang="en-US" sz="4800" b="1" dirty="0" err="1">
                <a:solidFill>
                  <a:srgbClr val="3333FF"/>
                </a:solidFill>
                <a:latin typeface="Times New Roman" panose="02020603050405020304" pitchFamily="18" charset="0"/>
                <a:cs typeface="Times New Roman" panose="02020603050405020304" pitchFamily="18" charset="0"/>
              </a:rPr>
              <a:t>những</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địa</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điểm</a:t>
            </a:r>
            <a:r>
              <a:rPr lang="en-US" altLang="en-US" sz="4800" b="1" dirty="0">
                <a:solidFill>
                  <a:srgbClr val="3333FF"/>
                </a:solidFill>
                <a:latin typeface="Times New Roman" panose="02020603050405020304" pitchFamily="18" charset="0"/>
                <a:cs typeface="Times New Roman" panose="02020603050405020304" pitchFamily="18" charset="0"/>
              </a:rPr>
              <a:t> du </a:t>
            </a:r>
            <a:r>
              <a:rPr lang="en-US" altLang="en-US" sz="4800" b="1" dirty="0" err="1">
                <a:solidFill>
                  <a:srgbClr val="3333FF"/>
                </a:solidFill>
                <a:latin typeface="Times New Roman" panose="02020603050405020304" pitchFamily="18" charset="0"/>
                <a:cs typeface="Times New Roman" panose="02020603050405020304" pitchFamily="18" charset="0"/>
              </a:rPr>
              <a:t>lịch</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cảnh</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đẹp</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khác</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các</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em</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cần</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phải</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nh</a:t>
            </a:r>
            <a:r>
              <a:rPr lang="vi-VN" altLang="en-US" sz="4800" b="1" dirty="0">
                <a:solidFill>
                  <a:srgbClr val="3333FF"/>
                </a:solidFill>
                <a:latin typeface="Times New Roman" panose="02020603050405020304" pitchFamily="18" charset="0"/>
                <a:cs typeface="Times New Roman" panose="02020603050405020304" pitchFamily="18" charset="0"/>
              </a:rPr>
              <a:t>ư</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thế</a:t>
            </a:r>
            <a:r>
              <a:rPr lang="en-US" altLang="en-US" sz="4800" b="1" dirty="0">
                <a:solidFill>
                  <a:srgbClr val="3333FF"/>
                </a:solidFill>
                <a:latin typeface="Times New Roman" panose="02020603050405020304" pitchFamily="18" charset="0"/>
                <a:cs typeface="Times New Roman" panose="02020603050405020304" pitchFamily="18" charset="0"/>
              </a:rPr>
              <a:t> </a:t>
            </a:r>
            <a:r>
              <a:rPr lang="en-US" altLang="en-US" sz="4800" b="1" dirty="0" err="1">
                <a:solidFill>
                  <a:srgbClr val="3333FF"/>
                </a:solidFill>
                <a:latin typeface="Times New Roman" panose="02020603050405020304" pitchFamily="18" charset="0"/>
                <a:cs typeface="Times New Roman" panose="02020603050405020304" pitchFamily="18" charset="0"/>
              </a:rPr>
              <a:t>nào</a:t>
            </a:r>
            <a:r>
              <a:rPr lang="en-US" altLang="en-US" sz="4800" b="1" dirty="0">
                <a:solidFill>
                  <a:srgbClr val="3333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57479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fade">
                                      <p:cBhvr>
                                        <p:cTn id="7" dur="500"/>
                                        <p:tgtEl>
                                          <p:spTgt spid="102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10254"/>
                                        </p:tgtEl>
                                      </p:cBhvr>
                                    </p:animEffect>
                                    <p:set>
                                      <p:cBhvr>
                                        <p:cTn id="12" dur="1" fill="hold">
                                          <p:stCondLst>
                                            <p:cond delay="499"/>
                                          </p:stCondLst>
                                        </p:cTn>
                                        <p:tgtEl>
                                          <p:spTgt spid="1025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0254" grpId="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_图片 3">
            <a:extLst>
              <a:ext uri="{FF2B5EF4-FFF2-40B4-BE49-F238E27FC236}">
                <a16:creationId xmlns:a16="http://schemas.microsoft.com/office/drawing/2014/main" id="{34B16EAC-6072-430F-97D1-97318C639C60}"/>
              </a:ext>
            </a:extLst>
          </p:cNvPr>
          <p:cNvPicPr>
            <a:picLocks noChangeAspect="1"/>
          </p:cNvPicPr>
          <p:nvPr>
            <p:custDataLst>
              <p:tags r:id="rId1"/>
            </p:custDataLst>
          </p:nvPr>
        </p:nvPicPr>
        <p:blipFill>
          <a:blip r:embed="rId3"/>
          <a:srcRect/>
          <a:stretch>
            <a:fillRect/>
          </a:stretch>
        </p:blipFill>
        <p:spPr bwMode="auto">
          <a:xfrm>
            <a:off x="0" y="0"/>
            <a:ext cx="12192000" cy="6858000"/>
          </a:xfrm>
          <a:prstGeom prst="rect">
            <a:avLst/>
          </a:prstGeom>
          <a:noFill/>
          <a:ln>
            <a:noFill/>
          </a:ln>
          <a:effectLst>
            <a:glow rad="127000">
              <a:schemeClr val="accent1">
                <a:alpha val="0"/>
              </a:schemeClr>
            </a:glow>
            <a:outerShdw blurRad="50800" dist="50800" dir="5400000" algn="ctr" rotWithShape="0">
              <a:srgbClr val="000000"/>
            </a:outerShdw>
            <a:reflection endPos="65000" dist="50800" dir="5400000" sy="-100000" algn="bl" rotWithShape="0"/>
          </a:effectLst>
          <a:scene3d>
            <a:camera prst="orthographicFront"/>
            <a:lightRig rig="threePt" dir="t"/>
          </a:scene3d>
          <a:sp3d>
            <a:bevelT/>
          </a:sp3d>
        </p:spPr>
      </p:pic>
      <p:sp>
        <p:nvSpPr>
          <p:cNvPr id="5" name="Rectangle 4">
            <a:extLst>
              <a:ext uri="{FF2B5EF4-FFF2-40B4-BE49-F238E27FC236}">
                <a16:creationId xmlns:a16="http://schemas.microsoft.com/office/drawing/2014/main" id="{0E805D4C-A37A-4C61-B7B1-669955D2FB44}"/>
              </a:ext>
            </a:extLst>
          </p:cNvPr>
          <p:cNvSpPr/>
          <p:nvPr/>
        </p:nvSpPr>
        <p:spPr>
          <a:xfrm>
            <a:off x="990600" y="2670720"/>
            <a:ext cx="10411825" cy="2215991"/>
          </a:xfrm>
          <a:prstGeom prst="rect">
            <a:avLst/>
          </a:prstGeom>
          <a:noFill/>
        </p:spPr>
        <p:txBody>
          <a:bodyPr wrap="none">
            <a:spAutoFit/>
          </a:bodyPr>
          <a:lstStyle/>
          <a:p>
            <a:pPr algn="ctr" eaLnBrk="1" hangingPunct="1">
              <a:defRPr/>
            </a:pPr>
            <a:r>
              <a:rPr lang="en-US" sz="13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Luyện</a:t>
            </a:r>
            <a:r>
              <a:rPr lang="en-US"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13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đọc</a:t>
            </a:r>
            <a:r>
              <a:rPr lang="en-US"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138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lại</a:t>
            </a:r>
            <a:endParaRPr lang="en-US"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4" descr="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08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4000" r="-4000"/>
          </a:stretch>
        </a:blipFill>
        <a:effectLst/>
      </p:bgPr>
    </p:bg>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4D76158E-BF89-4D22-B751-4F1A12E39B00}"/>
              </a:ext>
            </a:extLst>
          </p:cNvPr>
          <p:cNvSpPr>
            <a:spLocks noGrp="1" noChangeArrowheads="1"/>
          </p:cNvSpPr>
          <p:nvPr>
            <p:ph type="body" idx="1"/>
          </p:nvPr>
        </p:nvSpPr>
        <p:spPr>
          <a:xfrm>
            <a:off x="80962" y="905560"/>
            <a:ext cx="12182475" cy="6009932"/>
          </a:xfrm>
        </p:spPr>
        <p:txBody>
          <a:bodyPr>
            <a:noAutofit/>
          </a:bodyPr>
          <a:lstStyle/>
          <a:p>
            <a:pPr eaLnBrk="1" hangingPunct="1">
              <a:buFontTx/>
              <a:buNone/>
            </a:pP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Từ</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cầu</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Hiền</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Lương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thuyền</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xuôi</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khoảng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sáu</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cây</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số</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nữa</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là</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đã</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gặp</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biển</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cả</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mênh</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mông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Nơi</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dòng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Bến</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Hải</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gặp</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sóng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biển</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khơi</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ấy</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chính</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là</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Cửa</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Tùng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Bãi</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cát</a:t>
            </a:r>
            <a:r>
              <a:rPr lang="en-US" altLang="en-US" sz="4000" b="1" dirty="0">
                <a:solidFill>
                  <a:schemeClr val="tx2"/>
                </a:solidFill>
                <a:latin typeface="Times New Roman" panose="02020603050405020304" pitchFamily="18" charset="0"/>
              </a:rPr>
              <a:t> ở </a:t>
            </a:r>
            <a:r>
              <a:rPr lang="en-US" altLang="en-US" sz="4000" b="1" dirty="0" err="1">
                <a:solidFill>
                  <a:schemeClr val="tx2"/>
                </a:solidFill>
                <a:latin typeface="Times New Roman" panose="02020603050405020304" pitchFamily="18" charset="0"/>
              </a:rPr>
              <a:t>đây</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từng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được</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ngợi</a:t>
            </a:r>
            <a:r>
              <a:rPr lang="en-US" altLang="en-US" sz="4000" b="1" dirty="0">
                <a:solidFill>
                  <a:schemeClr val="tx2"/>
                </a:solidFill>
                <a:latin typeface="Times New Roman" panose="02020603050405020304" pitchFamily="18" charset="0"/>
              </a:rPr>
              <a:t> ca </a:t>
            </a:r>
            <a:r>
              <a:rPr lang="en-US" altLang="en-US" sz="4000" b="1" dirty="0" err="1">
                <a:solidFill>
                  <a:schemeClr val="tx2"/>
                </a:solidFill>
                <a:latin typeface="Times New Roman" panose="02020603050405020304" pitchFamily="18" charset="0"/>
              </a:rPr>
              <a:t>là</a:t>
            </a:r>
            <a:r>
              <a:rPr lang="en-US" altLang="en-US" sz="4000" b="1" dirty="0">
                <a:solidFill>
                  <a:schemeClr val="tx2"/>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Bà</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chúa</a:t>
            </a:r>
            <a:r>
              <a:rPr lang="en-US" altLang="en-US" sz="4000" b="1" dirty="0">
                <a:solidFill>
                  <a:schemeClr val="tx2"/>
                </a:solidFill>
                <a:latin typeface="Times New Roman" panose="02020603050405020304" pitchFamily="18" charset="0"/>
              </a:rPr>
              <a:t> </a:t>
            </a:r>
            <a:r>
              <a:rPr lang="en-US" altLang="en-US" sz="4000" b="1" dirty="0" err="1">
                <a:latin typeface="Times New Roman" panose="02020603050405020304" pitchFamily="18" charset="0"/>
              </a:rPr>
              <a:t>của</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các</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bãi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tắm</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Diệu</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kì</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thay</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trong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một</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ngày</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Cửa</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Tùng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có</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ba</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sắc</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màu</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nước</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biển</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Bình</a:t>
            </a:r>
            <a:r>
              <a:rPr lang="en-US" altLang="en-US" sz="4000" b="1" dirty="0">
                <a:solidFill>
                  <a:schemeClr val="tx2"/>
                </a:solidFill>
                <a:latin typeface="Times New Roman" panose="02020603050405020304" pitchFamily="18" charset="0"/>
              </a:rPr>
              <a:t> Minh,  </a:t>
            </a:r>
            <a:r>
              <a:rPr lang="en-US" altLang="en-US" sz="4000" b="1" dirty="0" err="1">
                <a:solidFill>
                  <a:schemeClr val="tx2"/>
                </a:solidFill>
                <a:latin typeface="Times New Roman" panose="02020603050405020304" pitchFamily="18" charset="0"/>
              </a:rPr>
              <a:t>mặt</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trời</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như</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chiếc</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thau</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đồng</a:t>
            </a:r>
            <a:r>
              <a:rPr lang="en-US" altLang="en-US" sz="4000" b="1" dirty="0">
                <a:solidFill>
                  <a:schemeClr val="tx2"/>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đỏ</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ối</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chiếu</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xuống</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mặt</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biển</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nước</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biển</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nhuộm</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màu</a:t>
            </a:r>
            <a:r>
              <a:rPr lang="en-US" altLang="en-US" sz="4000" b="1" dirty="0">
                <a:solidFill>
                  <a:schemeClr val="tx2"/>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hồng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nhạt</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Trưa</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nước</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biển</a:t>
            </a:r>
            <a:r>
              <a:rPr lang="en-US" altLang="en-US" sz="4000" b="1" dirty="0">
                <a:solidFill>
                  <a:schemeClr val="tx2"/>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xanh</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lơ</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và</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khi</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chiều</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tà</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thì</a:t>
            </a:r>
            <a:r>
              <a:rPr lang="en-US" altLang="en-US" sz="4000" b="1" dirty="0">
                <a:solidFill>
                  <a:schemeClr val="tx2"/>
                </a:solidFill>
                <a:latin typeface="Times New Roman" panose="02020603050405020304" pitchFamily="18" charset="0"/>
              </a:rPr>
              <a:t> </a:t>
            </a:r>
            <a:r>
              <a:rPr lang="en-US" altLang="en-US" sz="4000" b="1" dirty="0" err="1">
                <a:solidFill>
                  <a:schemeClr val="tx2"/>
                </a:solidFill>
                <a:latin typeface="Times New Roman" panose="02020603050405020304" pitchFamily="18" charset="0"/>
              </a:rPr>
              <a:t>đổi</a:t>
            </a:r>
            <a:r>
              <a:rPr lang="en-US" altLang="en-US" sz="4000" b="1" dirty="0">
                <a:solidFill>
                  <a:schemeClr val="tx2"/>
                </a:solidFill>
                <a:latin typeface="Times New Roman" panose="02020603050405020304" pitchFamily="18" charset="0"/>
              </a:rPr>
              <a:t> sang </a:t>
            </a:r>
            <a:r>
              <a:rPr lang="en-US" altLang="en-US" sz="4000" b="1" dirty="0" err="1">
                <a:solidFill>
                  <a:schemeClr val="tx2"/>
                </a:solidFill>
                <a:latin typeface="Times New Roman" panose="02020603050405020304" pitchFamily="18" charset="0"/>
              </a:rPr>
              <a:t>màu</a:t>
            </a:r>
            <a:r>
              <a:rPr lang="en-US" altLang="en-US" sz="4000" b="1" dirty="0">
                <a:solidFill>
                  <a:schemeClr val="tx2"/>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xanh</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lục</a:t>
            </a:r>
            <a:r>
              <a:rPr lang="en-US" altLang="en-US" sz="4000" b="1" dirty="0">
                <a:solidFill>
                  <a:schemeClr val="tx2"/>
                </a:solidFill>
                <a:latin typeface="Times New Roman" panose="02020603050405020304" pitchFamily="18" charset="0"/>
              </a:rPr>
              <a:t>.</a:t>
            </a:r>
            <a:r>
              <a:rPr lang="en-US" altLang="en-US" sz="4000" b="1" i="1" dirty="0">
                <a:solidFill>
                  <a:srgbClr val="FF3300"/>
                </a:solidFill>
                <a:latin typeface="Times New Roman" panose="02020603050405020304" pitchFamily="18" charset="0"/>
              </a:rPr>
              <a:t>        </a:t>
            </a:r>
          </a:p>
        </p:txBody>
      </p:sp>
      <p:sp>
        <p:nvSpPr>
          <p:cNvPr id="24583" name="Line 10">
            <a:extLst>
              <a:ext uri="{FF2B5EF4-FFF2-40B4-BE49-F238E27FC236}">
                <a16:creationId xmlns:a16="http://schemas.microsoft.com/office/drawing/2014/main" id="{8E17BA93-4DFC-4FE0-86C2-B3DA1263C504}"/>
              </a:ext>
            </a:extLst>
          </p:cNvPr>
          <p:cNvSpPr>
            <a:spLocks noChangeShapeType="1"/>
          </p:cNvSpPr>
          <p:nvPr/>
        </p:nvSpPr>
        <p:spPr bwMode="auto">
          <a:xfrm flipH="1">
            <a:off x="6019800" y="106680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28" name="Line 10">
            <a:extLst>
              <a:ext uri="{FF2B5EF4-FFF2-40B4-BE49-F238E27FC236}">
                <a16:creationId xmlns:a16="http://schemas.microsoft.com/office/drawing/2014/main" id="{5A4F3BCC-1AC8-470F-8426-6CCDAF455F3D}"/>
              </a:ext>
            </a:extLst>
          </p:cNvPr>
          <p:cNvSpPr>
            <a:spLocks noChangeShapeType="1"/>
          </p:cNvSpPr>
          <p:nvPr/>
        </p:nvSpPr>
        <p:spPr bwMode="auto">
          <a:xfrm flipH="1">
            <a:off x="2819400" y="1626721"/>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1" name="Line 10">
            <a:extLst>
              <a:ext uri="{FF2B5EF4-FFF2-40B4-BE49-F238E27FC236}">
                <a16:creationId xmlns:a16="http://schemas.microsoft.com/office/drawing/2014/main" id="{A633108C-1B9E-47DA-A492-58D554389464}"/>
              </a:ext>
            </a:extLst>
          </p:cNvPr>
          <p:cNvSpPr>
            <a:spLocks noChangeShapeType="1"/>
          </p:cNvSpPr>
          <p:nvPr/>
        </p:nvSpPr>
        <p:spPr bwMode="auto">
          <a:xfrm flipH="1">
            <a:off x="7086600" y="228600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2" name="Line 10">
            <a:extLst>
              <a:ext uri="{FF2B5EF4-FFF2-40B4-BE49-F238E27FC236}">
                <a16:creationId xmlns:a16="http://schemas.microsoft.com/office/drawing/2014/main" id="{A5FEF565-A6CC-463E-A2C2-C4DCABCA9CC9}"/>
              </a:ext>
            </a:extLst>
          </p:cNvPr>
          <p:cNvSpPr>
            <a:spLocks noChangeShapeType="1"/>
          </p:cNvSpPr>
          <p:nvPr/>
        </p:nvSpPr>
        <p:spPr bwMode="auto">
          <a:xfrm flipH="1">
            <a:off x="11430000" y="2280724"/>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3" name="Line 10">
            <a:extLst>
              <a:ext uri="{FF2B5EF4-FFF2-40B4-BE49-F238E27FC236}">
                <a16:creationId xmlns:a16="http://schemas.microsoft.com/office/drawing/2014/main" id="{C0549840-EAC2-49DC-8725-D5FDE059F9F9}"/>
              </a:ext>
            </a:extLst>
          </p:cNvPr>
          <p:cNvSpPr>
            <a:spLocks noChangeShapeType="1"/>
          </p:cNvSpPr>
          <p:nvPr/>
        </p:nvSpPr>
        <p:spPr bwMode="auto">
          <a:xfrm flipH="1">
            <a:off x="11525250" y="2279697"/>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4" name="Line 10">
            <a:extLst>
              <a:ext uri="{FF2B5EF4-FFF2-40B4-BE49-F238E27FC236}">
                <a16:creationId xmlns:a16="http://schemas.microsoft.com/office/drawing/2014/main" id="{F63BEFBB-9629-4839-A127-587B9394A280}"/>
              </a:ext>
            </a:extLst>
          </p:cNvPr>
          <p:cNvSpPr>
            <a:spLocks noChangeShapeType="1"/>
          </p:cNvSpPr>
          <p:nvPr/>
        </p:nvSpPr>
        <p:spPr bwMode="auto">
          <a:xfrm flipH="1">
            <a:off x="2590800" y="342900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5" name="Line 10">
            <a:extLst>
              <a:ext uri="{FF2B5EF4-FFF2-40B4-BE49-F238E27FC236}">
                <a16:creationId xmlns:a16="http://schemas.microsoft.com/office/drawing/2014/main" id="{6C68368F-CD15-4827-A29E-929D2181618C}"/>
              </a:ext>
            </a:extLst>
          </p:cNvPr>
          <p:cNvSpPr>
            <a:spLocks noChangeShapeType="1"/>
          </p:cNvSpPr>
          <p:nvPr/>
        </p:nvSpPr>
        <p:spPr bwMode="auto">
          <a:xfrm flipH="1">
            <a:off x="2667000" y="342900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6" name="Line 10">
            <a:extLst>
              <a:ext uri="{FF2B5EF4-FFF2-40B4-BE49-F238E27FC236}">
                <a16:creationId xmlns:a16="http://schemas.microsoft.com/office/drawing/2014/main" id="{4B6989C2-B149-4AE6-B08F-0F961F82EB61}"/>
              </a:ext>
            </a:extLst>
          </p:cNvPr>
          <p:cNvSpPr>
            <a:spLocks noChangeShapeType="1"/>
          </p:cNvSpPr>
          <p:nvPr/>
        </p:nvSpPr>
        <p:spPr bwMode="auto">
          <a:xfrm flipH="1">
            <a:off x="5962650" y="411480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7" name="Line 10">
            <a:extLst>
              <a:ext uri="{FF2B5EF4-FFF2-40B4-BE49-F238E27FC236}">
                <a16:creationId xmlns:a16="http://schemas.microsoft.com/office/drawing/2014/main" id="{34FBD5D8-04CA-4F8F-BD36-F046CD112D3E}"/>
              </a:ext>
            </a:extLst>
          </p:cNvPr>
          <p:cNvSpPr>
            <a:spLocks noChangeShapeType="1"/>
          </p:cNvSpPr>
          <p:nvPr/>
        </p:nvSpPr>
        <p:spPr bwMode="auto">
          <a:xfrm flipH="1">
            <a:off x="6057899" y="411480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8" name="Line 10">
            <a:extLst>
              <a:ext uri="{FF2B5EF4-FFF2-40B4-BE49-F238E27FC236}">
                <a16:creationId xmlns:a16="http://schemas.microsoft.com/office/drawing/2014/main" id="{3DF037A8-40E0-49E6-851C-F6D61CB24EE2}"/>
              </a:ext>
            </a:extLst>
          </p:cNvPr>
          <p:cNvSpPr>
            <a:spLocks noChangeShapeType="1"/>
          </p:cNvSpPr>
          <p:nvPr/>
        </p:nvSpPr>
        <p:spPr bwMode="auto">
          <a:xfrm flipH="1">
            <a:off x="6629400" y="525780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39" name="Line 10">
            <a:extLst>
              <a:ext uri="{FF2B5EF4-FFF2-40B4-BE49-F238E27FC236}">
                <a16:creationId xmlns:a16="http://schemas.microsoft.com/office/drawing/2014/main" id="{538C4E36-1F62-4894-A5F5-A2663C5DAA1F}"/>
              </a:ext>
            </a:extLst>
          </p:cNvPr>
          <p:cNvSpPr>
            <a:spLocks noChangeShapeType="1"/>
          </p:cNvSpPr>
          <p:nvPr/>
        </p:nvSpPr>
        <p:spPr bwMode="auto">
          <a:xfrm flipH="1">
            <a:off x="6734175" y="525780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0" name="Line 10">
            <a:extLst>
              <a:ext uri="{FF2B5EF4-FFF2-40B4-BE49-F238E27FC236}">
                <a16:creationId xmlns:a16="http://schemas.microsoft.com/office/drawing/2014/main" id="{4B9D5753-0034-406B-84D1-BD49684F8D22}"/>
              </a:ext>
            </a:extLst>
          </p:cNvPr>
          <p:cNvSpPr>
            <a:spLocks noChangeShapeType="1"/>
          </p:cNvSpPr>
          <p:nvPr/>
        </p:nvSpPr>
        <p:spPr bwMode="auto">
          <a:xfrm flipH="1">
            <a:off x="9391650" y="1655296"/>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1" name="Line 10">
            <a:extLst>
              <a:ext uri="{FF2B5EF4-FFF2-40B4-BE49-F238E27FC236}">
                <a16:creationId xmlns:a16="http://schemas.microsoft.com/office/drawing/2014/main" id="{D25D1BD2-1561-48A4-A789-E56F5E162FE4}"/>
              </a:ext>
            </a:extLst>
          </p:cNvPr>
          <p:cNvSpPr>
            <a:spLocks noChangeShapeType="1"/>
          </p:cNvSpPr>
          <p:nvPr/>
        </p:nvSpPr>
        <p:spPr bwMode="auto">
          <a:xfrm flipH="1">
            <a:off x="9486900" y="1654269"/>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2" name="Line 10">
            <a:extLst>
              <a:ext uri="{FF2B5EF4-FFF2-40B4-BE49-F238E27FC236}">
                <a16:creationId xmlns:a16="http://schemas.microsoft.com/office/drawing/2014/main" id="{46562008-B2D0-4C56-8CF0-AD2B08DE19CB}"/>
              </a:ext>
            </a:extLst>
          </p:cNvPr>
          <p:cNvSpPr>
            <a:spLocks noChangeShapeType="1"/>
          </p:cNvSpPr>
          <p:nvPr/>
        </p:nvSpPr>
        <p:spPr bwMode="auto">
          <a:xfrm flipH="1">
            <a:off x="10039350" y="5953467"/>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3" name="Line 10">
            <a:extLst>
              <a:ext uri="{FF2B5EF4-FFF2-40B4-BE49-F238E27FC236}">
                <a16:creationId xmlns:a16="http://schemas.microsoft.com/office/drawing/2014/main" id="{E185D91A-6B51-4ECD-8E06-AE6DD8503805}"/>
              </a:ext>
            </a:extLst>
          </p:cNvPr>
          <p:cNvSpPr>
            <a:spLocks noChangeShapeType="1"/>
          </p:cNvSpPr>
          <p:nvPr/>
        </p:nvSpPr>
        <p:spPr bwMode="auto">
          <a:xfrm flipH="1">
            <a:off x="10134600" y="595244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4" name="Line 10">
            <a:extLst>
              <a:ext uri="{FF2B5EF4-FFF2-40B4-BE49-F238E27FC236}">
                <a16:creationId xmlns:a16="http://schemas.microsoft.com/office/drawing/2014/main" id="{B95769EF-2E39-44B3-A77D-1219738497C7}"/>
              </a:ext>
            </a:extLst>
          </p:cNvPr>
          <p:cNvSpPr>
            <a:spLocks noChangeShapeType="1"/>
          </p:cNvSpPr>
          <p:nvPr/>
        </p:nvSpPr>
        <p:spPr bwMode="auto">
          <a:xfrm flipH="1">
            <a:off x="5737271" y="3457575"/>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5" name="Line 10">
            <a:extLst>
              <a:ext uri="{FF2B5EF4-FFF2-40B4-BE49-F238E27FC236}">
                <a16:creationId xmlns:a16="http://schemas.microsoft.com/office/drawing/2014/main" id="{20452502-2F8C-4747-AB2F-AF2FB967AD6F}"/>
              </a:ext>
            </a:extLst>
          </p:cNvPr>
          <p:cNvSpPr>
            <a:spLocks noChangeShapeType="1"/>
          </p:cNvSpPr>
          <p:nvPr/>
        </p:nvSpPr>
        <p:spPr bwMode="auto">
          <a:xfrm flipH="1">
            <a:off x="9429750" y="3457575"/>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6" name="Line 10">
            <a:extLst>
              <a:ext uri="{FF2B5EF4-FFF2-40B4-BE49-F238E27FC236}">
                <a16:creationId xmlns:a16="http://schemas.microsoft.com/office/drawing/2014/main" id="{D7C9EBF5-18F1-4039-9768-6E62C024F563}"/>
              </a:ext>
            </a:extLst>
          </p:cNvPr>
          <p:cNvSpPr>
            <a:spLocks noChangeShapeType="1"/>
          </p:cNvSpPr>
          <p:nvPr/>
        </p:nvSpPr>
        <p:spPr bwMode="auto">
          <a:xfrm flipH="1">
            <a:off x="8001000" y="2840645"/>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7" name="Line 10">
            <a:extLst>
              <a:ext uri="{FF2B5EF4-FFF2-40B4-BE49-F238E27FC236}">
                <a16:creationId xmlns:a16="http://schemas.microsoft.com/office/drawing/2014/main" id="{6835AB3F-D1E7-44A5-A996-2404ACB35B98}"/>
              </a:ext>
            </a:extLst>
          </p:cNvPr>
          <p:cNvSpPr>
            <a:spLocks noChangeShapeType="1"/>
          </p:cNvSpPr>
          <p:nvPr/>
        </p:nvSpPr>
        <p:spPr bwMode="auto">
          <a:xfrm flipH="1">
            <a:off x="5105400" y="4715902"/>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8" name="Line 10">
            <a:extLst>
              <a:ext uri="{FF2B5EF4-FFF2-40B4-BE49-F238E27FC236}">
                <a16:creationId xmlns:a16="http://schemas.microsoft.com/office/drawing/2014/main" id="{8613D728-A0AE-4F42-8096-472C2CD134AB}"/>
              </a:ext>
            </a:extLst>
          </p:cNvPr>
          <p:cNvSpPr>
            <a:spLocks noChangeShapeType="1"/>
          </p:cNvSpPr>
          <p:nvPr/>
        </p:nvSpPr>
        <p:spPr bwMode="auto">
          <a:xfrm flipH="1">
            <a:off x="8855167" y="4105275"/>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49" name="Line 10">
            <a:extLst>
              <a:ext uri="{FF2B5EF4-FFF2-40B4-BE49-F238E27FC236}">
                <a16:creationId xmlns:a16="http://schemas.microsoft.com/office/drawing/2014/main" id="{69DA3A22-2C36-4259-9316-24E241CB755F}"/>
              </a:ext>
            </a:extLst>
          </p:cNvPr>
          <p:cNvSpPr>
            <a:spLocks noChangeShapeType="1"/>
          </p:cNvSpPr>
          <p:nvPr/>
        </p:nvSpPr>
        <p:spPr bwMode="auto">
          <a:xfrm flipH="1">
            <a:off x="8284368" y="5282126"/>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50" name="Line 10">
            <a:extLst>
              <a:ext uri="{FF2B5EF4-FFF2-40B4-BE49-F238E27FC236}">
                <a16:creationId xmlns:a16="http://schemas.microsoft.com/office/drawing/2014/main" id="{5AED56D4-1321-44FC-86BC-4940EF85C49E}"/>
              </a:ext>
            </a:extLst>
          </p:cNvPr>
          <p:cNvSpPr>
            <a:spLocks noChangeShapeType="1"/>
          </p:cNvSpPr>
          <p:nvPr/>
        </p:nvSpPr>
        <p:spPr bwMode="auto">
          <a:xfrm flipH="1">
            <a:off x="914400" y="5952440"/>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
        <p:nvSpPr>
          <p:cNvPr id="51" name="Line 10">
            <a:extLst>
              <a:ext uri="{FF2B5EF4-FFF2-40B4-BE49-F238E27FC236}">
                <a16:creationId xmlns:a16="http://schemas.microsoft.com/office/drawing/2014/main" id="{611EA0CC-A745-4C79-B595-2056B79EEC09}"/>
              </a:ext>
            </a:extLst>
          </p:cNvPr>
          <p:cNvSpPr>
            <a:spLocks noChangeShapeType="1"/>
          </p:cNvSpPr>
          <p:nvPr/>
        </p:nvSpPr>
        <p:spPr bwMode="auto">
          <a:xfrm flipH="1">
            <a:off x="10020300" y="4675748"/>
            <a:ext cx="114300" cy="5609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0FCA8033-37F7-47C9-ABA0-73158FDF7E31}"/>
              </a:ext>
            </a:extLst>
          </p:cNvPr>
          <p:cNvSpPr>
            <a:spLocks noGrp="1" noChangeArrowheads="1"/>
          </p:cNvSpPr>
          <p:nvPr>
            <p:ph type="body" idx="1"/>
          </p:nvPr>
        </p:nvSpPr>
        <p:spPr>
          <a:xfrm>
            <a:off x="228600" y="838200"/>
            <a:ext cx="11963400" cy="1828800"/>
          </a:xfrm>
        </p:spPr>
        <p:txBody>
          <a:bodyPr>
            <a:noAutofit/>
          </a:bodyPr>
          <a:lstStyle/>
          <a:p>
            <a:pPr eaLnBrk="1" hangingPunct="1"/>
            <a:r>
              <a:rPr lang="en-US" altLang="en-US" sz="6000" b="1" dirty="0" err="1">
                <a:latin typeface="Times New Roman" panose="02020603050405020304" pitchFamily="18" charset="0"/>
              </a:rPr>
              <a:t>Bài</a:t>
            </a:r>
            <a:r>
              <a:rPr lang="en-US" altLang="en-US" sz="6000" b="1" dirty="0">
                <a:latin typeface="Times New Roman" panose="02020603050405020304" pitchFamily="18" charset="0"/>
              </a:rPr>
              <a:t> </a:t>
            </a:r>
            <a:r>
              <a:rPr lang="en-US" altLang="en-US" sz="6000" b="1" dirty="0" err="1">
                <a:latin typeface="Times New Roman" panose="02020603050405020304" pitchFamily="18" charset="0"/>
              </a:rPr>
              <a:t>văn</a:t>
            </a:r>
            <a:r>
              <a:rPr lang="en-US" altLang="en-US" sz="6000" b="1" dirty="0">
                <a:latin typeface="Times New Roman" panose="02020603050405020304" pitchFamily="18" charset="0"/>
              </a:rPr>
              <a:t> </a:t>
            </a:r>
            <a:r>
              <a:rPr lang="en-US" altLang="en-US" sz="6000" b="1" dirty="0" err="1">
                <a:latin typeface="Times New Roman" panose="02020603050405020304" pitchFamily="18" charset="0"/>
              </a:rPr>
              <a:t>tả</a:t>
            </a:r>
            <a:r>
              <a:rPr lang="en-US" altLang="en-US" sz="6000" b="1" dirty="0">
                <a:latin typeface="Times New Roman" panose="02020603050405020304" pitchFamily="18" charset="0"/>
              </a:rPr>
              <a:t> </a:t>
            </a:r>
            <a:r>
              <a:rPr lang="en-US" altLang="en-US" sz="6000" b="1" dirty="0" err="1">
                <a:latin typeface="Times New Roman" panose="02020603050405020304" pitchFamily="18" charset="0"/>
              </a:rPr>
              <a:t>gì</a:t>
            </a:r>
            <a:r>
              <a:rPr lang="en-US" altLang="en-US" sz="6000" b="1" dirty="0">
                <a:latin typeface="Times New Roman" panose="02020603050405020304" pitchFamily="18" charset="0"/>
              </a:rPr>
              <a:t> ? </a:t>
            </a:r>
          </a:p>
          <a:p>
            <a:pPr eaLnBrk="1" hangingPunct="1"/>
            <a:r>
              <a:rPr lang="en-US" altLang="en-US" sz="6000" b="1" dirty="0" err="1">
                <a:solidFill>
                  <a:srgbClr val="3333FF"/>
                </a:solidFill>
                <a:latin typeface="Times New Roman" panose="02020603050405020304" pitchFamily="18" charset="0"/>
              </a:rPr>
              <a:t>Bài</a:t>
            </a:r>
            <a:r>
              <a:rPr lang="en-US" altLang="en-US" sz="6000" b="1" dirty="0">
                <a:solidFill>
                  <a:srgbClr val="3333FF"/>
                </a:solidFill>
                <a:latin typeface="Times New Roman" panose="02020603050405020304" pitchFamily="18" charset="0"/>
              </a:rPr>
              <a:t> </a:t>
            </a:r>
            <a:r>
              <a:rPr lang="en-US" altLang="en-US" sz="6000" b="1" dirty="0" err="1">
                <a:solidFill>
                  <a:srgbClr val="3333FF"/>
                </a:solidFill>
                <a:latin typeface="Times New Roman" panose="02020603050405020304" pitchFamily="18" charset="0"/>
              </a:rPr>
              <a:t>văn</a:t>
            </a:r>
            <a:r>
              <a:rPr lang="en-US" altLang="en-US" sz="6000" b="1" dirty="0">
                <a:solidFill>
                  <a:srgbClr val="3333FF"/>
                </a:solidFill>
                <a:latin typeface="Times New Roman" panose="02020603050405020304" pitchFamily="18" charset="0"/>
              </a:rPr>
              <a:t> </a:t>
            </a:r>
            <a:r>
              <a:rPr lang="en-US" altLang="en-US" sz="6000" b="1" dirty="0" err="1">
                <a:solidFill>
                  <a:srgbClr val="3333FF"/>
                </a:solidFill>
                <a:latin typeface="Times New Roman" panose="02020603050405020304" pitchFamily="18" charset="0"/>
              </a:rPr>
              <a:t>tả</a:t>
            </a:r>
            <a:r>
              <a:rPr lang="en-US" altLang="en-US" sz="6000" b="1" dirty="0">
                <a:solidFill>
                  <a:srgbClr val="3333FF"/>
                </a:solidFill>
                <a:latin typeface="Times New Roman" panose="02020603050405020304" pitchFamily="18" charset="0"/>
              </a:rPr>
              <a:t> </a:t>
            </a:r>
            <a:r>
              <a:rPr lang="en-US" altLang="en-US" sz="6000" b="1" dirty="0" err="1">
                <a:solidFill>
                  <a:srgbClr val="3333FF"/>
                </a:solidFill>
                <a:latin typeface="Times New Roman" panose="02020603050405020304" pitchFamily="18" charset="0"/>
              </a:rPr>
              <a:t>về</a:t>
            </a:r>
            <a:r>
              <a:rPr lang="en-US" altLang="en-US" sz="6000" b="1" dirty="0">
                <a:solidFill>
                  <a:srgbClr val="3333FF"/>
                </a:solidFill>
                <a:latin typeface="Times New Roman" panose="02020603050405020304" pitchFamily="18" charset="0"/>
              </a:rPr>
              <a:t> </a:t>
            </a:r>
            <a:r>
              <a:rPr lang="en-US" altLang="en-US" sz="6000" b="1" dirty="0" err="1">
                <a:solidFill>
                  <a:srgbClr val="3333FF"/>
                </a:solidFill>
                <a:latin typeface="Times New Roman" panose="02020603050405020304" pitchFamily="18" charset="0"/>
              </a:rPr>
              <a:t>vẻ</a:t>
            </a:r>
            <a:r>
              <a:rPr lang="en-US" altLang="en-US" sz="6000" b="1" dirty="0">
                <a:solidFill>
                  <a:srgbClr val="3333FF"/>
                </a:solidFill>
                <a:latin typeface="Times New Roman" panose="02020603050405020304" pitchFamily="18" charset="0"/>
              </a:rPr>
              <a:t> </a:t>
            </a:r>
            <a:r>
              <a:rPr lang="en-US" altLang="en-US" sz="6000" b="1" dirty="0" err="1">
                <a:solidFill>
                  <a:srgbClr val="3333FF"/>
                </a:solidFill>
                <a:latin typeface="Times New Roman" panose="02020603050405020304" pitchFamily="18" charset="0"/>
              </a:rPr>
              <a:t>đẹp</a:t>
            </a:r>
            <a:r>
              <a:rPr lang="en-US" altLang="en-US" sz="6000" b="1" dirty="0">
                <a:solidFill>
                  <a:srgbClr val="3333FF"/>
                </a:solidFill>
                <a:latin typeface="Times New Roman" panose="02020603050405020304" pitchFamily="18" charset="0"/>
              </a:rPr>
              <a:t> </a:t>
            </a:r>
            <a:r>
              <a:rPr lang="en-US" altLang="en-US" sz="6000" b="1" dirty="0" err="1">
                <a:solidFill>
                  <a:srgbClr val="3333FF"/>
                </a:solidFill>
                <a:latin typeface="Times New Roman" panose="02020603050405020304" pitchFamily="18" charset="0"/>
              </a:rPr>
              <a:t>của</a:t>
            </a:r>
            <a:r>
              <a:rPr lang="en-US" altLang="en-US" sz="6000" b="1" dirty="0">
                <a:solidFill>
                  <a:srgbClr val="3333FF"/>
                </a:solidFill>
                <a:latin typeface="Times New Roman" panose="02020603050405020304" pitchFamily="18" charset="0"/>
              </a:rPr>
              <a:t> </a:t>
            </a:r>
            <a:r>
              <a:rPr lang="en-US" altLang="en-US" sz="6000" b="1" dirty="0" err="1">
                <a:solidFill>
                  <a:srgbClr val="3333FF"/>
                </a:solidFill>
                <a:latin typeface="Times New Roman" panose="02020603050405020304" pitchFamily="18" charset="0"/>
              </a:rPr>
              <a:t>Cửa</a:t>
            </a:r>
            <a:r>
              <a:rPr lang="en-US" altLang="en-US" sz="6000" b="1" dirty="0">
                <a:solidFill>
                  <a:srgbClr val="3333FF"/>
                </a:solidFill>
                <a:latin typeface="Times New Roman" panose="02020603050405020304" pitchFamily="18" charset="0"/>
              </a:rPr>
              <a:t> </a:t>
            </a:r>
            <a:r>
              <a:rPr lang="en-US" altLang="en-US" sz="6000" b="1" dirty="0" err="1">
                <a:solidFill>
                  <a:srgbClr val="3333FF"/>
                </a:solidFill>
                <a:latin typeface="Times New Roman" panose="02020603050405020304" pitchFamily="18" charset="0"/>
              </a:rPr>
              <a:t>Tùng</a:t>
            </a:r>
            <a:r>
              <a:rPr lang="en-US" altLang="en-US" sz="6000" b="1" dirty="0">
                <a:solidFill>
                  <a:srgbClr val="3333FF"/>
                </a:solidFill>
                <a:latin typeface="Times New Roman" panose="02020603050405020304" pitchFamily="18" charset="0"/>
              </a:rPr>
              <a:t> – </a:t>
            </a:r>
            <a:r>
              <a:rPr lang="en-US" altLang="en-US" sz="6000" b="1" dirty="0" err="1">
                <a:solidFill>
                  <a:srgbClr val="3333FF"/>
                </a:solidFill>
                <a:latin typeface="Times New Roman" panose="02020603050405020304" pitchFamily="18" charset="0"/>
              </a:rPr>
              <a:t>một</a:t>
            </a:r>
            <a:r>
              <a:rPr lang="en-US" altLang="en-US" sz="6000" b="1" dirty="0">
                <a:solidFill>
                  <a:srgbClr val="3333FF"/>
                </a:solidFill>
                <a:latin typeface="Times New Roman" panose="02020603050405020304" pitchFamily="18" charset="0"/>
              </a:rPr>
              <a:t> </a:t>
            </a:r>
            <a:r>
              <a:rPr lang="en-US" altLang="en-US" sz="6000" b="1" dirty="0" err="1">
                <a:solidFill>
                  <a:srgbClr val="3333FF"/>
                </a:solidFill>
                <a:latin typeface="Times New Roman" panose="02020603050405020304" pitchFamily="18" charset="0"/>
              </a:rPr>
              <a:t>cửa</a:t>
            </a:r>
            <a:r>
              <a:rPr lang="en-US" altLang="en-US" sz="6000" b="1" dirty="0">
                <a:solidFill>
                  <a:srgbClr val="3333FF"/>
                </a:solidFill>
                <a:latin typeface="Times New Roman" panose="02020603050405020304" pitchFamily="18" charset="0"/>
              </a:rPr>
              <a:t> </a:t>
            </a:r>
            <a:r>
              <a:rPr lang="en-US" altLang="en-US" sz="6000" b="1" dirty="0" err="1">
                <a:solidFill>
                  <a:srgbClr val="3333FF"/>
                </a:solidFill>
                <a:latin typeface="Times New Roman" panose="02020603050405020304" pitchFamily="18" charset="0"/>
              </a:rPr>
              <a:t>biển</a:t>
            </a:r>
            <a:r>
              <a:rPr lang="en-US" altLang="en-US" sz="6000" b="1" dirty="0">
                <a:solidFill>
                  <a:srgbClr val="3333FF"/>
                </a:solidFill>
                <a:latin typeface="Times New Roman" panose="02020603050405020304" pitchFamily="18" charset="0"/>
              </a:rPr>
              <a:t> </a:t>
            </a:r>
            <a:r>
              <a:rPr lang="en-US" altLang="en-US" sz="6000" b="1" dirty="0" err="1">
                <a:solidFill>
                  <a:srgbClr val="3333FF"/>
                </a:solidFill>
                <a:latin typeface="Times New Roman" panose="02020603050405020304" pitchFamily="18" charset="0"/>
              </a:rPr>
              <a:t>thuộc</a:t>
            </a:r>
            <a:r>
              <a:rPr lang="en-US" altLang="en-US" sz="6000" b="1" dirty="0">
                <a:solidFill>
                  <a:srgbClr val="3333FF"/>
                </a:solidFill>
                <a:latin typeface="Times New Roman" panose="02020603050405020304" pitchFamily="18" charset="0"/>
              </a:rPr>
              <a:t> </a:t>
            </a:r>
            <a:r>
              <a:rPr lang="en-US" altLang="en-US" sz="6000" b="1" dirty="0" err="1">
                <a:solidFill>
                  <a:srgbClr val="3333FF"/>
                </a:solidFill>
                <a:latin typeface="Times New Roman" panose="02020603050405020304" pitchFamily="18" charset="0"/>
              </a:rPr>
              <a:t>miền</a:t>
            </a:r>
            <a:r>
              <a:rPr lang="en-US" altLang="en-US" sz="6000" b="1" dirty="0">
                <a:solidFill>
                  <a:srgbClr val="3333FF"/>
                </a:solidFill>
                <a:latin typeface="Times New Roman" panose="02020603050405020304" pitchFamily="18" charset="0"/>
              </a:rPr>
              <a:t> </a:t>
            </a:r>
            <a:r>
              <a:rPr lang="en-US" altLang="en-US" sz="6000" b="1" dirty="0" err="1">
                <a:solidFill>
                  <a:srgbClr val="3333FF"/>
                </a:solidFill>
                <a:latin typeface="Times New Roman" panose="02020603050405020304" pitchFamily="18" charset="0"/>
              </a:rPr>
              <a:t>Trung</a:t>
            </a:r>
            <a:r>
              <a:rPr lang="en-US" altLang="en-US" sz="6000" b="1" dirty="0">
                <a:solidFill>
                  <a:srgbClr val="3333FF"/>
                </a:solidFill>
                <a:latin typeface="Times New Roman" panose="02020603050405020304" pitchFamily="18" charset="0"/>
              </a:rPr>
              <a:t> </a:t>
            </a:r>
            <a:r>
              <a:rPr lang="en-US" altLang="en-US" sz="6000" b="1" dirty="0" err="1">
                <a:solidFill>
                  <a:srgbClr val="3333FF"/>
                </a:solidFill>
                <a:latin typeface="Times New Roman" panose="02020603050405020304" pitchFamily="18" charset="0"/>
              </a:rPr>
              <a:t>nước</a:t>
            </a:r>
            <a:r>
              <a:rPr lang="en-US" altLang="en-US" sz="6000" b="1" dirty="0">
                <a:solidFill>
                  <a:srgbClr val="3333FF"/>
                </a:solidFill>
                <a:latin typeface="Times New Roman" panose="02020603050405020304" pitchFamily="18" charset="0"/>
              </a:rPr>
              <a:t> ta.</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2"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0000" r="-10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F2EC41-E195-4D3F-A3B6-0EC6179D6D3B}"/>
              </a:ext>
            </a:extLst>
          </p:cNvPr>
          <p:cNvSpPr txBox="1"/>
          <p:nvPr/>
        </p:nvSpPr>
        <p:spPr>
          <a:xfrm>
            <a:off x="2743200" y="0"/>
            <a:ext cx="6232796" cy="2215991"/>
          </a:xfrm>
          <a:prstGeom prst="rect">
            <a:avLst/>
          </a:prstGeom>
          <a:noFill/>
        </p:spPr>
        <p:txBody>
          <a:bodyPr wrap="none" rtlCol="0">
            <a:spAutoFit/>
          </a:bodyPr>
          <a:lstStyle/>
          <a:p>
            <a:r>
              <a:rPr lang="en-US" sz="13800" b="1" dirty="0" err="1">
                <a:solidFill>
                  <a:srgbClr val="FF0000"/>
                </a:solidFill>
                <a:latin typeface="Times New Roman" pitchFamily="18" charset="0"/>
                <a:cs typeface="Times New Roman" pitchFamily="18" charset="0"/>
              </a:rPr>
              <a:t>Dặn</a:t>
            </a:r>
            <a:r>
              <a:rPr lang="en-US" sz="13800" b="1" dirty="0">
                <a:solidFill>
                  <a:srgbClr val="FF0000"/>
                </a:solidFill>
                <a:latin typeface="Times New Roman" pitchFamily="18" charset="0"/>
                <a:cs typeface="Times New Roman" pitchFamily="18" charset="0"/>
              </a:rPr>
              <a:t> </a:t>
            </a:r>
            <a:r>
              <a:rPr lang="en-US" sz="13800" b="1" dirty="0" err="1">
                <a:solidFill>
                  <a:srgbClr val="FF0000"/>
                </a:solidFill>
                <a:latin typeface="Times New Roman" pitchFamily="18" charset="0"/>
                <a:cs typeface="Times New Roman" pitchFamily="18" charset="0"/>
              </a:rPr>
              <a:t>dò</a:t>
            </a:r>
            <a:r>
              <a:rPr lang="en-US" sz="13800" b="1" dirty="0">
                <a:solidFill>
                  <a:srgbClr val="FF0000"/>
                </a:solidFill>
                <a:latin typeface="Times New Roman" pitchFamily="18" charset="0"/>
                <a:cs typeface="Times New Roman" pitchFamily="18" charset="0"/>
              </a:rPr>
              <a:t>:</a:t>
            </a:r>
          </a:p>
        </p:txBody>
      </p:sp>
      <p:sp>
        <p:nvSpPr>
          <p:cNvPr id="7" name="TextBox 6">
            <a:extLst>
              <a:ext uri="{FF2B5EF4-FFF2-40B4-BE49-F238E27FC236}">
                <a16:creationId xmlns:a16="http://schemas.microsoft.com/office/drawing/2014/main" id="{C67FA4D1-8689-4723-8550-8FFBC4BEC2A5}"/>
              </a:ext>
            </a:extLst>
          </p:cNvPr>
          <p:cNvSpPr txBox="1"/>
          <p:nvPr/>
        </p:nvSpPr>
        <p:spPr>
          <a:xfrm>
            <a:off x="609600" y="2655838"/>
            <a:ext cx="11658600" cy="2308324"/>
          </a:xfrm>
          <a:prstGeom prst="rect">
            <a:avLst/>
          </a:prstGeom>
          <a:noFill/>
        </p:spPr>
        <p:txBody>
          <a:bodyPr wrap="square" rtlCol="0">
            <a:spAutoFit/>
          </a:bodyPr>
          <a:lstStyle/>
          <a:p>
            <a:r>
              <a:rPr lang="en-US" sz="7200" dirty="0" err="1">
                <a:solidFill>
                  <a:srgbClr val="3333FF"/>
                </a:solidFill>
                <a:latin typeface="Times New Roman" pitchFamily="18" charset="0"/>
                <a:cs typeface="Times New Roman" pitchFamily="18" charset="0"/>
              </a:rPr>
              <a:t>Về</a:t>
            </a:r>
            <a:r>
              <a:rPr lang="en-US" sz="7200" dirty="0">
                <a:solidFill>
                  <a:srgbClr val="3333FF"/>
                </a:solidFill>
                <a:latin typeface="Times New Roman" pitchFamily="18" charset="0"/>
                <a:cs typeface="Times New Roman" pitchFamily="18" charset="0"/>
              </a:rPr>
              <a:t> </a:t>
            </a:r>
            <a:r>
              <a:rPr lang="en-US" sz="7200" dirty="0" err="1">
                <a:solidFill>
                  <a:srgbClr val="3333FF"/>
                </a:solidFill>
                <a:latin typeface="Times New Roman" pitchFamily="18" charset="0"/>
                <a:cs typeface="Times New Roman" pitchFamily="18" charset="0"/>
              </a:rPr>
              <a:t>nhà</a:t>
            </a:r>
            <a:r>
              <a:rPr lang="en-US" sz="7200" dirty="0">
                <a:solidFill>
                  <a:srgbClr val="3333FF"/>
                </a:solidFill>
                <a:latin typeface="Times New Roman" pitchFamily="18" charset="0"/>
                <a:cs typeface="Times New Roman" pitchFamily="18" charset="0"/>
              </a:rPr>
              <a:t> </a:t>
            </a:r>
            <a:r>
              <a:rPr lang="en-US" sz="7200" dirty="0" err="1">
                <a:solidFill>
                  <a:srgbClr val="3333FF"/>
                </a:solidFill>
                <a:latin typeface="Times New Roman" pitchFamily="18" charset="0"/>
                <a:cs typeface="Times New Roman" pitchFamily="18" charset="0"/>
              </a:rPr>
              <a:t>đọc</a:t>
            </a:r>
            <a:r>
              <a:rPr lang="en-US" sz="7200" dirty="0">
                <a:solidFill>
                  <a:srgbClr val="3333FF"/>
                </a:solidFill>
                <a:latin typeface="Times New Roman" pitchFamily="18" charset="0"/>
                <a:cs typeface="Times New Roman" pitchFamily="18" charset="0"/>
              </a:rPr>
              <a:t> </a:t>
            </a:r>
            <a:r>
              <a:rPr lang="en-US" sz="7200" dirty="0" err="1">
                <a:solidFill>
                  <a:srgbClr val="3333FF"/>
                </a:solidFill>
                <a:latin typeface="Times New Roman" pitchFamily="18" charset="0"/>
                <a:cs typeface="Times New Roman" pitchFamily="18" charset="0"/>
              </a:rPr>
              <a:t>lại</a:t>
            </a:r>
            <a:r>
              <a:rPr lang="en-US" sz="7200" dirty="0">
                <a:solidFill>
                  <a:srgbClr val="3333FF"/>
                </a:solidFill>
                <a:latin typeface="Times New Roman" pitchFamily="18" charset="0"/>
                <a:cs typeface="Times New Roman" pitchFamily="18" charset="0"/>
              </a:rPr>
              <a:t> </a:t>
            </a:r>
            <a:r>
              <a:rPr lang="en-US" sz="7200" dirty="0" err="1">
                <a:solidFill>
                  <a:srgbClr val="3333FF"/>
                </a:solidFill>
                <a:latin typeface="Times New Roman" pitchFamily="18" charset="0"/>
                <a:cs typeface="Times New Roman" pitchFamily="18" charset="0"/>
              </a:rPr>
              <a:t>bài</a:t>
            </a:r>
            <a:r>
              <a:rPr lang="en-US" sz="7200" dirty="0">
                <a:solidFill>
                  <a:srgbClr val="3333FF"/>
                </a:solidFill>
                <a:latin typeface="Times New Roman" pitchFamily="18" charset="0"/>
                <a:cs typeface="Times New Roman" pitchFamily="18" charset="0"/>
              </a:rPr>
              <a:t> </a:t>
            </a:r>
            <a:r>
              <a:rPr lang="en-US" sz="7200" dirty="0" err="1">
                <a:solidFill>
                  <a:srgbClr val="3333FF"/>
                </a:solidFill>
                <a:latin typeface="Times New Roman" pitchFamily="18" charset="0"/>
                <a:cs typeface="Times New Roman" pitchFamily="18" charset="0"/>
              </a:rPr>
              <a:t>và</a:t>
            </a:r>
            <a:r>
              <a:rPr lang="en-US" sz="7200" dirty="0">
                <a:solidFill>
                  <a:srgbClr val="3333FF"/>
                </a:solidFill>
                <a:latin typeface="Times New Roman" pitchFamily="18" charset="0"/>
                <a:cs typeface="Times New Roman" pitchFamily="18" charset="0"/>
              </a:rPr>
              <a:t> </a:t>
            </a:r>
            <a:r>
              <a:rPr lang="en-US" sz="7200" dirty="0" err="1">
                <a:solidFill>
                  <a:srgbClr val="3333FF"/>
                </a:solidFill>
                <a:latin typeface="Times New Roman" pitchFamily="18" charset="0"/>
                <a:cs typeface="Times New Roman" pitchFamily="18" charset="0"/>
              </a:rPr>
              <a:t>chuẩn</a:t>
            </a:r>
            <a:r>
              <a:rPr lang="en-US" sz="7200" dirty="0">
                <a:solidFill>
                  <a:srgbClr val="3333FF"/>
                </a:solidFill>
                <a:latin typeface="Times New Roman" pitchFamily="18" charset="0"/>
                <a:cs typeface="Times New Roman" pitchFamily="18" charset="0"/>
              </a:rPr>
              <a:t> </a:t>
            </a:r>
            <a:r>
              <a:rPr lang="en-US" sz="7200" dirty="0" err="1">
                <a:solidFill>
                  <a:srgbClr val="3333FF"/>
                </a:solidFill>
                <a:latin typeface="Times New Roman" pitchFamily="18" charset="0"/>
                <a:cs typeface="Times New Roman" pitchFamily="18" charset="0"/>
              </a:rPr>
              <a:t>bị</a:t>
            </a:r>
            <a:r>
              <a:rPr lang="en-US" sz="7200" dirty="0">
                <a:solidFill>
                  <a:srgbClr val="3333FF"/>
                </a:solidFill>
                <a:latin typeface="Times New Roman" pitchFamily="18" charset="0"/>
                <a:cs typeface="Times New Roman" pitchFamily="18" charset="0"/>
              </a:rPr>
              <a:t> </a:t>
            </a:r>
            <a:r>
              <a:rPr lang="en-US" sz="7200" dirty="0" err="1">
                <a:solidFill>
                  <a:srgbClr val="3333FF"/>
                </a:solidFill>
                <a:latin typeface="Times New Roman" pitchFamily="18" charset="0"/>
                <a:cs typeface="Times New Roman" pitchFamily="18" charset="0"/>
              </a:rPr>
              <a:t>bài</a:t>
            </a:r>
            <a:r>
              <a:rPr lang="en-US" sz="7200" dirty="0">
                <a:solidFill>
                  <a:srgbClr val="3333FF"/>
                </a:solidFill>
                <a:latin typeface="Times New Roman" pitchFamily="18" charset="0"/>
                <a:cs typeface="Times New Roman" pitchFamily="18" charset="0"/>
              </a:rPr>
              <a:t> </a:t>
            </a:r>
            <a:r>
              <a:rPr lang="en-US" sz="7200" dirty="0" err="1">
                <a:solidFill>
                  <a:srgbClr val="3333FF"/>
                </a:solidFill>
                <a:latin typeface="Times New Roman" pitchFamily="18" charset="0"/>
                <a:cs typeface="Times New Roman" pitchFamily="18" charset="0"/>
              </a:rPr>
              <a:t>sau</a:t>
            </a:r>
            <a:r>
              <a:rPr lang="en-US" sz="7200" dirty="0">
                <a:solidFill>
                  <a:srgbClr val="3333FF"/>
                </a:solidFill>
                <a:latin typeface="Times New Roman" pitchFamily="18" charset="0"/>
                <a:cs typeface="Times New Roman" pitchFamily="18" charset="0"/>
              </a:rPr>
              <a:t>: </a:t>
            </a:r>
            <a:r>
              <a:rPr lang="en-US" sz="7200" b="1" dirty="0" err="1">
                <a:solidFill>
                  <a:srgbClr val="3333FF"/>
                </a:solidFill>
                <a:latin typeface="Times New Roman" pitchFamily="18" charset="0"/>
                <a:cs typeface="Times New Roman" pitchFamily="18" charset="0"/>
              </a:rPr>
              <a:t>Nhớ</a:t>
            </a:r>
            <a:r>
              <a:rPr lang="en-US" sz="7200" b="1" dirty="0">
                <a:solidFill>
                  <a:srgbClr val="3333FF"/>
                </a:solidFill>
                <a:latin typeface="Times New Roman" pitchFamily="18" charset="0"/>
                <a:cs typeface="Times New Roman" pitchFamily="18" charset="0"/>
              </a:rPr>
              <a:t> </a:t>
            </a:r>
            <a:r>
              <a:rPr lang="en-US" sz="7200" b="1" dirty="0" err="1">
                <a:solidFill>
                  <a:srgbClr val="3333FF"/>
                </a:solidFill>
                <a:latin typeface="Times New Roman" pitchFamily="18" charset="0"/>
                <a:cs typeface="Times New Roman" pitchFamily="18" charset="0"/>
              </a:rPr>
              <a:t>Việt</a:t>
            </a:r>
            <a:r>
              <a:rPr lang="en-US" sz="7200" b="1" dirty="0">
                <a:solidFill>
                  <a:srgbClr val="3333FF"/>
                </a:solidFill>
                <a:latin typeface="Times New Roman" pitchFamily="18" charset="0"/>
                <a:cs typeface="Times New Roman" pitchFamily="18" charset="0"/>
              </a:rPr>
              <a:t> </a:t>
            </a:r>
            <a:r>
              <a:rPr lang="en-US" sz="7200" b="1" dirty="0" err="1">
                <a:solidFill>
                  <a:srgbClr val="3333FF"/>
                </a:solidFill>
                <a:latin typeface="Times New Roman" pitchFamily="18" charset="0"/>
                <a:cs typeface="Times New Roman" pitchFamily="18" charset="0"/>
              </a:rPr>
              <a:t>Bắc</a:t>
            </a:r>
            <a:r>
              <a:rPr lang="en-US" sz="7200" b="1" dirty="0">
                <a:solidFill>
                  <a:srgbClr val="3333FF"/>
                </a:solidFill>
                <a:latin typeface="Times New Roman" pitchFamily="18" charset="0"/>
                <a:cs typeface="Times New Roman" pitchFamily="18" charset="0"/>
              </a:rPr>
              <a:t> </a:t>
            </a:r>
          </a:p>
        </p:txBody>
      </p:sp>
    </p:spTree>
    <p:extLst>
      <p:ext uri="{BB962C8B-B14F-4D97-AF65-F5344CB8AC3E}">
        <p14:creationId xmlns:p14="http://schemas.microsoft.com/office/powerpoint/2010/main" val="333849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7046A2-E027-4EF5-83FE-68EDB952FBBD}"/>
              </a:ext>
            </a:extLst>
          </p:cNvPr>
          <p:cNvSpPr/>
          <p:nvPr/>
        </p:nvSpPr>
        <p:spPr>
          <a:xfrm>
            <a:off x="227012" y="609600"/>
            <a:ext cx="11939588" cy="5262979"/>
          </a:xfrm>
          <a:prstGeom prst="rect">
            <a:avLst/>
          </a:prstGeom>
        </p:spPr>
        <p:txBody>
          <a:bodyPr wrap="square">
            <a:spAutoFit/>
          </a:bodyPr>
          <a:lstStyle/>
          <a:p>
            <a:br>
              <a:rPr lang="vi-VN" sz="4800" dirty="0">
                <a:latin typeface="Times New Roman" panose="02020603050405020304" pitchFamily="18" charset="0"/>
                <a:cs typeface="Times New Roman" panose="02020603050405020304" pitchFamily="18" charset="0"/>
              </a:rPr>
            </a:br>
            <a:r>
              <a:rPr lang="vi-VN" sz="4800" b="1" dirty="0">
                <a:solidFill>
                  <a:srgbClr val="4C4947"/>
                </a:solidFill>
                <a:latin typeface="Times New Roman" panose="02020603050405020304" pitchFamily="18" charset="0"/>
                <a:cs typeface="Times New Roman" panose="02020603050405020304" pitchFamily="18" charset="0"/>
              </a:rPr>
              <a:t>Cửa Tùng - một cửa biển đã thành "địa chỉ đỏ" trong thời chống Mỹ, một huyết mạch quan trọng để nhân dân Vĩnh Quang (Vĩnh Linh) ngày đêm vận chuyển lương thực vũ khí cho đảo Cồn Cỏ tiền tiêu. </a:t>
            </a:r>
            <a:endParaRPr lang="en-US" sz="4800" b="1" dirty="0">
              <a:solidFill>
                <a:srgbClr val="4C4947"/>
              </a:solidFill>
              <a:latin typeface="Times New Roman" panose="02020603050405020304" pitchFamily="18" charset="0"/>
              <a:cs typeface="Times New Roman" panose="02020603050405020304" pitchFamily="18" charset="0"/>
            </a:endParaRPr>
          </a:p>
          <a:p>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620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DD5C057-7DF5-4BF3-B6BC-0DBE74F91DF2}"/>
              </a:ext>
            </a:extLst>
          </p:cNvPr>
          <p:cNvSpPr txBox="1">
            <a:spLocks noChangeArrowheads="1"/>
          </p:cNvSpPr>
          <p:nvPr/>
        </p:nvSpPr>
        <p:spPr>
          <a:xfrm>
            <a:off x="1981200" y="0"/>
            <a:ext cx="8229600" cy="1143000"/>
          </a:xfrm>
          <a:prstGeom prst="rect">
            <a:avLst/>
          </a:prstGeom>
        </p:spPr>
        <p:txBody>
          <a:bodyPr>
            <a:norm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2700" b="1" dirty="0" err="1">
                <a:solidFill>
                  <a:srgbClr val="0000FF"/>
                </a:solidFill>
              </a:rPr>
              <a:t>Thứ</a:t>
            </a:r>
            <a:r>
              <a:rPr lang="en-US" altLang="en-US" sz="2700" b="1" dirty="0">
                <a:solidFill>
                  <a:srgbClr val="0000FF"/>
                </a:solidFill>
              </a:rPr>
              <a:t> </a:t>
            </a:r>
            <a:r>
              <a:rPr lang="en-US" altLang="en-US" sz="2700" b="1" dirty="0" err="1">
                <a:solidFill>
                  <a:srgbClr val="0000FF"/>
                </a:solidFill>
              </a:rPr>
              <a:t>tư</a:t>
            </a:r>
            <a:r>
              <a:rPr lang="en-US" altLang="en-US" sz="2700" b="1" dirty="0">
                <a:solidFill>
                  <a:srgbClr val="0000FF"/>
                </a:solidFill>
              </a:rPr>
              <a:t>  </a:t>
            </a:r>
            <a:r>
              <a:rPr lang="en-US" altLang="en-US" sz="2700" b="1" dirty="0" err="1">
                <a:solidFill>
                  <a:srgbClr val="0000FF"/>
                </a:solidFill>
              </a:rPr>
              <a:t>ngày</a:t>
            </a:r>
            <a:r>
              <a:rPr lang="en-US" altLang="en-US" sz="2700" b="1" dirty="0">
                <a:solidFill>
                  <a:srgbClr val="0000FF"/>
                </a:solidFill>
              </a:rPr>
              <a:t> 1 </a:t>
            </a:r>
            <a:r>
              <a:rPr lang="en-US" altLang="en-US" sz="2700" b="1" dirty="0" err="1">
                <a:solidFill>
                  <a:srgbClr val="0000FF"/>
                </a:solidFill>
              </a:rPr>
              <a:t>tháng</a:t>
            </a:r>
            <a:r>
              <a:rPr lang="en-US" altLang="en-US" sz="2700" b="1" dirty="0">
                <a:solidFill>
                  <a:srgbClr val="0000FF"/>
                </a:solidFill>
              </a:rPr>
              <a:t> </a:t>
            </a:r>
            <a:r>
              <a:rPr lang="vi-VN" altLang="en-US" sz="2700" b="1" dirty="0">
                <a:solidFill>
                  <a:srgbClr val="0000FF"/>
                </a:solidFill>
              </a:rPr>
              <a:t>12</a:t>
            </a:r>
            <a:r>
              <a:rPr lang="en-US" altLang="en-US" sz="2700" b="1" dirty="0">
                <a:solidFill>
                  <a:srgbClr val="0000FF"/>
                </a:solidFill>
              </a:rPr>
              <a:t> </a:t>
            </a:r>
            <a:r>
              <a:rPr lang="en-US" altLang="en-US" sz="2700" b="1" dirty="0" err="1">
                <a:solidFill>
                  <a:srgbClr val="0000FF"/>
                </a:solidFill>
              </a:rPr>
              <a:t>năm</a:t>
            </a:r>
            <a:r>
              <a:rPr lang="en-US" altLang="en-US" sz="2700" b="1" dirty="0">
                <a:solidFill>
                  <a:srgbClr val="0000FF"/>
                </a:solidFill>
              </a:rPr>
              <a:t> </a:t>
            </a:r>
            <a:r>
              <a:rPr lang="vi-VN" altLang="en-US" sz="2700" b="1" dirty="0">
                <a:solidFill>
                  <a:srgbClr val="0000FF"/>
                </a:solidFill>
              </a:rPr>
              <a:t>2021</a:t>
            </a:r>
            <a:br>
              <a:rPr lang="en-US" altLang="en-US" sz="2700" dirty="0">
                <a:solidFill>
                  <a:srgbClr val="0000FF"/>
                </a:solidFill>
              </a:rPr>
            </a:br>
            <a:endParaRPr lang="en-US" altLang="en-US" sz="2700" dirty="0">
              <a:solidFill>
                <a:srgbClr val="0000FF"/>
              </a:solidFill>
              <a:latin typeface="Calibri" panose="020F0502020204030204" pitchFamily="34" charset="0"/>
            </a:endParaRPr>
          </a:p>
        </p:txBody>
      </p:sp>
      <p:sp>
        <p:nvSpPr>
          <p:cNvPr id="5123" name="TextBox 8">
            <a:extLst>
              <a:ext uri="{FF2B5EF4-FFF2-40B4-BE49-F238E27FC236}">
                <a16:creationId xmlns:a16="http://schemas.microsoft.com/office/drawing/2014/main" id="{A6932AFF-01F6-47BF-82D2-842436A3998A}"/>
              </a:ext>
            </a:extLst>
          </p:cNvPr>
          <p:cNvSpPr txBox="1">
            <a:spLocks noChangeArrowheads="1"/>
          </p:cNvSpPr>
          <p:nvPr/>
        </p:nvSpPr>
        <p:spPr bwMode="auto">
          <a:xfrm>
            <a:off x="5105400" y="457201"/>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800" b="1" u="sng" dirty="0" err="1">
                <a:solidFill>
                  <a:srgbClr val="0000FF"/>
                </a:solidFill>
              </a:rPr>
              <a:t>Tập</a:t>
            </a:r>
            <a:r>
              <a:rPr lang="en-US" altLang="en-US" sz="2800" b="1" u="sng" dirty="0">
                <a:solidFill>
                  <a:srgbClr val="0000FF"/>
                </a:solidFill>
              </a:rPr>
              <a:t> </a:t>
            </a:r>
            <a:r>
              <a:rPr lang="en-US" altLang="en-US" sz="2800" b="1" u="sng" dirty="0" err="1">
                <a:solidFill>
                  <a:srgbClr val="0000FF"/>
                </a:solidFill>
              </a:rPr>
              <a:t>đọc</a:t>
            </a:r>
            <a:endParaRPr lang="en-US" altLang="en-US" sz="2800" b="1" u="sng" dirty="0">
              <a:solidFill>
                <a:srgbClr val="0000FF"/>
              </a:solidFill>
            </a:endParaRPr>
          </a:p>
        </p:txBody>
      </p:sp>
      <p:sp>
        <p:nvSpPr>
          <p:cNvPr id="10" name="TextBox 9">
            <a:extLst>
              <a:ext uri="{FF2B5EF4-FFF2-40B4-BE49-F238E27FC236}">
                <a16:creationId xmlns:a16="http://schemas.microsoft.com/office/drawing/2014/main" id="{8140541E-6089-4609-B605-0979E3A18E77}"/>
              </a:ext>
            </a:extLst>
          </p:cNvPr>
          <p:cNvSpPr txBox="1">
            <a:spLocks noChangeArrowheads="1"/>
          </p:cNvSpPr>
          <p:nvPr/>
        </p:nvSpPr>
        <p:spPr bwMode="auto">
          <a:xfrm>
            <a:off x="4800600" y="8636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3200" b="1">
                <a:solidFill>
                  <a:srgbClr val="FF0000"/>
                </a:solidFill>
              </a:rPr>
              <a:t>Cửa Tùng</a:t>
            </a:r>
          </a:p>
        </p:txBody>
      </p:sp>
      <p:sp>
        <p:nvSpPr>
          <p:cNvPr id="5125" name="TextBox 4">
            <a:extLst>
              <a:ext uri="{FF2B5EF4-FFF2-40B4-BE49-F238E27FC236}">
                <a16:creationId xmlns:a16="http://schemas.microsoft.com/office/drawing/2014/main" id="{9FD96F2D-2DAB-41FD-A1B4-FFA4AAE500D0}"/>
              </a:ext>
            </a:extLst>
          </p:cNvPr>
          <p:cNvSpPr txBox="1">
            <a:spLocks noChangeArrowheads="1"/>
          </p:cNvSpPr>
          <p:nvPr/>
        </p:nvSpPr>
        <p:spPr bwMode="auto">
          <a:xfrm>
            <a:off x="2514600" y="22098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pic>
        <p:nvPicPr>
          <p:cNvPr id="9" name="Picture 2" descr="bando">
            <a:extLst>
              <a:ext uri="{FF2B5EF4-FFF2-40B4-BE49-F238E27FC236}">
                <a16:creationId xmlns:a16="http://schemas.microsoft.com/office/drawing/2014/main" id="{4A25BFAB-8690-4E96-BCF3-7D449907F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0"/>
            <a:ext cx="4876800" cy="533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AutoShape 3">
            <a:extLst>
              <a:ext uri="{FF2B5EF4-FFF2-40B4-BE49-F238E27FC236}">
                <a16:creationId xmlns:a16="http://schemas.microsoft.com/office/drawing/2014/main" id="{D0C5912B-573F-4F2B-8302-751D7B3132F3}"/>
              </a:ext>
            </a:extLst>
          </p:cNvPr>
          <p:cNvSpPr>
            <a:spLocks noChangeArrowheads="1"/>
          </p:cNvSpPr>
          <p:nvPr/>
        </p:nvSpPr>
        <p:spPr bwMode="auto">
          <a:xfrm>
            <a:off x="4495800" y="3741738"/>
            <a:ext cx="1828800" cy="601662"/>
          </a:xfrm>
          <a:prstGeom prst="rightArrow">
            <a:avLst>
              <a:gd name="adj1" fmla="val 61667"/>
              <a:gd name="adj2" fmla="val 83546"/>
            </a:avLst>
          </a:prstGeom>
          <a:solidFill>
            <a:srgbClr val="990099"/>
          </a:solidFill>
          <a:ln w="12700">
            <a:solidFill>
              <a:srgbClr val="FFFFFF"/>
            </a:solidFill>
            <a:miter lim="800000"/>
            <a:headEnd/>
            <a:tailEnd/>
          </a:ln>
          <a:effectLst>
            <a:outerShdw dist="56796" dir="3806097" algn="ctr" rotWithShape="0">
              <a:schemeClr val="bg1"/>
            </a:outerShdw>
          </a:effectLst>
        </p:spPr>
        <p:txBody>
          <a:bodyPr wrap="none" anchor="ctr"/>
          <a:lstStyle/>
          <a:p>
            <a:pPr algn="ctr">
              <a:defRPr/>
            </a:pPr>
            <a:r>
              <a:rPr lang="en-US" sz="2400" b="1">
                <a:solidFill>
                  <a:srgbClr val="FFFFFF"/>
                </a:solidFill>
              </a:rPr>
              <a:t>Quảng Trị</a:t>
            </a:r>
          </a:p>
        </p:txBody>
      </p:sp>
      <p:sp>
        <p:nvSpPr>
          <p:cNvPr id="12" name="AutoShape 4">
            <a:extLst>
              <a:ext uri="{FF2B5EF4-FFF2-40B4-BE49-F238E27FC236}">
                <a16:creationId xmlns:a16="http://schemas.microsoft.com/office/drawing/2014/main" id="{8255D01C-2C82-46D5-BE2B-EEE8EC4B33CB}"/>
              </a:ext>
            </a:extLst>
          </p:cNvPr>
          <p:cNvSpPr>
            <a:spLocks noChangeArrowheads="1"/>
          </p:cNvSpPr>
          <p:nvPr/>
        </p:nvSpPr>
        <p:spPr bwMode="auto">
          <a:xfrm>
            <a:off x="6324600" y="3657600"/>
            <a:ext cx="685800" cy="457200"/>
          </a:xfrm>
          <a:prstGeom prst="star5">
            <a:avLst/>
          </a:prstGeom>
          <a:solidFill>
            <a:srgbClr val="FF0000"/>
          </a:solidFill>
          <a:ln w="9525">
            <a:solidFill>
              <a:schemeClr val="tx1"/>
            </a:solidFill>
            <a:miter lim="800000"/>
            <a:headEnd/>
            <a:tailEnd/>
          </a:ln>
          <a:effectLst/>
        </p:spPr>
        <p:txBody>
          <a:bodyPr wrap="none" anchor="ctr"/>
          <a:lstStyle/>
          <a:p>
            <a:pPr algn="ctr" eaLnBrk="1" hangingPunct="1">
              <a:defRPr/>
            </a:pPr>
            <a:endParaRPr lang="en-US">
              <a:solidFill>
                <a:srgbClr val="FF0000"/>
              </a:solidFill>
            </a:endParaRPr>
          </a:p>
        </p:txBody>
      </p:sp>
      <p:sp>
        <p:nvSpPr>
          <p:cNvPr id="14" name="Left Arrow 13">
            <a:extLst>
              <a:ext uri="{FF2B5EF4-FFF2-40B4-BE49-F238E27FC236}">
                <a16:creationId xmlns:a16="http://schemas.microsoft.com/office/drawing/2014/main" id="{0BFC5956-299C-4F1D-BE93-CF1CA982D3FC}"/>
              </a:ext>
            </a:extLst>
          </p:cNvPr>
          <p:cNvSpPr/>
          <p:nvPr/>
        </p:nvSpPr>
        <p:spPr>
          <a:xfrm>
            <a:off x="6705600" y="2057400"/>
            <a:ext cx="1828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bg1"/>
                </a:solidFill>
              </a:rPr>
              <a:t>Miền</a:t>
            </a:r>
            <a:r>
              <a:rPr lang="en-US" b="1" dirty="0">
                <a:solidFill>
                  <a:schemeClr val="bg1"/>
                </a:solidFill>
              </a:rPr>
              <a:t> </a:t>
            </a:r>
            <a:r>
              <a:rPr lang="en-US" b="1" dirty="0" err="1">
                <a:solidFill>
                  <a:schemeClr val="bg1"/>
                </a:solidFill>
              </a:rPr>
              <a:t>Bắc</a:t>
            </a:r>
            <a:endParaRPr lang="en-US" b="1" dirty="0">
              <a:solidFill>
                <a:schemeClr val="bg1"/>
              </a:solidFill>
            </a:endParaRPr>
          </a:p>
        </p:txBody>
      </p:sp>
      <p:sp>
        <p:nvSpPr>
          <p:cNvPr id="15" name="Left Arrow 14">
            <a:extLst>
              <a:ext uri="{FF2B5EF4-FFF2-40B4-BE49-F238E27FC236}">
                <a16:creationId xmlns:a16="http://schemas.microsoft.com/office/drawing/2014/main" id="{AA6E510F-7E0F-403E-A8D9-DAFDEEB8CB50}"/>
              </a:ext>
            </a:extLst>
          </p:cNvPr>
          <p:cNvSpPr/>
          <p:nvPr/>
        </p:nvSpPr>
        <p:spPr>
          <a:xfrm>
            <a:off x="7010400" y="3581400"/>
            <a:ext cx="1828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bg1"/>
                </a:solidFill>
              </a:rPr>
              <a:t>Miền</a:t>
            </a:r>
            <a:r>
              <a:rPr lang="en-US" b="1" dirty="0">
                <a:solidFill>
                  <a:schemeClr val="bg1"/>
                </a:solidFill>
              </a:rPr>
              <a:t> </a:t>
            </a:r>
            <a:r>
              <a:rPr lang="en-US" b="1" dirty="0" err="1">
                <a:solidFill>
                  <a:schemeClr val="bg1"/>
                </a:solidFill>
              </a:rPr>
              <a:t>Trung</a:t>
            </a:r>
            <a:endParaRPr lang="en-US" b="1" dirty="0">
              <a:solidFill>
                <a:schemeClr val="bg1"/>
              </a:solidFill>
            </a:endParaRPr>
          </a:p>
        </p:txBody>
      </p:sp>
      <p:sp>
        <p:nvSpPr>
          <p:cNvPr id="16" name="Left Arrow 15">
            <a:extLst>
              <a:ext uri="{FF2B5EF4-FFF2-40B4-BE49-F238E27FC236}">
                <a16:creationId xmlns:a16="http://schemas.microsoft.com/office/drawing/2014/main" id="{FCE730C3-EA25-4330-889B-3B5AD6B420CE}"/>
              </a:ext>
            </a:extLst>
          </p:cNvPr>
          <p:cNvSpPr/>
          <p:nvPr/>
        </p:nvSpPr>
        <p:spPr>
          <a:xfrm>
            <a:off x="7086600" y="5867400"/>
            <a:ext cx="1828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chemeClr val="bg1"/>
                </a:solidFill>
              </a:rPr>
              <a:t>Miền</a:t>
            </a:r>
            <a:r>
              <a:rPr lang="en-US" b="1" dirty="0">
                <a:solidFill>
                  <a:schemeClr val="bg1"/>
                </a:solidFill>
              </a:rPr>
              <a: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Left)">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downLeft)">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repeatCount="500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nodeType="afterGroup">
                            <p:stCondLst>
                              <p:cond delay="2500"/>
                            </p:stCondLst>
                            <p:childTnLst>
                              <p:par>
                                <p:cTn id="36" presetID="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1000" fill="hold"/>
                                        <p:tgtEl>
                                          <p:spTgt spid="11"/>
                                        </p:tgtEl>
                                        <p:attrNameLst>
                                          <p:attrName>ppt_x</p:attrName>
                                        </p:attrNameLst>
                                      </p:cBhvr>
                                      <p:tavLst>
                                        <p:tav tm="0">
                                          <p:val>
                                            <p:strVal val="0-#ppt_w/2"/>
                                          </p:val>
                                        </p:tav>
                                        <p:tav tm="100000">
                                          <p:val>
                                            <p:strVal val="#ppt_x"/>
                                          </p:val>
                                        </p:tav>
                                      </p:tavLst>
                                    </p:anim>
                                    <p:anim calcmode="lin" valueType="num">
                                      <p:cBhvr additive="base">
                                        <p:cTn id="39"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547D53-AE34-4D93-AB13-43098E63C492}"/>
              </a:ext>
            </a:extLst>
          </p:cNvPr>
          <p:cNvSpPr/>
          <p:nvPr/>
        </p:nvSpPr>
        <p:spPr>
          <a:xfrm>
            <a:off x="1965682" y="1600200"/>
            <a:ext cx="8789586" cy="1323439"/>
          </a:xfrm>
          <a:prstGeom prst="rect">
            <a:avLst/>
          </a:prstGeom>
          <a:noFill/>
        </p:spPr>
        <p:txBody>
          <a:bodyPr wrap="none">
            <a:spAutoFit/>
          </a:bodyPr>
          <a:lstStyle/>
          <a:p>
            <a:pPr algn="ctr" eaLnBrk="1" hangingPunct="1">
              <a:defRPr/>
            </a:pPr>
            <a:r>
              <a:rPr lang="vi-VN"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LUYỆN ĐỌC CÂU</a:t>
            </a:r>
            <a:endParaRPr lang="en-US" sz="8000" b="1" dirty="0">
              <a:ln w="9525">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ext Box 23">
            <a:extLst>
              <a:ext uri="{FF2B5EF4-FFF2-40B4-BE49-F238E27FC236}">
                <a16:creationId xmlns:a16="http://schemas.microsoft.com/office/drawing/2014/main" id="{D294BAF4-FBC0-4B42-B08C-D12C85163D77}"/>
              </a:ext>
            </a:extLst>
          </p:cNvPr>
          <p:cNvSpPr txBox="1">
            <a:spLocks noChangeArrowheads="1"/>
          </p:cNvSpPr>
          <p:nvPr/>
        </p:nvSpPr>
        <p:spPr bwMode="auto">
          <a:xfrm>
            <a:off x="2297151" y="1074772"/>
            <a:ext cx="36649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4800" b="1" dirty="0">
                <a:latin typeface=".VnTime" panose="020B7200000000000000" pitchFamily="34" charset="0"/>
                <a:cs typeface="Arial" panose="020B0604020202020204" pitchFamily="34" charset="0"/>
              </a:rPr>
              <a:t>- </a:t>
            </a:r>
            <a:r>
              <a:rPr lang="vi-VN" altLang="en-US" sz="4800" b="1" dirty="0">
                <a:latin typeface=".VnTime" panose="020B7200000000000000" pitchFamily="34" charset="0"/>
                <a:cs typeface="Arial" panose="020B0604020202020204" pitchFamily="34" charset="0"/>
              </a:rPr>
              <a:t>cứu nước</a:t>
            </a:r>
            <a:endParaRPr lang="en-US" altLang="en-US" sz="4800" b="1" dirty="0">
              <a:latin typeface=".VnTime" panose="020B7200000000000000" pitchFamily="34" charset="0"/>
              <a:cs typeface="Arial" panose="020B0604020202020204" pitchFamily="34" charset="0"/>
            </a:endParaRPr>
          </a:p>
        </p:txBody>
      </p:sp>
      <p:sp>
        <p:nvSpPr>
          <p:cNvPr id="7" name="Text Box 24">
            <a:extLst>
              <a:ext uri="{FF2B5EF4-FFF2-40B4-BE49-F238E27FC236}">
                <a16:creationId xmlns:a16="http://schemas.microsoft.com/office/drawing/2014/main" id="{0018C5F3-E94B-4623-8174-D4AC65357E03}"/>
              </a:ext>
            </a:extLst>
          </p:cNvPr>
          <p:cNvSpPr txBox="1">
            <a:spLocks noChangeArrowheads="1"/>
          </p:cNvSpPr>
          <p:nvPr/>
        </p:nvSpPr>
        <p:spPr bwMode="auto">
          <a:xfrm>
            <a:off x="2297151" y="3225018"/>
            <a:ext cx="411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4800" b="1" dirty="0">
                <a:latin typeface=".VnTime" panose="020B7200000000000000" pitchFamily="34" charset="0"/>
                <a:cs typeface="Arial" panose="020B0604020202020204" pitchFamily="34" charset="0"/>
              </a:rPr>
              <a:t>- </a:t>
            </a:r>
            <a:r>
              <a:rPr lang="vi-VN" altLang="en-US" sz="4800" b="1" dirty="0">
                <a:latin typeface=".VnTime" panose="020B7200000000000000" pitchFamily="34" charset="0"/>
                <a:cs typeface="Arial" panose="020B0604020202020204" pitchFamily="34" charset="0"/>
              </a:rPr>
              <a:t>Lũy tre làng</a:t>
            </a:r>
            <a:endParaRPr lang="en-US" altLang="en-US" sz="4800" b="1" dirty="0">
              <a:latin typeface=".VnTime" panose="020B7200000000000000" pitchFamily="34" charset="0"/>
              <a:cs typeface="Arial" panose="020B0604020202020204" pitchFamily="34" charset="0"/>
            </a:endParaRPr>
          </a:p>
        </p:txBody>
      </p:sp>
      <p:sp>
        <p:nvSpPr>
          <p:cNvPr id="8" name="Text Box 25">
            <a:extLst>
              <a:ext uri="{FF2B5EF4-FFF2-40B4-BE49-F238E27FC236}">
                <a16:creationId xmlns:a16="http://schemas.microsoft.com/office/drawing/2014/main" id="{101A54F6-85B4-429C-BE6F-FFF5541D30DF}"/>
              </a:ext>
            </a:extLst>
          </p:cNvPr>
          <p:cNvSpPr txBox="1">
            <a:spLocks noChangeArrowheads="1"/>
          </p:cNvSpPr>
          <p:nvPr/>
        </p:nvSpPr>
        <p:spPr bwMode="auto">
          <a:xfrm>
            <a:off x="6229897" y="1039504"/>
            <a:ext cx="449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4800" b="1" dirty="0">
                <a:cs typeface="Times New Roman" panose="02020603050405020304" pitchFamily="18" charset="0"/>
              </a:rPr>
              <a:t>  - </a:t>
            </a:r>
            <a:r>
              <a:rPr lang="vi-VN" altLang="en-US" sz="4800" b="1" dirty="0">
                <a:cs typeface="Times New Roman" panose="02020603050405020304" pitchFamily="18" charset="0"/>
              </a:rPr>
              <a:t>xanh lục</a:t>
            </a:r>
            <a:endParaRPr lang="en-US" altLang="en-US" sz="4800" b="1" dirty="0">
              <a:cs typeface="Times New Roman" panose="02020603050405020304" pitchFamily="18" charset="0"/>
            </a:endParaRPr>
          </a:p>
        </p:txBody>
      </p:sp>
      <p:sp>
        <p:nvSpPr>
          <p:cNvPr id="9" name="Text Box 26">
            <a:extLst>
              <a:ext uri="{FF2B5EF4-FFF2-40B4-BE49-F238E27FC236}">
                <a16:creationId xmlns:a16="http://schemas.microsoft.com/office/drawing/2014/main" id="{D5C11D13-B068-45FF-A1E9-191FDADE01DD}"/>
              </a:ext>
            </a:extLst>
          </p:cNvPr>
          <p:cNvSpPr txBox="1">
            <a:spLocks noChangeArrowheads="1"/>
          </p:cNvSpPr>
          <p:nvPr/>
        </p:nvSpPr>
        <p:spPr bwMode="auto">
          <a:xfrm>
            <a:off x="2297151" y="2149895"/>
            <a:ext cx="30368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4800" b="1" dirty="0">
                <a:latin typeface=".VnTime" panose="020B7200000000000000" pitchFamily="34" charset="0"/>
                <a:cs typeface="Arial" panose="020B0604020202020204" pitchFamily="34" charset="0"/>
              </a:rPr>
              <a:t>- </a:t>
            </a:r>
            <a:r>
              <a:rPr lang="vi-VN" altLang="en-US" sz="4800" b="1" dirty="0">
                <a:latin typeface=".VnTime" panose="020B7200000000000000" pitchFamily="34" charset="0"/>
                <a:cs typeface="Arial" panose="020B0604020202020204" pitchFamily="34" charset="0"/>
              </a:rPr>
              <a:t>Xanh lơ</a:t>
            </a:r>
            <a:endParaRPr lang="en-US" altLang="en-US" sz="4800" b="1" dirty="0">
              <a:latin typeface=".VnTime" panose="020B7200000000000000" pitchFamily="34" charset="0"/>
              <a:cs typeface="Arial" panose="020B0604020202020204" pitchFamily="34" charset="0"/>
            </a:endParaRPr>
          </a:p>
        </p:txBody>
      </p:sp>
      <p:sp>
        <p:nvSpPr>
          <p:cNvPr id="11" name="Text Box 28">
            <a:extLst>
              <a:ext uri="{FF2B5EF4-FFF2-40B4-BE49-F238E27FC236}">
                <a16:creationId xmlns:a16="http://schemas.microsoft.com/office/drawing/2014/main" id="{6064E11A-E239-4719-A0E9-1C010B0F5B2B}"/>
              </a:ext>
            </a:extLst>
          </p:cNvPr>
          <p:cNvSpPr txBox="1">
            <a:spLocks noChangeArrowheads="1"/>
          </p:cNvSpPr>
          <p:nvPr/>
        </p:nvSpPr>
        <p:spPr bwMode="auto">
          <a:xfrm>
            <a:off x="6553200" y="2159257"/>
            <a:ext cx="350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4800" b="1" dirty="0">
                <a:cs typeface="Arial" panose="020B0604020202020204" pitchFamily="34" charset="0"/>
              </a:rPr>
              <a:t>- </a:t>
            </a:r>
            <a:r>
              <a:rPr lang="vi-VN" altLang="en-US" sz="4800" b="1" dirty="0">
                <a:cs typeface="Arial" panose="020B0604020202020204" pitchFamily="34" charset="0"/>
              </a:rPr>
              <a:t>chiếc lược</a:t>
            </a:r>
            <a:endParaRPr lang="en-US" altLang="en-US" sz="4800" b="1" dirty="0">
              <a:cs typeface="Arial" panose="020B0604020202020204" pitchFamily="34" charset="0"/>
            </a:endParaRPr>
          </a:p>
        </p:txBody>
      </p:sp>
    </p:spTree>
    <p:extLst>
      <p:ext uri="{BB962C8B-B14F-4D97-AF65-F5344CB8AC3E}">
        <p14:creationId xmlns:p14="http://schemas.microsoft.com/office/powerpoint/2010/main" val="4094668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17000" r="-17000"/>
          </a:stretch>
        </a:blipFill>
        <a:effectLst/>
      </p:bgPr>
    </p:bg>
    <p:spTree>
      <p:nvGrpSpPr>
        <p:cNvPr id="1" name=""/>
        <p:cNvGrpSpPr/>
        <p:nvPr/>
      </p:nvGrpSpPr>
      <p:grpSpPr>
        <a:xfrm>
          <a:off x="0" y="0"/>
          <a:ext cx="0" cy="0"/>
          <a:chOff x="0" y="0"/>
          <a:chExt cx="0" cy="0"/>
        </a:xfrm>
      </p:grpSpPr>
      <p:sp>
        <p:nvSpPr>
          <p:cNvPr id="6152" name="Text Box 8"/>
          <p:cNvSpPr txBox="1">
            <a:spLocks noChangeArrowheads="1"/>
          </p:cNvSpPr>
          <p:nvPr/>
        </p:nvSpPr>
        <p:spPr bwMode="auto">
          <a:xfrm>
            <a:off x="76200" y="1300022"/>
            <a:ext cx="830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eaLnBrk="1" hangingPunct="1">
              <a:spcBef>
                <a:spcPct val="50000"/>
              </a:spcBef>
            </a:pPr>
            <a:r>
              <a:rPr lang="en-US" b="1" dirty="0">
                <a:solidFill>
                  <a:srgbClr val="3333FF"/>
                </a:solidFill>
                <a:latin typeface="Times New Roman" panose="02020603050405020304" pitchFamily="18" charset="0"/>
                <a:cs typeface="Times New Roman" panose="02020603050405020304" pitchFamily="18" charset="0"/>
              </a:rPr>
              <a:t>  </a:t>
            </a:r>
            <a:r>
              <a:rPr lang="vi-VN" b="1" dirty="0">
                <a:solidFill>
                  <a:srgbClr val="3333FF"/>
                </a:solidFill>
                <a:latin typeface="Times New Roman" panose="02020603050405020304" pitchFamily="18" charset="0"/>
                <a:cs typeface="Times New Roman" panose="02020603050405020304" pitchFamily="18" charset="0"/>
              </a:rPr>
              <a:t>LUYỆN ĐỌC ĐOẠN</a:t>
            </a:r>
            <a:r>
              <a:rPr lang="en-US" b="1" dirty="0">
                <a:solidFill>
                  <a:srgbClr val="3333FF"/>
                </a:solidFill>
                <a:latin typeface="Times New Roman" panose="02020603050405020304" pitchFamily="18" charset="0"/>
                <a:cs typeface="Times New Roman" panose="02020603050405020304" pitchFamily="18" charset="0"/>
              </a:rPr>
              <a:t>:</a:t>
            </a:r>
          </a:p>
        </p:txBody>
      </p:sp>
      <p:sp>
        <p:nvSpPr>
          <p:cNvPr id="6153" name="Text Box 9"/>
          <p:cNvSpPr txBox="1">
            <a:spLocks noChangeArrowheads="1"/>
          </p:cNvSpPr>
          <p:nvPr/>
        </p:nvSpPr>
        <p:spPr bwMode="auto">
          <a:xfrm>
            <a:off x="0" y="2300287"/>
            <a:ext cx="1219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marL="685800" indent="-685800" eaLnBrk="1" hangingPunct="1">
              <a:spcBef>
                <a:spcPct val="50000"/>
              </a:spcBef>
              <a:buFont typeface="Wingdings" panose="05000000000000000000" pitchFamily="2" charset="2"/>
              <a:buChar char="Ø"/>
            </a:pPr>
            <a:r>
              <a:rPr lang="en-US" b="1" i="1" u="sng" dirty="0" err="1">
                <a:solidFill>
                  <a:srgbClr val="FF0000"/>
                </a:solidFill>
                <a:latin typeface="Times New Roman" panose="02020603050405020304" pitchFamily="18" charset="0"/>
                <a:cs typeface="Times New Roman" panose="02020603050405020304" pitchFamily="18" charset="0"/>
              </a:rPr>
              <a:t>Đoạn</a:t>
            </a:r>
            <a:r>
              <a:rPr lang="en-US" b="1" i="1" u="sng" dirty="0">
                <a:solidFill>
                  <a:srgbClr val="FF0000"/>
                </a:solidFill>
                <a:latin typeface="Times New Roman" panose="02020603050405020304" pitchFamily="18" charset="0"/>
                <a:cs typeface="Times New Roman" panose="02020603050405020304" pitchFamily="18" charset="0"/>
              </a:rPr>
              <a:t> 1</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Thuyền</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chúng</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tôi</a:t>
            </a:r>
            <a:r>
              <a:rPr lang="en-US" b="1" i="1" dirty="0">
                <a:solidFill>
                  <a:srgbClr val="3333FF"/>
                </a:solidFill>
                <a:latin typeface="Times New Roman" panose="02020603050405020304" pitchFamily="18" charset="0"/>
                <a:cs typeface="Times New Roman" panose="02020603050405020304" pitchFamily="18" charset="0"/>
              </a:rPr>
              <a:t>…</a:t>
            </a:r>
            <a:r>
              <a:rPr lang="en-US" b="1" i="1" dirty="0" err="1">
                <a:solidFill>
                  <a:srgbClr val="3333FF"/>
                </a:solidFill>
                <a:latin typeface="Times New Roman" panose="02020603050405020304" pitchFamily="18" charset="0"/>
                <a:cs typeface="Times New Roman" panose="02020603050405020304" pitchFamily="18" charset="0"/>
              </a:rPr>
              <a:t>rì</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rào</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gió</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thổi</a:t>
            </a:r>
            <a:r>
              <a:rPr lang="en-US" b="1" i="1" dirty="0">
                <a:solidFill>
                  <a:srgbClr val="3333FF"/>
                </a:solidFill>
                <a:latin typeface="Times New Roman" panose="02020603050405020304" pitchFamily="18" charset="0"/>
                <a:cs typeface="Times New Roman" panose="02020603050405020304" pitchFamily="18" charset="0"/>
              </a:rPr>
              <a:t>.</a:t>
            </a:r>
          </a:p>
        </p:txBody>
      </p:sp>
      <p:sp>
        <p:nvSpPr>
          <p:cNvPr id="6154" name="Text Box 10"/>
          <p:cNvSpPr txBox="1">
            <a:spLocks noChangeArrowheads="1"/>
          </p:cNvSpPr>
          <p:nvPr/>
        </p:nvSpPr>
        <p:spPr bwMode="auto">
          <a:xfrm>
            <a:off x="0" y="3668346"/>
            <a:ext cx="1226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marL="685800" indent="-685800" eaLnBrk="1" hangingPunct="1">
              <a:spcBef>
                <a:spcPct val="50000"/>
              </a:spcBef>
              <a:buFont typeface="Wingdings" panose="05000000000000000000" pitchFamily="2" charset="2"/>
              <a:buChar char="Ø"/>
            </a:pPr>
            <a:r>
              <a:rPr lang="en-US" b="1" i="1" u="sng" dirty="0" err="1">
                <a:solidFill>
                  <a:srgbClr val="FF0000"/>
                </a:solidFill>
                <a:latin typeface="Times New Roman" panose="02020603050405020304" pitchFamily="18" charset="0"/>
                <a:cs typeface="Times New Roman" panose="02020603050405020304" pitchFamily="18" charset="0"/>
              </a:rPr>
              <a:t>Đoạn</a:t>
            </a:r>
            <a:r>
              <a:rPr lang="en-US" b="1" i="1" u="sng" dirty="0">
                <a:solidFill>
                  <a:srgbClr val="FF0000"/>
                </a:solidFill>
                <a:latin typeface="Times New Roman" panose="02020603050405020304" pitchFamily="18" charset="0"/>
                <a:cs typeface="Times New Roman" panose="02020603050405020304" pitchFamily="18" charset="0"/>
              </a:rPr>
              <a:t> 2</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Từ</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cầu</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Hiền</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Lương</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màu</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xanh</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lục</a:t>
            </a:r>
            <a:r>
              <a:rPr lang="en-US" b="1" i="1" dirty="0">
                <a:solidFill>
                  <a:srgbClr val="3333FF"/>
                </a:solidFill>
                <a:latin typeface="Times New Roman" panose="02020603050405020304" pitchFamily="18" charset="0"/>
                <a:cs typeface="Times New Roman" panose="02020603050405020304" pitchFamily="18" charset="0"/>
              </a:rPr>
              <a:t>.</a:t>
            </a:r>
          </a:p>
        </p:txBody>
      </p:sp>
      <p:sp>
        <p:nvSpPr>
          <p:cNvPr id="6156" name="Text Box 12"/>
          <p:cNvSpPr txBox="1">
            <a:spLocks noChangeArrowheads="1"/>
          </p:cNvSpPr>
          <p:nvPr/>
        </p:nvSpPr>
        <p:spPr bwMode="auto">
          <a:xfrm>
            <a:off x="0" y="5550711"/>
            <a:ext cx="9301976"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marL="685800" indent="-685800" eaLnBrk="1" hangingPunct="1">
              <a:spcBef>
                <a:spcPct val="50000"/>
              </a:spcBef>
              <a:buFont typeface="Wingdings" panose="05000000000000000000" pitchFamily="2" charset="2"/>
              <a:buChar char="Ø"/>
            </a:pPr>
            <a:r>
              <a:rPr lang="en-US" b="1" i="1" u="sng" dirty="0" err="1">
                <a:solidFill>
                  <a:srgbClr val="FF0000"/>
                </a:solidFill>
                <a:latin typeface="Times New Roman" panose="02020603050405020304" pitchFamily="18" charset="0"/>
                <a:cs typeface="Times New Roman" panose="02020603050405020304" pitchFamily="18" charset="0"/>
              </a:rPr>
              <a:t>Đoạn</a:t>
            </a:r>
            <a:r>
              <a:rPr lang="en-US" b="1" i="1" u="sng" dirty="0">
                <a:solidFill>
                  <a:srgbClr val="FF0000"/>
                </a:solidFill>
                <a:latin typeface="Times New Roman" panose="02020603050405020304" pitchFamily="18" charset="0"/>
                <a:cs typeface="Times New Roman" panose="02020603050405020304" pitchFamily="18" charset="0"/>
              </a:rPr>
              <a:t> 3</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Phần</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còn</a:t>
            </a:r>
            <a:r>
              <a:rPr lang="en-US" b="1" i="1" dirty="0">
                <a:solidFill>
                  <a:srgbClr val="3333FF"/>
                </a:solidFill>
                <a:latin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cs typeface="Times New Roman" panose="02020603050405020304" pitchFamily="18" charset="0"/>
              </a:rPr>
              <a:t>lại</a:t>
            </a:r>
            <a:r>
              <a:rPr lang="en-US" b="1" i="1" dirty="0">
                <a:solidFill>
                  <a:srgbClr val="3333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61822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wedge">
                                      <p:cBhvr>
                                        <p:cTn id="7" dur="2000"/>
                                        <p:tgtEl>
                                          <p:spTgt spid="61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wedge">
                                      <p:cBhvr>
                                        <p:cTn id="12" dur="2000"/>
                                        <p:tgtEl>
                                          <p:spTgt spid="61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54"/>
                                        </p:tgtEl>
                                        <p:attrNameLst>
                                          <p:attrName>style.visibility</p:attrName>
                                        </p:attrNameLst>
                                      </p:cBhvr>
                                      <p:to>
                                        <p:strVal val="visible"/>
                                      </p:to>
                                    </p:set>
                                    <p:animEffect transition="in" filter="wipe(down)">
                                      <p:cBhvr>
                                        <p:cTn id="17" dur="500"/>
                                        <p:tgtEl>
                                          <p:spTgt spid="61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6156">
                                            <p:txEl>
                                              <p:pRg st="0" end="0"/>
                                            </p:txEl>
                                          </p:spTgt>
                                        </p:tgtEl>
                                        <p:attrNameLst>
                                          <p:attrName>style.visibility</p:attrName>
                                        </p:attrNameLst>
                                      </p:cBhvr>
                                      <p:to>
                                        <p:strVal val="visible"/>
                                      </p:to>
                                    </p:set>
                                    <p:animEffect transition="in" filter="wedge">
                                      <p:cBhvr>
                                        <p:cTn id="22" dur="2000"/>
                                        <p:tgtEl>
                                          <p:spTgt spid="61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p:bldP spid="61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3"/>
          <p:cNvSpPr txBox="1">
            <a:spLocks noChangeArrowheads="1"/>
          </p:cNvSpPr>
          <p:nvPr/>
        </p:nvSpPr>
        <p:spPr bwMode="auto">
          <a:xfrm>
            <a:off x="2166938" y="2635251"/>
            <a:ext cx="7358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 </a:t>
            </a:r>
            <a:r>
              <a:rPr lang="en-US" altLang="en-US" sz="2800" b="1">
                <a:solidFill>
                  <a:srgbClr val="FF0066"/>
                </a:solidFill>
                <a:latin typeface="Times New Roman" panose="02020603050405020304" pitchFamily="18" charset="0"/>
              </a:rPr>
              <a:t>Bến Hải:</a:t>
            </a:r>
            <a:r>
              <a:rPr lang="en-US" altLang="en-US" sz="2800" b="1">
                <a:latin typeface="Times New Roman" panose="02020603050405020304" pitchFamily="18" charset="0"/>
              </a:rPr>
              <a:t> </a:t>
            </a:r>
            <a:r>
              <a:rPr lang="en-US" altLang="en-US" sz="2800" b="1">
                <a:solidFill>
                  <a:srgbClr val="0000CC"/>
                </a:solidFill>
                <a:latin typeface="Times New Roman" panose="02020603050405020304" pitchFamily="18" charset="0"/>
              </a:rPr>
              <a:t>sông chảy qua tỉnh Quảng Trị.</a:t>
            </a:r>
          </a:p>
        </p:txBody>
      </p:sp>
      <p:grpSp>
        <p:nvGrpSpPr>
          <p:cNvPr id="2" name="Group 25"/>
          <p:cNvGrpSpPr>
            <a:grpSpLocks/>
          </p:cNvGrpSpPr>
          <p:nvPr/>
        </p:nvGrpSpPr>
        <p:grpSpPr bwMode="auto">
          <a:xfrm>
            <a:off x="657032" y="2237361"/>
            <a:ext cx="10620568" cy="4620639"/>
            <a:chOff x="139" y="720"/>
            <a:chExt cx="5214" cy="6738"/>
          </a:xfrm>
        </p:grpSpPr>
        <p:grpSp>
          <p:nvGrpSpPr>
            <p:cNvPr id="9226" name="Group 26"/>
            <p:cNvGrpSpPr>
              <a:grpSpLocks/>
            </p:cNvGrpSpPr>
            <p:nvPr/>
          </p:nvGrpSpPr>
          <p:grpSpPr bwMode="auto">
            <a:xfrm>
              <a:off x="139" y="720"/>
              <a:ext cx="5214" cy="6738"/>
              <a:chOff x="139" y="720"/>
              <a:chExt cx="5214" cy="6738"/>
            </a:xfrm>
          </p:grpSpPr>
          <p:grpSp>
            <p:nvGrpSpPr>
              <p:cNvPr id="9228" name="Group 27"/>
              <p:cNvGrpSpPr>
                <a:grpSpLocks/>
              </p:cNvGrpSpPr>
              <p:nvPr/>
            </p:nvGrpSpPr>
            <p:grpSpPr bwMode="auto">
              <a:xfrm>
                <a:off x="141" y="720"/>
                <a:ext cx="5212" cy="6738"/>
                <a:chOff x="141" y="720"/>
                <a:chExt cx="5212" cy="6738"/>
              </a:xfrm>
            </p:grpSpPr>
            <p:pic>
              <p:nvPicPr>
                <p:cNvPr id="9230" name="Picture 28" descr="Qt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 y="720"/>
                  <a:ext cx="5212" cy="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Text Box 29"/>
                <p:cNvSpPr txBox="1">
                  <a:spLocks noChangeArrowheads="1"/>
                </p:cNvSpPr>
                <p:nvPr/>
              </p:nvSpPr>
              <p:spPr bwMode="auto">
                <a:xfrm>
                  <a:off x="4033" y="1055"/>
                  <a:ext cx="1153"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sz="2400">
                    <a:solidFill>
                      <a:srgbClr val="FF0066"/>
                    </a:solidFill>
                    <a:latin typeface="Times New Roman" panose="02020603050405020304" pitchFamily="18" charset="0"/>
                  </a:endParaRPr>
                </a:p>
              </p:txBody>
            </p:sp>
            <p:sp>
              <p:nvSpPr>
                <p:cNvPr id="9232" name="Text Box 30"/>
                <p:cNvSpPr txBox="1">
                  <a:spLocks noChangeArrowheads="1"/>
                </p:cNvSpPr>
                <p:nvPr/>
              </p:nvSpPr>
              <p:spPr bwMode="auto">
                <a:xfrm>
                  <a:off x="356" y="5884"/>
                  <a:ext cx="1477" cy="702"/>
                </a:xfrm>
                <a:prstGeom prst="rect">
                  <a:avLst/>
                </a:prstGeom>
                <a:solidFill>
                  <a:srgbClr val="FFFF0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latin typeface="Times New Roman" panose="02020603050405020304" pitchFamily="18" charset="0"/>
                    </a:rPr>
                    <a:t>TỈNH QUẢNG TRỊ</a:t>
                  </a:r>
                </a:p>
              </p:txBody>
            </p:sp>
          </p:grpSp>
          <p:sp>
            <p:nvSpPr>
              <p:cNvPr id="9229" name="AutoShape 31"/>
              <p:cNvSpPr>
                <a:spLocks noChangeArrowheads="1"/>
              </p:cNvSpPr>
              <p:nvPr/>
            </p:nvSpPr>
            <p:spPr bwMode="auto">
              <a:xfrm>
                <a:off x="139" y="2741"/>
                <a:ext cx="1219" cy="1521"/>
              </a:xfrm>
              <a:prstGeom prst="wedgeRectCallout">
                <a:avLst>
                  <a:gd name="adj1" fmla="val 173144"/>
                  <a:gd name="adj2" fmla="val 5389"/>
                </a:avLst>
              </a:prstGeom>
              <a:solidFill>
                <a:srgbClr val="FFFF00">
                  <a:alpha val="54901"/>
                </a:srgbClr>
              </a:solidFill>
              <a:ln w="12700">
                <a:no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dirty="0" err="1">
                    <a:solidFill>
                      <a:srgbClr val="FF0000"/>
                    </a:solidFill>
                    <a:latin typeface="Times New Roman" panose="02020603050405020304" pitchFamily="18" charset="0"/>
                  </a:rPr>
                  <a:t>Sông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Bến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Hải</a:t>
                </a:r>
                <a:endParaRPr lang="en-US" altLang="en-US" sz="2800" b="1" dirty="0">
                  <a:solidFill>
                    <a:srgbClr val="FF0000"/>
                  </a:solidFill>
                  <a:latin typeface="Times New Roman" panose="02020603050405020304" pitchFamily="18" charset="0"/>
                </a:endParaRPr>
              </a:p>
            </p:txBody>
          </p:sp>
        </p:grpSp>
        <p:sp>
          <p:nvSpPr>
            <p:cNvPr id="9227" name="Text Box 33"/>
            <p:cNvSpPr txBox="1">
              <a:spLocks noChangeArrowheads="1"/>
            </p:cNvSpPr>
            <p:nvPr/>
          </p:nvSpPr>
          <p:spPr bwMode="auto">
            <a:xfrm>
              <a:off x="4637" y="848"/>
              <a:ext cx="549"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dirty="0" err="1">
                  <a:solidFill>
                    <a:schemeClr val="bg1"/>
                  </a:solidFill>
                  <a:latin typeface="Times New Roman" panose="02020603050405020304" pitchFamily="18" charset="0"/>
                </a:rPr>
                <a:t>Biển</a:t>
              </a:r>
              <a:r>
                <a:rPr lang="en-US" altLang="en-US" sz="2800" b="1" dirty="0">
                  <a:solidFill>
                    <a:schemeClr val="bg1"/>
                  </a:solidFill>
                  <a:latin typeface="Times New Roman" panose="02020603050405020304" pitchFamily="18" charset="0"/>
                </a:rPr>
                <a:t> </a:t>
              </a:r>
              <a:r>
                <a:rPr lang="en-US" altLang="en-US" sz="2800" b="1" dirty="0" err="1">
                  <a:solidFill>
                    <a:schemeClr val="bg1"/>
                  </a:solidFill>
                  <a:latin typeface="Times New Roman" panose="02020603050405020304" pitchFamily="18" charset="0"/>
                </a:rPr>
                <a:t>Đông</a:t>
              </a:r>
              <a:endParaRPr lang="en-US" altLang="en-US" sz="2800" b="1" dirty="0">
                <a:solidFill>
                  <a:schemeClr val="bg1"/>
                </a:solidFill>
                <a:latin typeface="Times New Roman" panose="02020603050405020304" pitchFamily="18" charset="0"/>
              </a:endParaRPr>
            </a:p>
          </p:txBody>
        </p:sp>
      </p:grpSp>
      <p:sp>
        <p:nvSpPr>
          <p:cNvPr id="20" name="Text Box 13"/>
          <p:cNvSpPr txBox="1">
            <a:spLocks noChangeArrowheads="1"/>
          </p:cNvSpPr>
          <p:nvPr/>
        </p:nvSpPr>
        <p:spPr bwMode="auto">
          <a:xfrm>
            <a:off x="657032" y="1125060"/>
            <a:ext cx="100109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err="1">
                <a:solidFill>
                  <a:srgbClr val="FF0000"/>
                </a:solidFill>
                <a:latin typeface="Times New Roman" panose="02020603050405020304" pitchFamily="18" charset="0"/>
              </a:rPr>
              <a:t>Bến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Hải</a:t>
            </a:r>
            <a:r>
              <a:rPr lang="en-US" altLang="en-US" sz="4000" b="1" dirty="0">
                <a:solidFill>
                  <a:srgbClr val="FF0000"/>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sông</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chảy</a:t>
            </a:r>
            <a:r>
              <a:rPr lang="en-US" altLang="en-US" sz="4000" b="1" dirty="0">
                <a:solidFill>
                  <a:srgbClr val="0000CC"/>
                </a:solidFill>
                <a:latin typeface="Times New Roman" panose="02020603050405020304" pitchFamily="18" charset="0"/>
              </a:rPr>
              <a:t> qua </a:t>
            </a:r>
            <a:r>
              <a:rPr lang="en-US" altLang="en-US" sz="4000" b="1" dirty="0" err="1">
                <a:solidFill>
                  <a:srgbClr val="0000CC"/>
                </a:solidFill>
                <a:latin typeface="Times New Roman" panose="02020603050405020304" pitchFamily="18" charset="0"/>
              </a:rPr>
              <a:t>tỉnh</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Quảng</a:t>
            </a:r>
            <a:r>
              <a:rPr lang="en-US" altLang="en-US" sz="4000" b="1" dirty="0">
                <a:solidFill>
                  <a:srgbClr val="0000CC"/>
                </a:solidFill>
                <a:latin typeface="Times New Roman" panose="02020603050405020304" pitchFamily="18" charset="0"/>
              </a:rPr>
              <a:t> </a:t>
            </a:r>
            <a:r>
              <a:rPr lang="en-US" altLang="en-US" sz="4000" b="1" dirty="0" err="1">
                <a:solidFill>
                  <a:srgbClr val="0000CC"/>
                </a:solidFill>
                <a:latin typeface="Times New Roman" panose="02020603050405020304" pitchFamily="18" charset="0"/>
              </a:rPr>
              <a:t>Trị</a:t>
            </a:r>
            <a:r>
              <a:rPr lang="en-US" altLang="en-US" sz="4000" b="1" dirty="0">
                <a:solidFill>
                  <a:srgbClr val="0000CC"/>
                </a:solidFill>
                <a:latin typeface="Times New Roman" panose="02020603050405020304" pitchFamily="18" charset="0"/>
              </a:rPr>
              <a:t>.</a:t>
            </a:r>
          </a:p>
        </p:txBody>
      </p:sp>
      <p:sp>
        <p:nvSpPr>
          <p:cNvPr id="3" name="Oval 2">
            <a:extLst>
              <a:ext uri="{FF2B5EF4-FFF2-40B4-BE49-F238E27FC236}">
                <a16:creationId xmlns:a16="http://schemas.microsoft.com/office/drawing/2014/main" id="{CD7A4957-280B-4B53-83EC-294199DBB2CD}"/>
              </a:ext>
            </a:extLst>
          </p:cNvPr>
          <p:cNvSpPr/>
          <p:nvPr/>
        </p:nvSpPr>
        <p:spPr>
          <a:xfrm>
            <a:off x="7772400" y="3096700"/>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497CC84-6F12-406F-A7A7-9E3B4E59915E}"/>
              </a:ext>
            </a:extLst>
          </p:cNvPr>
          <p:cNvSpPr txBox="1"/>
          <p:nvPr/>
        </p:nvSpPr>
        <p:spPr>
          <a:xfrm>
            <a:off x="8763000" y="3339564"/>
            <a:ext cx="1056156" cy="830997"/>
          </a:xfrm>
          <a:prstGeom prst="rect">
            <a:avLst/>
          </a:prstGeom>
          <a:noFill/>
        </p:spPr>
        <p:txBody>
          <a:bodyPr wrap="square" rtlCol="0">
            <a:spAutoFit/>
          </a:bodyPr>
          <a:lstStyle/>
          <a:p>
            <a:r>
              <a:rPr lang="en-US" sz="2400" b="1" dirty="0" err="1">
                <a:solidFill>
                  <a:srgbClr val="FFC000"/>
                </a:solidFill>
                <a:latin typeface="Times New Roman" panose="02020603050405020304" pitchFamily="18" charset="0"/>
                <a:cs typeface="Times New Roman" panose="02020603050405020304" pitchFamily="18" charset="0"/>
              </a:rPr>
              <a:t>Cửa</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Tùng</a:t>
            </a:r>
            <a:endParaRPr lang="en-US" sz="24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3540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0" grpId="0"/>
      <p:bldP spid="3"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852</Words>
  <Application>Microsoft Office PowerPoint</Application>
  <PresentationFormat>Widescreen</PresentationFormat>
  <Paragraphs>72</Paragraphs>
  <Slides>32</Slides>
  <Notes>2</Notes>
  <HiddenSlides>0</HiddenSlides>
  <MMClips>0</MMClips>
  <ScaleCrop>false</ScaleCrop>
  <HeadingPairs>
    <vt:vector size="10"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32</vt:i4>
      </vt:variant>
      <vt:variant>
        <vt:lpstr>Custom Shows</vt:lpstr>
      </vt:variant>
      <vt:variant>
        <vt:i4>1</vt:i4>
      </vt:variant>
    </vt:vector>
  </HeadingPairs>
  <TitlesOfParts>
    <vt:vector size="41" baseType="lpstr">
      <vt:lpstr>.VnTime</vt:lpstr>
      <vt:lpstr>Arial</vt:lpstr>
      <vt:lpstr>Calibri</vt:lpstr>
      <vt:lpstr>Times New Roman</vt:lpstr>
      <vt:lpstr>Wingdings</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Sông Bến Hải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SONDMANI</cp:lastModifiedBy>
  <cp:revision>174</cp:revision>
  <dcterms:created xsi:type="dcterms:W3CDTF">2015-09-14T05:03:44Z</dcterms:created>
  <dcterms:modified xsi:type="dcterms:W3CDTF">2021-11-28T08:44:48Z</dcterms:modified>
</cp:coreProperties>
</file>