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12"/>
  </p:notesMasterIdLst>
  <p:sldIdLst>
    <p:sldId id="336" r:id="rId2"/>
    <p:sldId id="318" r:id="rId3"/>
    <p:sldId id="312" r:id="rId4"/>
    <p:sldId id="325" r:id="rId5"/>
    <p:sldId id="327" r:id="rId6"/>
    <p:sldId id="329" r:id="rId7"/>
    <p:sldId id="330" r:id="rId8"/>
    <p:sldId id="331" r:id="rId9"/>
    <p:sldId id="332" r:id="rId10"/>
    <p:sldId id="33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28E0"/>
    <a:srgbClr val="137B82"/>
    <a:srgbClr val="5FB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5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7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4" r:id="rId12"/>
    <p:sldLayoutId id="2147483656" r:id="rId13"/>
    <p:sldLayoutId id="2147483661" r:id="rId14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7584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88" y="-637799"/>
            <a:ext cx="2096378" cy="2268995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0" y="23892"/>
            <a:ext cx="4355558" cy="1736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972" y="2051356"/>
            <a:ext cx="110764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 CON ĐẾN VỚI </a:t>
            </a:r>
          </a:p>
          <a:p>
            <a:pPr algn="ctr">
              <a:defRPr/>
            </a:pP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8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68519" y="142755"/>
            <a:ext cx="77917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355558" y="873968"/>
            <a:ext cx="77917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2A – GV: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7653" y="631677"/>
            <a:ext cx="898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  <a:p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37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2894"/>
            <a:ext cx="12192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380349" y="2346026"/>
            <a:ext cx="29694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-452895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04" y="3152451"/>
            <a:ext cx="1694696" cy="21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700"/>
            <a:ext cx="1236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11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285" y="365125"/>
            <a:ext cx="8808015" cy="1325563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57" r="1142" b="47056"/>
          <a:stretch/>
        </p:blipFill>
        <p:spPr>
          <a:xfrm>
            <a:off x="1148210" y="1874560"/>
            <a:ext cx="10628233" cy="2021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3900" y="2743200"/>
            <a:ext cx="5207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9400" y="2743200"/>
            <a:ext cx="5207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900" y="2743200"/>
            <a:ext cx="5207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48800" y="2743200"/>
            <a:ext cx="571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8880" y="4535173"/>
            <a:ext cx="1046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8880" y="3870019"/>
            <a:ext cx="1046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0342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604" r="1142" b="15703"/>
          <a:stretch/>
        </p:blipFill>
        <p:spPr>
          <a:xfrm>
            <a:off x="1021210" y="2011445"/>
            <a:ext cx="10648462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500" y="2832100"/>
            <a:ext cx="571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37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9691" y="2832100"/>
            <a:ext cx="571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2136" y="2837400"/>
            <a:ext cx="571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02831" y="2832100"/>
            <a:ext cx="571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44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5091" y="4421771"/>
            <a:ext cx="1046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5965" y="437356"/>
            <a:ext cx="9693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86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5965" y="437356"/>
            <a:ext cx="9693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898" y="1762919"/>
            <a:ext cx="1046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marL="742950" indent="-742950">
              <a:buAutoNum type="alphaLcPeriod"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</a:t>
            </a:r>
          </a:p>
          <a:p>
            <a:pPr marL="742950" indent="-742950">
              <a:buAutoNum type="alphaLcPeriod"/>
            </a:pP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:…….</a:t>
            </a:r>
          </a:p>
          <a:p>
            <a:pPr marL="742950" indent="-742950">
              <a:buAutoNum type="alphaLcPeriod"/>
            </a:pP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4311" y="1735209"/>
            <a:ext cx="81395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5867" y="2357084"/>
            <a:ext cx="81395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527" y="2952598"/>
            <a:ext cx="81395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1289" y="3528216"/>
            <a:ext cx="224962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31,32,33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57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55966" y="437356"/>
            <a:ext cx="44057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572" y="1679789"/>
            <a:ext cx="11219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67, 46, 26, 94, 47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Theo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12, 20 + 10, 56, 98, 50</a:t>
            </a:r>
          </a:p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2327" y="2309197"/>
            <a:ext cx="573578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26, 46, 47, 67, 94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927" y="3666942"/>
            <a:ext cx="573578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98, 56, 50, 20 + 10, 12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8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25240" y="1005411"/>
            <a:ext cx="99752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583" y="3116742"/>
            <a:ext cx="1046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………….</a:t>
            </a:r>
          </a:p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</a:p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:………………………………….………..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7653" y="3103415"/>
            <a:ext cx="898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20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5216" y="3659953"/>
            <a:ext cx="898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+ 16 = 36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6907" y="4189308"/>
            <a:ext cx="604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61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275</Words>
  <Application>Microsoft Office PowerPoint</Application>
  <PresentationFormat>Custom</PresentationFormat>
  <Paragraphs>44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4_Office Theme</vt:lpstr>
      <vt:lpstr>PowerPoint Presentation</vt:lpstr>
      <vt:lpstr>PowerPoint Presentation</vt:lpstr>
      <vt:lpstr>PowerPoint Presentation</vt:lpstr>
      <vt:lpstr>PowerPoint Presentation</vt:lpstr>
      <vt:lpstr>Bài 1. Điền số còn thiếu vào chỗ trống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pc</dc:creator>
  <cp:lastModifiedBy>Minhthangpc.VN</cp:lastModifiedBy>
  <cp:revision>83</cp:revision>
  <dcterms:created xsi:type="dcterms:W3CDTF">2021-05-04T09:55:00Z</dcterms:created>
  <dcterms:modified xsi:type="dcterms:W3CDTF">2021-12-04T09:03:44Z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